
<file path=[Content_Types].xml><?xml version="1.0" encoding="utf-8"?>
<Types xmlns="http://schemas.openxmlformats.org/package/2006/content-types">
  <Default Extension="bin" ContentType="audio/unknown"/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0"/>
  </p:notesMasterIdLst>
  <p:sldIdLst>
    <p:sldId id="401" r:id="rId2"/>
    <p:sldId id="404" r:id="rId3"/>
    <p:sldId id="405" r:id="rId4"/>
    <p:sldId id="403" r:id="rId5"/>
    <p:sldId id="282" r:id="rId6"/>
    <p:sldId id="383" r:id="rId7"/>
    <p:sldId id="382" r:id="rId8"/>
    <p:sldId id="274" r:id="rId9"/>
    <p:sldId id="376" r:id="rId10"/>
    <p:sldId id="400" r:id="rId11"/>
    <p:sldId id="260" r:id="rId12"/>
    <p:sldId id="384" r:id="rId13"/>
    <p:sldId id="398" r:id="rId14"/>
    <p:sldId id="399" r:id="rId15"/>
    <p:sldId id="385" r:id="rId16"/>
    <p:sldId id="387" r:id="rId17"/>
    <p:sldId id="298" r:id="rId18"/>
    <p:sldId id="316" r:id="rId19"/>
    <p:sldId id="388" r:id="rId20"/>
    <p:sldId id="369" r:id="rId21"/>
    <p:sldId id="389" r:id="rId22"/>
    <p:sldId id="390" r:id="rId23"/>
    <p:sldId id="396" r:id="rId24"/>
    <p:sldId id="397" r:id="rId25"/>
    <p:sldId id="391" r:id="rId26"/>
    <p:sldId id="392" r:id="rId27"/>
    <p:sldId id="393" r:id="rId28"/>
    <p:sldId id="394" r:id="rId29"/>
  </p:sldIdLst>
  <p:sldSz cx="9144000" cy="6858000" type="screen4x3"/>
  <p:notesSz cx="6858000" cy="9144000"/>
  <p:custDataLst>
    <p:tags r:id="rId31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7200" kern="1200">
        <a:solidFill>
          <a:schemeClr val="tx1"/>
        </a:solidFill>
        <a:latin typeface=".VnAvant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7200" kern="1200">
        <a:solidFill>
          <a:schemeClr val="tx1"/>
        </a:solidFill>
        <a:latin typeface=".VnAvant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7200" kern="1200">
        <a:solidFill>
          <a:schemeClr val="tx1"/>
        </a:solidFill>
        <a:latin typeface=".VnAvant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7200" kern="1200">
        <a:solidFill>
          <a:schemeClr val="tx1"/>
        </a:solidFill>
        <a:latin typeface=".VnAvant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7200" kern="1200">
        <a:solidFill>
          <a:schemeClr val="tx1"/>
        </a:solidFill>
        <a:latin typeface=".VnAvant" pitchFamily="34" charset="0"/>
        <a:ea typeface="+mn-ea"/>
        <a:cs typeface="+mn-cs"/>
      </a:defRPr>
    </a:lvl5pPr>
    <a:lvl6pPr marL="2286000" algn="l" defTabSz="914400" rtl="0" eaLnBrk="1" latinLnBrk="0" hangingPunct="1">
      <a:defRPr sz="7200" kern="1200">
        <a:solidFill>
          <a:schemeClr val="tx1"/>
        </a:solidFill>
        <a:latin typeface=".VnAvant" pitchFamily="34" charset="0"/>
        <a:ea typeface="+mn-ea"/>
        <a:cs typeface="+mn-cs"/>
      </a:defRPr>
    </a:lvl6pPr>
    <a:lvl7pPr marL="2743200" algn="l" defTabSz="914400" rtl="0" eaLnBrk="1" latinLnBrk="0" hangingPunct="1">
      <a:defRPr sz="7200" kern="1200">
        <a:solidFill>
          <a:schemeClr val="tx1"/>
        </a:solidFill>
        <a:latin typeface=".VnAvant" pitchFamily="34" charset="0"/>
        <a:ea typeface="+mn-ea"/>
        <a:cs typeface="+mn-cs"/>
      </a:defRPr>
    </a:lvl7pPr>
    <a:lvl8pPr marL="3200400" algn="l" defTabSz="914400" rtl="0" eaLnBrk="1" latinLnBrk="0" hangingPunct="1">
      <a:defRPr sz="7200" kern="1200">
        <a:solidFill>
          <a:schemeClr val="tx1"/>
        </a:solidFill>
        <a:latin typeface=".VnAvant" pitchFamily="34" charset="0"/>
        <a:ea typeface="+mn-ea"/>
        <a:cs typeface="+mn-cs"/>
      </a:defRPr>
    </a:lvl8pPr>
    <a:lvl9pPr marL="3657600" algn="l" defTabSz="914400" rtl="0" eaLnBrk="1" latinLnBrk="0" hangingPunct="1">
      <a:defRPr sz="7200" kern="1200">
        <a:solidFill>
          <a:schemeClr val="tx1"/>
        </a:solidFill>
        <a:latin typeface=".VnAvant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FF"/>
    <a:srgbClr val="0000FF"/>
    <a:srgbClr val="9900CC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206" autoAdjust="0"/>
    <p:restoredTop sz="93367" autoAdjust="0"/>
  </p:normalViewPr>
  <p:slideViewPr>
    <p:cSldViewPr>
      <p:cViewPr varScale="1">
        <p:scale>
          <a:sx n="69" d="100"/>
          <a:sy n="69" d="100"/>
        </p:scale>
        <p:origin x="-151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35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82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829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4036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829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26829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829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13B74461-DFA6-44D7-BA55-4717E0C2738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629556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7200">
                <a:solidFill>
                  <a:schemeClr val="tx1"/>
                </a:solidFill>
                <a:latin typeface=".VnAvant" pitchFamily="34" charset="0"/>
              </a:defRPr>
            </a:lvl1pPr>
            <a:lvl2pPr marL="742950" indent="-285750" eaLnBrk="0" hangingPunct="0">
              <a:defRPr sz="7200">
                <a:solidFill>
                  <a:schemeClr val="tx1"/>
                </a:solidFill>
                <a:latin typeface=".VnAvant" pitchFamily="34" charset="0"/>
              </a:defRPr>
            </a:lvl2pPr>
            <a:lvl3pPr marL="1143000" indent="-228600" eaLnBrk="0" hangingPunct="0">
              <a:defRPr sz="7200">
                <a:solidFill>
                  <a:schemeClr val="tx1"/>
                </a:solidFill>
                <a:latin typeface=".VnAvant" pitchFamily="34" charset="0"/>
              </a:defRPr>
            </a:lvl3pPr>
            <a:lvl4pPr marL="1600200" indent="-228600" eaLnBrk="0" hangingPunct="0">
              <a:defRPr sz="7200">
                <a:solidFill>
                  <a:schemeClr val="tx1"/>
                </a:solidFill>
                <a:latin typeface=".VnAvant" pitchFamily="34" charset="0"/>
              </a:defRPr>
            </a:lvl4pPr>
            <a:lvl5pPr marL="2057400" indent="-228600" eaLnBrk="0" hangingPunct="0">
              <a:defRPr sz="7200">
                <a:solidFill>
                  <a:schemeClr val="tx1"/>
                </a:solidFill>
                <a:latin typeface=".VnAvant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7200">
                <a:solidFill>
                  <a:schemeClr val="tx1"/>
                </a:solidFill>
                <a:latin typeface=".VnAvant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7200">
                <a:solidFill>
                  <a:schemeClr val="tx1"/>
                </a:solidFill>
                <a:latin typeface=".VnAvant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7200">
                <a:solidFill>
                  <a:schemeClr val="tx1"/>
                </a:solidFill>
                <a:latin typeface=".VnAvant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7200">
                <a:solidFill>
                  <a:schemeClr val="tx1"/>
                </a:solidFill>
                <a:latin typeface=".VnAvant" pitchFamily="34" charset="0"/>
              </a:defRPr>
            </a:lvl9pPr>
          </a:lstStyle>
          <a:p>
            <a:pPr eaLnBrk="1" hangingPunct="1"/>
            <a:fld id="{6F212B57-8E26-4BCC-845B-C966C8E8F910}" type="slidenum">
              <a:rPr lang="en-US" sz="1200" smtClean="0">
                <a:latin typeface="Arial" charset="0"/>
              </a:rPr>
              <a:pPr eaLnBrk="1" hangingPunct="1"/>
              <a:t>12</a:t>
            </a:fld>
            <a:endParaRPr lang="en-US" sz="1200" smtClean="0">
              <a:latin typeface="Arial" charset="0"/>
            </a:endParaRPr>
          </a:p>
        </p:txBody>
      </p:sp>
      <p:sp>
        <p:nvSpPr>
          <p:cNvPr id="45059" name="Rectangle 7"/>
          <p:cNvSpPr txBox="1">
            <a:spLocks noGrp="1"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7200">
                <a:solidFill>
                  <a:schemeClr val="tx1"/>
                </a:solidFill>
                <a:latin typeface=".VnAvant" pitchFamily="34" charset="0"/>
              </a:defRPr>
            </a:lvl1pPr>
            <a:lvl2pPr marL="742950" indent="-285750" eaLnBrk="0" hangingPunct="0">
              <a:defRPr sz="7200">
                <a:solidFill>
                  <a:schemeClr val="tx1"/>
                </a:solidFill>
                <a:latin typeface=".VnAvant" pitchFamily="34" charset="0"/>
              </a:defRPr>
            </a:lvl2pPr>
            <a:lvl3pPr marL="1143000" indent="-228600" eaLnBrk="0" hangingPunct="0">
              <a:defRPr sz="7200">
                <a:solidFill>
                  <a:schemeClr val="tx1"/>
                </a:solidFill>
                <a:latin typeface=".VnAvant" pitchFamily="34" charset="0"/>
              </a:defRPr>
            </a:lvl3pPr>
            <a:lvl4pPr marL="1600200" indent="-228600" eaLnBrk="0" hangingPunct="0">
              <a:defRPr sz="7200">
                <a:solidFill>
                  <a:schemeClr val="tx1"/>
                </a:solidFill>
                <a:latin typeface=".VnAvant" pitchFamily="34" charset="0"/>
              </a:defRPr>
            </a:lvl4pPr>
            <a:lvl5pPr marL="2057400" indent="-228600" eaLnBrk="0" hangingPunct="0">
              <a:defRPr sz="7200">
                <a:solidFill>
                  <a:schemeClr val="tx1"/>
                </a:solidFill>
                <a:latin typeface=".VnAvant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7200">
                <a:solidFill>
                  <a:schemeClr val="tx1"/>
                </a:solidFill>
                <a:latin typeface=".VnAvant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7200">
                <a:solidFill>
                  <a:schemeClr val="tx1"/>
                </a:solidFill>
                <a:latin typeface=".VnAvant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7200">
                <a:solidFill>
                  <a:schemeClr val="tx1"/>
                </a:solidFill>
                <a:latin typeface=".VnAvant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7200">
                <a:solidFill>
                  <a:schemeClr val="tx1"/>
                </a:solidFill>
                <a:latin typeface=".VnAvant" pitchFamily="34" charset="0"/>
              </a:defRPr>
            </a:lvl9pPr>
          </a:lstStyle>
          <a:p>
            <a:pPr algn="r" eaLnBrk="1" hangingPunct="1"/>
            <a:fld id="{558BE8B4-235D-484A-AADE-EEEB8A3198B0}" type="slidenum">
              <a:rPr lang="en-US" sz="1200">
                <a:latin typeface="Times New Roman" pitchFamily="18" charset="0"/>
              </a:rPr>
              <a:pPr algn="r" eaLnBrk="1" hangingPunct="1"/>
              <a:t>12</a:t>
            </a:fld>
            <a:endParaRPr lang="en-US" sz="1200">
              <a:latin typeface="Times New Roman" pitchFamily="18" charset="0"/>
            </a:endParaRPr>
          </a:p>
        </p:txBody>
      </p:sp>
      <p:sp>
        <p:nvSpPr>
          <p:cNvPr id="4506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6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76C1F5-1040-49C3-AFBF-2AB4AB67572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288752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BA87A2-031D-4D56-BCE5-C2F54455DDC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69487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9DB1B1-1D69-46C1-B25B-852D84426CE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08573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37E157-3312-465E-A448-50CF290D05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076138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79F38A-2CBE-4C8A-BB4D-DBB990A9300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78005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C47A86-C032-4DA7-AFCD-FEA5962A2F6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099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551493-ABBC-46BF-A360-53E2012834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5793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B029EC-78E2-4937-9EA6-DE6281B5A03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27853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AF3CD4-A1D7-42C6-93E0-AF468C85DF8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796432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9B4195-B520-4C60-AA4F-B42C55B73E5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16297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1208A5-744C-42D1-B2BB-D0E0FC558CA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55963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n-lt"/>
              </a:defRPr>
            </a:lvl1pPr>
          </a:lstStyle>
          <a:p>
            <a:pPr>
              <a:defRPr/>
            </a:pPr>
            <a:fld id="{311AF5F8-5141-4D06-92CB-2E94F9C63A2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bin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slideLayout" Target="../slideLayouts/slideLayout2.xml"/><Relationship Id="rId1" Type="http://schemas.openxmlformats.org/officeDocument/2006/relationships/video" Target="file:///D:\GIAO%20AN%202016.2017\Tu&#7847;n%2021\Hoc%20van\88-1%20ip%20b&#7855;t%20nh&#7883;p.avi" TargetMode="Externa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slideLayout" Target="../slideLayouts/slideLayout2.xml"/><Relationship Id="rId1" Type="http://schemas.openxmlformats.org/officeDocument/2006/relationships/video" Target="file:///D:\GIAO%20AN%202016.2017\Tu&#7847;n%2021\Hoc%20van\88-2%20up%20b&#250;p%20sen.avi" TargetMode="Externa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gi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gi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gif"/><Relationship Id="rId2" Type="http://schemas.openxmlformats.org/officeDocument/2006/relationships/image" Target="../media/image19.gif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2.gif"/><Relationship Id="rId4" Type="http://schemas.openxmlformats.org/officeDocument/2006/relationships/image" Target="../media/image21.gif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gif"/><Relationship Id="rId2" Type="http://schemas.openxmlformats.org/officeDocument/2006/relationships/audio" Target="../media/audio2.bin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jpeg"/><Relationship Id="rId2" Type="http://schemas.openxmlformats.org/officeDocument/2006/relationships/audio" Target="../media/audio2.bin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gif"/><Relationship Id="rId2" Type="http://schemas.openxmlformats.org/officeDocument/2006/relationships/image" Target="../media/image25.gi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7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sz="6600" b="1" dirty="0" smtClean="0">
                <a:solidFill>
                  <a:srgbClr val="FF0000"/>
                </a:solidFill>
                <a:latin typeface=".VnTimeH" pitchFamily="34" charset="0"/>
              </a:rPr>
              <a:t> </a:t>
            </a:r>
            <a:r>
              <a:rPr lang="en-US" sz="6600" b="1" dirty="0" err="1" smtClean="0">
                <a:solidFill>
                  <a:srgbClr val="FF0000"/>
                </a:solidFill>
                <a:latin typeface=".VnTimeH" pitchFamily="34" charset="0"/>
              </a:rPr>
              <a:t>bµi</a:t>
            </a:r>
            <a:r>
              <a:rPr lang="en-US" sz="6600" b="1" dirty="0" smtClean="0">
                <a:solidFill>
                  <a:srgbClr val="FF0000"/>
                </a:solidFill>
                <a:latin typeface=".VnTimeH" pitchFamily="34" charset="0"/>
              </a:rPr>
              <a:t> </a:t>
            </a:r>
            <a:r>
              <a:rPr lang="en-US" sz="6600" b="1" dirty="0" err="1" smtClean="0">
                <a:solidFill>
                  <a:srgbClr val="FF0000"/>
                </a:solidFill>
                <a:latin typeface=".VnTimeH" pitchFamily="34" charset="0"/>
              </a:rPr>
              <a:t>cò</a:t>
            </a:r>
            <a:endParaRPr lang="en-US" sz="6600" b="1" dirty="0" smtClean="0">
              <a:solidFill>
                <a:srgbClr val="FF0000"/>
              </a:solidFill>
              <a:latin typeface=".VnTimeH" pitchFamily="34" charset="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7" descr="de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588645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53960" name="Line 8"/>
          <p:cNvSpPr>
            <a:spLocks noChangeShapeType="1"/>
          </p:cNvSpPr>
          <p:nvPr/>
        </p:nvSpPr>
        <p:spPr bwMode="auto">
          <a:xfrm flipH="1">
            <a:off x="4114800" y="1066800"/>
            <a:ext cx="1524000" cy="83820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3961" name="Rectangle 9"/>
          <p:cNvSpPr>
            <a:spLocks noChangeArrowheads="1"/>
          </p:cNvSpPr>
          <p:nvPr/>
        </p:nvSpPr>
        <p:spPr bwMode="auto">
          <a:xfrm>
            <a:off x="4124325" y="3243263"/>
            <a:ext cx="4876800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en-US" b="1"/>
              <a:t>chôp ®Ìn</a:t>
            </a:r>
          </a:p>
          <a:p>
            <a:pPr marL="342900" indent="-342900">
              <a:spcBef>
                <a:spcPct val="20000"/>
              </a:spcBef>
            </a:pPr>
            <a:endParaRPr lang="en-US" sz="6000" b="1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39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2539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39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2539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3960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3992562"/>
          </a:xfrm>
        </p:spPr>
        <p:txBody>
          <a:bodyPr/>
          <a:lstStyle/>
          <a:p>
            <a:pPr eaLnBrk="1" hangingPunct="1"/>
            <a:r>
              <a:rPr lang="en-US" sz="8000" b="1" smtClean="0">
                <a:latin typeface=".VnAvant" pitchFamily="34" charset="0"/>
              </a:rPr>
              <a:t/>
            </a:r>
            <a:br>
              <a:rPr lang="en-US" sz="8000" b="1" smtClean="0">
                <a:latin typeface=".VnAvant" pitchFamily="34" charset="0"/>
              </a:rPr>
            </a:br>
            <a:endParaRPr lang="en-US" sz="8000" b="1" smtClean="0">
              <a:latin typeface=".VnAvant" pitchFamily="34" charset="0"/>
            </a:endParaRPr>
          </a:p>
        </p:txBody>
      </p:sp>
      <p:sp>
        <p:nvSpPr>
          <p:cNvPr id="13315" name="Rectangle 4"/>
          <p:cNvSpPr>
            <a:spLocks noChangeArrowheads="1"/>
          </p:cNvSpPr>
          <p:nvPr/>
        </p:nvSpPr>
        <p:spPr bwMode="auto">
          <a:xfrm>
            <a:off x="-457200" y="504825"/>
            <a:ext cx="9982200" cy="3729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en-US" b="1">
                <a:solidFill>
                  <a:srgbClr val="FF0000"/>
                </a:solidFill>
              </a:rPr>
              <a:t>             ip             up</a:t>
            </a:r>
          </a:p>
          <a:p>
            <a:pPr marL="342900" indent="-342900">
              <a:spcBef>
                <a:spcPct val="20000"/>
              </a:spcBef>
            </a:pPr>
            <a:r>
              <a:rPr lang="en-US" b="1">
                <a:solidFill>
                  <a:srgbClr val="FF0000"/>
                </a:solidFill>
              </a:rPr>
              <a:t>         </a:t>
            </a:r>
            <a:r>
              <a:rPr lang="en-US" b="1"/>
              <a:t>nh</a:t>
            </a:r>
            <a:r>
              <a:rPr lang="en-US" b="1">
                <a:solidFill>
                  <a:srgbClr val="FF0000"/>
                </a:solidFill>
              </a:rPr>
              <a:t>Þp          </a:t>
            </a:r>
            <a:r>
              <a:rPr lang="en-US" b="1"/>
              <a:t>b</a:t>
            </a:r>
            <a:r>
              <a:rPr lang="en-US" b="1">
                <a:solidFill>
                  <a:srgbClr val="FF0000"/>
                </a:solidFill>
              </a:rPr>
              <a:t>óp</a:t>
            </a:r>
          </a:p>
          <a:p>
            <a:pPr marL="342900" indent="-342900">
              <a:spcBef>
                <a:spcPct val="20000"/>
              </a:spcBef>
            </a:pPr>
            <a:r>
              <a:rPr lang="en-US" b="1"/>
              <a:t>  b¾t nhÞp       bóp sen</a:t>
            </a:r>
          </a:p>
        </p:txBody>
      </p:sp>
      <p:sp>
        <p:nvSpPr>
          <p:cNvPr id="13316" name="Rectangle 5"/>
          <p:cNvSpPr>
            <a:spLocks noChangeArrowheads="1"/>
          </p:cNvSpPr>
          <p:nvPr/>
        </p:nvSpPr>
        <p:spPr bwMode="auto">
          <a:xfrm>
            <a:off x="457200" y="0"/>
            <a:ext cx="82296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endParaRPr lang="en-US" sz="3200">
              <a:latin typeface="Arial" charset="0"/>
            </a:endParaRPr>
          </a:p>
        </p:txBody>
      </p:sp>
      <p:sp>
        <p:nvSpPr>
          <p:cNvPr id="13317" name="Rectangle 6"/>
          <p:cNvSpPr>
            <a:spLocks noChangeArrowheads="1"/>
          </p:cNvSpPr>
          <p:nvPr/>
        </p:nvSpPr>
        <p:spPr bwMode="auto">
          <a:xfrm>
            <a:off x="228600" y="361950"/>
            <a:ext cx="82296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endParaRPr lang="en-US" sz="3200">
              <a:latin typeface="Arial" charset="0"/>
            </a:endParaRPr>
          </a:p>
        </p:txBody>
      </p:sp>
      <p:sp>
        <p:nvSpPr>
          <p:cNvPr id="13318" name="Rectangle 9"/>
          <p:cNvSpPr>
            <a:spLocks noGrp="1" noChangeArrowheads="1"/>
          </p:cNvSpPr>
          <p:nvPr>
            <p:ph type="body" idx="1"/>
          </p:nvPr>
        </p:nvSpPr>
        <p:spPr>
          <a:xfrm>
            <a:off x="457200" y="4672013"/>
            <a:ext cx="9677400" cy="2185987"/>
          </a:xfrm>
          <a:noFill/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5400" b="1" smtClean="0">
                <a:latin typeface=".VnAvant" pitchFamily="34" charset="0"/>
              </a:rPr>
              <a:t> </a:t>
            </a:r>
            <a:r>
              <a:rPr lang="en-US" sz="5400" b="1" smtClean="0">
                <a:solidFill>
                  <a:srgbClr val="0000FF"/>
                </a:solidFill>
                <a:latin typeface=".VnAvant" pitchFamily="34" charset="0"/>
              </a:rPr>
              <a:t>nh©n dÞp     chôp ®Ìn</a:t>
            </a:r>
          </a:p>
          <a:p>
            <a:pPr eaLnBrk="1" hangingPunct="1">
              <a:buFontTx/>
              <a:buNone/>
            </a:pPr>
            <a:r>
              <a:rPr lang="en-US" sz="5400" b="1" smtClean="0">
                <a:solidFill>
                  <a:srgbClr val="0000FF"/>
                </a:solidFill>
                <a:latin typeface=".VnAvant" pitchFamily="34" charset="0"/>
              </a:rPr>
              <a:t> ®uæi kÞp        gióp ®ì</a:t>
            </a:r>
          </a:p>
        </p:txBody>
      </p:sp>
      <p:pic>
        <p:nvPicPr>
          <p:cNvPr id="13319" name="Picture 13" descr="48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838200"/>
            <a:ext cx="1600200" cy="205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20" name="Picture 14" descr="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8200" y="914400"/>
            <a:ext cx="1524000" cy="190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ChangeArrowheads="1"/>
          </p:cNvSpPr>
          <p:nvPr/>
        </p:nvSpPr>
        <p:spPr bwMode="auto">
          <a:xfrm>
            <a:off x="914400" y="1752600"/>
            <a:ext cx="5562600" cy="4038600"/>
          </a:xfrm>
          <a:prstGeom prst="rect">
            <a:avLst/>
          </a:prstGeom>
          <a:solidFill>
            <a:srgbClr val="003399"/>
          </a:solidFill>
          <a:ln w="76200">
            <a:solidFill>
              <a:srgbClr val="FFFF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2400">
              <a:latin typeface="Times New Roman" pitchFamily="18" charset="0"/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7086600" y="1600200"/>
            <a:ext cx="1295400" cy="304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2400">
              <a:latin typeface="Times New Roman" pitchFamily="18" charset="0"/>
            </a:endParaRPr>
          </a:p>
        </p:txBody>
      </p:sp>
      <p:sp>
        <p:nvSpPr>
          <p:cNvPr id="14340" name="Rectangle 6"/>
          <p:cNvSpPr>
            <a:spLocks noChangeArrowheads="1"/>
          </p:cNvSpPr>
          <p:nvPr/>
        </p:nvSpPr>
        <p:spPr bwMode="auto">
          <a:xfrm rot="-3389626">
            <a:off x="6438900" y="800100"/>
            <a:ext cx="1295400" cy="304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endParaRPr lang="en-US" sz="2400">
              <a:latin typeface="Times New Roman" pitchFamily="18" charset="0"/>
            </a:endParaRPr>
          </a:p>
        </p:txBody>
      </p:sp>
    </p:spTree>
  </p:cSld>
  <p:clrMapOvr>
    <a:masterClrMapping/>
  </p:clrMapOvr>
  <p:transition>
    <p:sndAc>
      <p:stSnd>
        <p:snd r:embed="rId3" name="chimes.wav"/>
      </p:stSnd>
    </p:sndAc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US" smtClean="0"/>
          </a:p>
        </p:txBody>
      </p:sp>
      <p:pic>
        <p:nvPicPr>
          <p:cNvPr id="93188" name="88-1 ip bắt nhịp.avi">
            <a:hlinkClick r:id="" action="ppaction://media"/>
          </p:cNvPr>
          <p:cNvPicPr>
            <a:picLocks noRot="1" noChangeAspect="1" noChangeArrowheads="1"/>
          </p:cNvPicPr>
          <p:nvPr>
            <p:ph idx="1"/>
            <a:videoFile r:link="rId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0" y="0"/>
            <a:ext cx="9144000" cy="6858000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97334" fill="hold"/>
                                        <p:tgtEl>
                                          <p:spTgt spid="9318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93188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9318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 nodeType="clickPar">
                      <p:stCondLst>
                        <p:cond delay="0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9318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3188"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US" smtClean="0"/>
          </a:p>
        </p:txBody>
      </p:sp>
      <p:pic>
        <p:nvPicPr>
          <p:cNvPr id="94212" name="88-2 up búp sen.avi">
            <a:hlinkClick r:id="" action="ppaction://media"/>
          </p:cNvPr>
          <p:cNvPicPr>
            <a:picLocks noRot="1" noChangeAspect="1" noChangeArrowheads="1"/>
          </p:cNvPicPr>
          <p:nvPr>
            <p:ph idx="1"/>
            <a:videoFile r:link="rId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0" y="0"/>
            <a:ext cx="9144000" cy="6858000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68001" fill="hold"/>
                                        <p:tgtEl>
                                          <p:spTgt spid="9421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94212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942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 nodeType="clickPar">
                      <p:stCondLst>
                        <p:cond delay="0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9421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4212"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Line 2"/>
          <p:cNvSpPr>
            <a:spLocks noChangeShapeType="1"/>
          </p:cNvSpPr>
          <p:nvPr/>
        </p:nvSpPr>
        <p:spPr bwMode="auto">
          <a:xfrm>
            <a:off x="457200" y="838200"/>
            <a:ext cx="0" cy="5791200"/>
          </a:xfrm>
          <a:prstGeom prst="line">
            <a:avLst/>
          </a:prstGeom>
          <a:noFill/>
          <a:ln w="9525">
            <a:solidFill>
              <a:srgbClr val="008000"/>
            </a:solidFill>
            <a:round/>
            <a:headEnd/>
            <a:tailEnd/>
          </a:ln>
          <a:scene3d>
            <a:camera prst="legacyObliqueTopLeft"/>
            <a:lightRig rig="legacyFlat3" dir="t"/>
          </a:scene3d>
          <a:sp3d extrusionH="430200" prstMaterial="legacyMatte">
            <a:bevelT w="13500" h="13500" prst="angle"/>
            <a:bevelB w="13500" h="13500" prst="angle"/>
            <a:extrusionClr>
              <a:srgbClr val="008000"/>
            </a:extrusionClr>
          </a:sp3d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  <a:flatTx/>
          </a:bodyPr>
          <a:lstStyle/>
          <a:p>
            <a:endParaRPr lang="en-US"/>
          </a:p>
        </p:txBody>
      </p:sp>
      <p:sp>
        <p:nvSpPr>
          <p:cNvPr id="17411" name="Line 3"/>
          <p:cNvSpPr>
            <a:spLocks noChangeShapeType="1"/>
          </p:cNvSpPr>
          <p:nvPr/>
        </p:nvSpPr>
        <p:spPr bwMode="auto">
          <a:xfrm>
            <a:off x="152400" y="6019800"/>
            <a:ext cx="8077200" cy="0"/>
          </a:xfrm>
          <a:prstGeom prst="line">
            <a:avLst/>
          </a:prstGeom>
          <a:noFill/>
          <a:ln w="9525">
            <a:solidFill>
              <a:srgbClr val="CC99FF"/>
            </a:solidFill>
            <a:round/>
            <a:headEnd/>
            <a:tailEnd/>
          </a:ln>
          <a:scene3d>
            <a:camera prst="legacyObliqueTopLeft"/>
            <a:lightRig rig="legacyFlat3" dir="t"/>
          </a:scene3d>
          <a:sp3d extrusionH="430200" prstMaterial="legacyMatte">
            <a:bevelT w="13500" h="13500" prst="angle"/>
            <a:bevelB w="13500" h="13500" prst="angle"/>
            <a:extrusionClr>
              <a:srgbClr val="CC99FF"/>
            </a:extrusionClr>
          </a:sp3d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  <a:flatTx/>
          </a:bodyPr>
          <a:lstStyle/>
          <a:p>
            <a:endParaRPr lang="en-US"/>
          </a:p>
        </p:txBody>
      </p:sp>
      <p:sp>
        <p:nvSpPr>
          <p:cNvPr id="17412" name="Line 4"/>
          <p:cNvSpPr>
            <a:spLocks noChangeShapeType="1"/>
          </p:cNvSpPr>
          <p:nvPr/>
        </p:nvSpPr>
        <p:spPr bwMode="auto">
          <a:xfrm>
            <a:off x="1066800" y="685800"/>
            <a:ext cx="8077200" cy="0"/>
          </a:xfrm>
          <a:prstGeom prst="line">
            <a:avLst/>
          </a:prstGeom>
          <a:noFill/>
          <a:ln w="9525">
            <a:solidFill>
              <a:srgbClr val="CC3300"/>
            </a:solidFill>
            <a:round/>
            <a:headEnd/>
            <a:tailEnd/>
          </a:ln>
          <a:scene3d>
            <a:camera prst="legacyObliqueTopLeft"/>
            <a:lightRig rig="legacyFlat3" dir="t"/>
          </a:scene3d>
          <a:sp3d extrusionH="430200" prstMaterial="legacyMatte">
            <a:bevelT w="13500" h="13500" prst="angle"/>
            <a:bevelB w="13500" h="13500" prst="angle"/>
            <a:extrusionClr>
              <a:srgbClr val="CC3300"/>
            </a:extrusionClr>
          </a:sp3d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  <a:flatTx/>
          </a:bodyPr>
          <a:lstStyle/>
          <a:p>
            <a:endParaRPr lang="en-US"/>
          </a:p>
        </p:txBody>
      </p:sp>
      <p:sp>
        <p:nvSpPr>
          <p:cNvPr id="17413" name="Line 5"/>
          <p:cNvSpPr>
            <a:spLocks noChangeShapeType="1"/>
          </p:cNvSpPr>
          <p:nvPr/>
        </p:nvSpPr>
        <p:spPr bwMode="auto">
          <a:xfrm>
            <a:off x="8763000" y="228600"/>
            <a:ext cx="0" cy="5791200"/>
          </a:xfrm>
          <a:prstGeom prst="line">
            <a:avLst/>
          </a:prstGeom>
          <a:noFill/>
          <a:ln w="9525">
            <a:solidFill>
              <a:srgbClr val="FFCC00"/>
            </a:solidFill>
            <a:round/>
            <a:headEnd/>
            <a:tailEnd/>
          </a:ln>
          <a:scene3d>
            <a:camera prst="legacyObliqueTopLeft"/>
            <a:lightRig rig="legacyFlat3" dir="t"/>
          </a:scene3d>
          <a:sp3d extrusionH="430200" prstMaterial="legacyMatte">
            <a:bevelT w="13500" h="13500" prst="angle"/>
            <a:bevelB w="13500" h="13500" prst="angle"/>
            <a:extrusionClr>
              <a:srgbClr val="FFCC00"/>
            </a:extrusionClr>
          </a:sp3d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  <a:flatTx/>
          </a:bodyPr>
          <a:lstStyle/>
          <a:p>
            <a:endParaRPr lang="en-US"/>
          </a:p>
        </p:txBody>
      </p:sp>
      <p:sp>
        <p:nvSpPr>
          <p:cNvPr id="17414" name="Line 6"/>
          <p:cNvSpPr>
            <a:spLocks noChangeShapeType="1"/>
          </p:cNvSpPr>
          <p:nvPr/>
        </p:nvSpPr>
        <p:spPr bwMode="auto">
          <a:xfrm>
            <a:off x="685800" y="2743200"/>
            <a:ext cx="0" cy="3581400"/>
          </a:xfrm>
          <a:prstGeom prst="line">
            <a:avLst/>
          </a:prstGeom>
          <a:noFill/>
          <a:ln w="107950">
            <a:solidFill>
              <a:srgbClr val="006600"/>
            </a:solidFill>
            <a:round/>
            <a:headEnd/>
            <a:tailEnd/>
          </a:ln>
          <a:effectLst>
            <a:prstShdw prst="shdw13" dist="53882" dir="13500000">
              <a:schemeClr val="bg2">
                <a:alpha val="50000"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7415" name="Line 7"/>
          <p:cNvSpPr>
            <a:spLocks noChangeShapeType="1"/>
          </p:cNvSpPr>
          <p:nvPr/>
        </p:nvSpPr>
        <p:spPr bwMode="auto">
          <a:xfrm>
            <a:off x="252413" y="5638800"/>
            <a:ext cx="3328987" cy="0"/>
          </a:xfrm>
          <a:prstGeom prst="line">
            <a:avLst/>
          </a:prstGeom>
          <a:noFill/>
          <a:ln w="9525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7416" name="Line 8"/>
          <p:cNvSpPr>
            <a:spLocks noChangeShapeType="1"/>
          </p:cNvSpPr>
          <p:nvPr/>
        </p:nvSpPr>
        <p:spPr bwMode="auto">
          <a:xfrm flipH="1">
            <a:off x="304800" y="5715000"/>
            <a:ext cx="3810000" cy="0"/>
          </a:xfrm>
          <a:prstGeom prst="line">
            <a:avLst/>
          </a:prstGeom>
          <a:noFill/>
          <a:ln w="9525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7417" name="Line 9"/>
          <p:cNvSpPr>
            <a:spLocks noChangeShapeType="1"/>
          </p:cNvSpPr>
          <p:nvPr/>
        </p:nvSpPr>
        <p:spPr bwMode="auto">
          <a:xfrm>
            <a:off x="914400" y="2819400"/>
            <a:ext cx="0" cy="35052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7418" name="Line 10"/>
          <p:cNvSpPr>
            <a:spLocks noChangeShapeType="1"/>
          </p:cNvSpPr>
          <p:nvPr/>
        </p:nvSpPr>
        <p:spPr bwMode="auto">
          <a:xfrm>
            <a:off x="838200" y="2895600"/>
            <a:ext cx="0" cy="3352800"/>
          </a:xfrm>
          <a:prstGeom prst="line">
            <a:avLst/>
          </a:prstGeom>
          <a:noFill/>
          <a:ln w="9525">
            <a:solidFill>
              <a:srgbClr val="FFFF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pic>
        <p:nvPicPr>
          <p:cNvPr id="17419" name="Picture 11" descr="8782-001-01-1027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5200" y="838200"/>
            <a:ext cx="10668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420" name="WordArt 12"/>
          <p:cNvSpPr>
            <a:spLocks noChangeArrowheads="1" noChangeShapeType="1" noTextEdit="1"/>
          </p:cNvSpPr>
          <p:nvPr/>
        </p:nvSpPr>
        <p:spPr bwMode="auto">
          <a:xfrm>
            <a:off x="1676400" y="1447800"/>
            <a:ext cx="5562600" cy="2773363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gradFill rotWithShape="1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.VnBahamasBH"/>
              </a:rPr>
              <a:t>TiÕt 2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3992562"/>
          </a:xfrm>
        </p:spPr>
        <p:txBody>
          <a:bodyPr/>
          <a:lstStyle/>
          <a:p>
            <a:pPr eaLnBrk="1" hangingPunct="1"/>
            <a:r>
              <a:rPr lang="en-US" sz="8000" b="1" smtClean="0">
                <a:latin typeface=".VnAvant" pitchFamily="34" charset="0"/>
              </a:rPr>
              <a:t/>
            </a:r>
            <a:br>
              <a:rPr lang="en-US" sz="8000" b="1" smtClean="0">
                <a:latin typeface=".VnAvant" pitchFamily="34" charset="0"/>
              </a:rPr>
            </a:br>
            <a:endParaRPr lang="en-US" sz="8000" b="1" smtClean="0">
              <a:latin typeface=".VnAvant" pitchFamily="34" charset="0"/>
            </a:endParaRPr>
          </a:p>
        </p:txBody>
      </p:sp>
      <p:sp>
        <p:nvSpPr>
          <p:cNvPr id="18435" name="Rectangle 3"/>
          <p:cNvSpPr>
            <a:spLocks noChangeArrowheads="1"/>
          </p:cNvSpPr>
          <p:nvPr/>
        </p:nvSpPr>
        <p:spPr bwMode="auto">
          <a:xfrm>
            <a:off x="-457200" y="504825"/>
            <a:ext cx="9982200" cy="3729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en-US" b="1">
                <a:solidFill>
                  <a:srgbClr val="FF0000"/>
                </a:solidFill>
              </a:rPr>
              <a:t>             ip             up</a:t>
            </a:r>
          </a:p>
          <a:p>
            <a:pPr marL="342900" indent="-342900">
              <a:spcBef>
                <a:spcPct val="20000"/>
              </a:spcBef>
            </a:pPr>
            <a:r>
              <a:rPr lang="en-US" b="1">
                <a:solidFill>
                  <a:srgbClr val="FF0000"/>
                </a:solidFill>
              </a:rPr>
              <a:t>         </a:t>
            </a:r>
            <a:r>
              <a:rPr lang="en-US" b="1"/>
              <a:t>nh</a:t>
            </a:r>
            <a:r>
              <a:rPr lang="en-US" b="1">
                <a:solidFill>
                  <a:srgbClr val="FF0000"/>
                </a:solidFill>
              </a:rPr>
              <a:t>Þp          </a:t>
            </a:r>
            <a:r>
              <a:rPr lang="en-US" b="1"/>
              <a:t>b</a:t>
            </a:r>
            <a:r>
              <a:rPr lang="en-US" b="1">
                <a:solidFill>
                  <a:srgbClr val="FF0000"/>
                </a:solidFill>
              </a:rPr>
              <a:t>óp</a:t>
            </a:r>
          </a:p>
          <a:p>
            <a:pPr marL="342900" indent="-342900">
              <a:spcBef>
                <a:spcPct val="20000"/>
              </a:spcBef>
            </a:pPr>
            <a:r>
              <a:rPr lang="en-US" b="1"/>
              <a:t>  b¾t nhÞp       bóp sen</a:t>
            </a:r>
          </a:p>
        </p:txBody>
      </p:sp>
      <p:sp>
        <p:nvSpPr>
          <p:cNvPr id="18436" name="Rectangle 4"/>
          <p:cNvSpPr>
            <a:spLocks noChangeArrowheads="1"/>
          </p:cNvSpPr>
          <p:nvPr/>
        </p:nvSpPr>
        <p:spPr bwMode="auto">
          <a:xfrm>
            <a:off x="457200" y="0"/>
            <a:ext cx="82296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endParaRPr lang="en-US" sz="3200">
              <a:latin typeface="Arial" charset="0"/>
            </a:endParaRPr>
          </a:p>
        </p:txBody>
      </p:sp>
      <p:sp>
        <p:nvSpPr>
          <p:cNvPr id="18437" name="Rectangle 5"/>
          <p:cNvSpPr>
            <a:spLocks noChangeArrowheads="1"/>
          </p:cNvSpPr>
          <p:nvPr/>
        </p:nvSpPr>
        <p:spPr bwMode="auto">
          <a:xfrm>
            <a:off x="228600" y="361950"/>
            <a:ext cx="82296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endParaRPr lang="en-US" sz="3200">
              <a:latin typeface="Arial" charset="0"/>
            </a:endParaRPr>
          </a:p>
        </p:txBody>
      </p:sp>
      <p:sp>
        <p:nvSpPr>
          <p:cNvPr id="18438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304800" y="4672013"/>
            <a:ext cx="9677400" cy="2185987"/>
          </a:xfrm>
          <a:noFill/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5400" b="1" smtClean="0">
                <a:latin typeface=".VnAvant" pitchFamily="34" charset="0"/>
              </a:rPr>
              <a:t> </a:t>
            </a:r>
            <a:r>
              <a:rPr lang="en-US" sz="5400" b="1" smtClean="0">
                <a:solidFill>
                  <a:srgbClr val="0000FF"/>
                </a:solidFill>
                <a:latin typeface=".VnAvant" pitchFamily="34" charset="0"/>
              </a:rPr>
              <a:t>nh©n dÞp     chôp ®Ìn</a:t>
            </a:r>
          </a:p>
          <a:p>
            <a:pPr eaLnBrk="1" hangingPunct="1">
              <a:buFontTx/>
              <a:buNone/>
            </a:pPr>
            <a:r>
              <a:rPr lang="en-US" sz="5400" b="1" smtClean="0">
                <a:solidFill>
                  <a:srgbClr val="0000FF"/>
                </a:solidFill>
                <a:latin typeface=".VnAvant" pitchFamily="34" charset="0"/>
              </a:rPr>
              <a:t> ®uæi kÞp        gióp ®ì</a:t>
            </a:r>
          </a:p>
        </p:txBody>
      </p:sp>
      <p:pic>
        <p:nvPicPr>
          <p:cNvPr id="18439" name="Picture 8" descr="48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838200"/>
            <a:ext cx="1600200" cy="205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440" name="Picture 9" descr="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8200" y="914400"/>
            <a:ext cx="1524000" cy="190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5" name="Rectangle 5"/>
          <p:cNvSpPr>
            <a:spLocks noGrp="1" noChangeArrowheads="1"/>
          </p:cNvSpPr>
          <p:nvPr>
            <p:ph type="title"/>
          </p:nvPr>
        </p:nvSpPr>
        <p:spPr>
          <a:xfrm>
            <a:off x="-57150" y="4324350"/>
            <a:ext cx="9753600" cy="2362200"/>
          </a:xfrm>
        </p:spPr>
        <p:txBody>
          <a:bodyPr/>
          <a:lstStyle/>
          <a:p>
            <a:pPr algn="l" eaLnBrk="1" hangingPunct="1"/>
            <a:r>
              <a:rPr lang="en-US" b="1" smtClean="0">
                <a:latin typeface=".VnAvant" pitchFamily="34" charset="0"/>
              </a:rPr>
              <a:t>     </a:t>
            </a:r>
            <a:r>
              <a:rPr lang="en-US" sz="4100" b="1" smtClean="0">
                <a:latin typeface=".VnAvant" pitchFamily="34" charset="0"/>
              </a:rPr>
              <a:t>TiÕng dõa lµm dÞu n¾ng tr</a:t>
            </a:r>
            <a:r>
              <a:rPr lang="en-US" sz="3200" b="1" smtClean="0">
                <a:latin typeface=".VnAvant" pitchFamily="34" charset="0"/>
              </a:rPr>
              <a:t>Ư</a:t>
            </a:r>
            <a:r>
              <a:rPr lang="en-US" sz="4100" b="1" smtClean="0">
                <a:latin typeface=".VnAvant" pitchFamily="34" charset="0"/>
              </a:rPr>
              <a:t>­a</a:t>
            </a:r>
            <a:br>
              <a:rPr lang="en-US" sz="4100" b="1" smtClean="0">
                <a:latin typeface=".VnAvant" pitchFamily="34" charset="0"/>
              </a:rPr>
            </a:br>
            <a:r>
              <a:rPr lang="en-US" sz="4100" b="1" smtClean="0">
                <a:latin typeface=".VnAvant" pitchFamily="34" charset="0"/>
              </a:rPr>
              <a:t>Gäi ®µn giã ®Õn cïng dõa móa reo</a:t>
            </a:r>
            <a:br>
              <a:rPr lang="en-US" sz="4100" b="1" smtClean="0">
                <a:latin typeface=".VnAvant" pitchFamily="34" charset="0"/>
              </a:rPr>
            </a:br>
            <a:r>
              <a:rPr lang="en-US" sz="4100" b="1" smtClean="0">
                <a:latin typeface=".VnAvant" pitchFamily="34" charset="0"/>
              </a:rPr>
              <a:t>     Trêi trong ®Çy tiÕng r× rµo</a:t>
            </a:r>
            <a:br>
              <a:rPr lang="en-US" sz="4100" b="1" smtClean="0">
                <a:latin typeface=".VnAvant" pitchFamily="34" charset="0"/>
              </a:rPr>
            </a:br>
            <a:r>
              <a:rPr lang="en-US" sz="4100" b="1" smtClean="0">
                <a:latin typeface=".VnAvant" pitchFamily="34" charset="0"/>
              </a:rPr>
              <a:t>§µn cß ®¸nh nhÞp bay vµo bay ra.</a:t>
            </a:r>
          </a:p>
        </p:txBody>
      </p:sp>
      <p:pic>
        <p:nvPicPr>
          <p:cNvPr id="19459" name="Picture 12" descr="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419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4038600" y="6119813"/>
            <a:ext cx="2209800" cy="738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7200">
                <a:solidFill>
                  <a:schemeClr val="tx1"/>
                </a:solidFill>
                <a:latin typeface=".VnAvant" pitchFamily="34" charset="0"/>
              </a:defRPr>
            </a:lvl1pPr>
            <a:lvl2pPr marL="742950" indent="-285750" eaLnBrk="0" hangingPunct="0">
              <a:defRPr sz="7200">
                <a:solidFill>
                  <a:schemeClr val="tx1"/>
                </a:solidFill>
                <a:latin typeface=".VnAvant" pitchFamily="34" charset="0"/>
              </a:defRPr>
            </a:lvl2pPr>
            <a:lvl3pPr marL="1143000" indent="-228600" eaLnBrk="0" hangingPunct="0">
              <a:defRPr sz="7200">
                <a:solidFill>
                  <a:schemeClr val="tx1"/>
                </a:solidFill>
                <a:latin typeface=".VnAvant" pitchFamily="34" charset="0"/>
              </a:defRPr>
            </a:lvl3pPr>
            <a:lvl4pPr marL="1600200" indent="-228600" eaLnBrk="0" hangingPunct="0">
              <a:defRPr sz="7200">
                <a:solidFill>
                  <a:schemeClr val="tx1"/>
                </a:solidFill>
                <a:latin typeface=".VnAvant" pitchFamily="34" charset="0"/>
              </a:defRPr>
            </a:lvl4pPr>
            <a:lvl5pPr marL="2057400" indent="-228600" eaLnBrk="0" hangingPunct="0">
              <a:defRPr sz="7200">
                <a:solidFill>
                  <a:schemeClr val="tx1"/>
                </a:solidFill>
                <a:latin typeface=".VnAvant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7200">
                <a:solidFill>
                  <a:schemeClr val="tx1"/>
                </a:solidFill>
                <a:latin typeface=".VnAvant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7200">
                <a:solidFill>
                  <a:schemeClr val="tx1"/>
                </a:solidFill>
                <a:latin typeface=".VnAvant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7200">
                <a:solidFill>
                  <a:schemeClr val="tx1"/>
                </a:solidFill>
                <a:latin typeface=".VnAvant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7200">
                <a:solidFill>
                  <a:schemeClr val="tx1"/>
                </a:solidFill>
                <a:latin typeface=".VnAvant" pitchFamily="34" charset="0"/>
              </a:defRPr>
            </a:lvl9pPr>
          </a:lstStyle>
          <a:p>
            <a:pPr eaLnBrk="1" hangingPunct="1"/>
            <a:r>
              <a:rPr lang="en-US" sz="4200" b="1">
                <a:solidFill>
                  <a:srgbClr val="FF0000"/>
                </a:solidFill>
              </a:rPr>
              <a:t>ip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500"/>
                                        <p:tgtEl>
                                          <p:spTgt spid="1024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05" grpId="0"/>
      <p:bldP spid="4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70" name="Rectangle 6"/>
          <p:cNvSpPr>
            <a:spLocks noChangeArrowheads="1"/>
          </p:cNvSpPr>
          <p:nvPr/>
        </p:nvSpPr>
        <p:spPr bwMode="auto">
          <a:xfrm>
            <a:off x="-304800" y="1981200"/>
            <a:ext cx="9906000" cy="2514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/>
            <a:endParaRPr lang="en-US" b="1">
              <a:solidFill>
                <a:schemeClr val="tx2"/>
              </a:solidFill>
            </a:endParaRPr>
          </a:p>
        </p:txBody>
      </p:sp>
      <p:sp>
        <p:nvSpPr>
          <p:cNvPr id="139298" name="Rectangle 34"/>
          <p:cNvSpPr>
            <a:spLocks noGrp="1" noChangeArrowheads="1"/>
          </p:cNvSpPr>
          <p:nvPr>
            <p:ph type="title"/>
          </p:nvPr>
        </p:nvSpPr>
        <p:spPr>
          <a:xfrm>
            <a:off x="-76200" y="1524000"/>
            <a:ext cx="9753600" cy="2362200"/>
          </a:xfrm>
          <a:noFill/>
        </p:spPr>
        <p:txBody>
          <a:bodyPr/>
          <a:lstStyle/>
          <a:p>
            <a:pPr algn="l" eaLnBrk="1" hangingPunct="1"/>
            <a:r>
              <a:rPr lang="en-US" sz="4000" smtClean="0"/>
              <a:t>     </a:t>
            </a:r>
            <a:r>
              <a:rPr lang="en-US" sz="4100" b="1" smtClean="0">
                <a:latin typeface=".VnAvant" pitchFamily="34" charset="0"/>
              </a:rPr>
              <a:t>TiÕng dõa lµm dÞu n¾ng tr</a:t>
            </a:r>
            <a:r>
              <a:rPr lang="en-US" sz="3200" b="1" smtClean="0">
                <a:latin typeface=".VnAvant" pitchFamily="34" charset="0"/>
              </a:rPr>
              <a:t>Ư</a:t>
            </a:r>
            <a:r>
              <a:rPr lang="en-US" sz="4100" b="1" smtClean="0">
                <a:latin typeface=".VnAvant" pitchFamily="34" charset="0"/>
              </a:rPr>
              <a:t>­a</a:t>
            </a:r>
            <a:br>
              <a:rPr lang="en-US" sz="4100" b="1" smtClean="0">
                <a:latin typeface=".VnAvant" pitchFamily="34" charset="0"/>
              </a:rPr>
            </a:br>
            <a:r>
              <a:rPr lang="en-US" sz="4100" b="1" smtClean="0">
                <a:latin typeface=".VnAvant" pitchFamily="34" charset="0"/>
              </a:rPr>
              <a:t>Gäi ®µn giã ®Õn cïng dõa móa reo</a:t>
            </a:r>
            <a:br>
              <a:rPr lang="en-US" sz="4100" b="1" smtClean="0">
                <a:latin typeface=".VnAvant" pitchFamily="34" charset="0"/>
              </a:rPr>
            </a:br>
            <a:r>
              <a:rPr lang="en-US" b="1" smtClean="0">
                <a:latin typeface=".VnAvant" pitchFamily="34" charset="0"/>
              </a:rPr>
              <a:t>     Trêi trong ®Çy tiÕng r× rµo</a:t>
            </a:r>
            <a:br>
              <a:rPr lang="en-US" b="1" smtClean="0">
                <a:latin typeface=".VnAvant" pitchFamily="34" charset="0"/>
              </a:rPr>
            </a:br>
            <a:r>
              <a:rPr lang="en-US" sz="4200" b="1" smtClean="0">
                <a:latin typeface=".VnAvant" pitchFamily="34" charset="0"/>
              </a:rPr>
              <a:t>§µn cß ®¸nh </a:t>
            </a:r>
            <a:r>
              <a:rPr lang="en-US" sz="4200" b="1" smtClean="0">
                <a:solidFill>
                  <a:schemeClr val="tx1"/>
                </a:solidFill>
                <a:latin typeface=".VnAvant" pitchFamily="34" charset="0"/>
              </a:rPr>
              <a:t>nhÞp</a:t>
            </a:r>
            <a:r>
              <a:rPr lang="en-US" sz="4200" b="1" smtClean="0">
                <a:latin typeface=".VnAvant" pitchFamily="34" charset="0"/>
              </a:rPr>
              <a:t> bay vµo bay ra.</a:t>
            </a:r>
          </a:p>
        </p:txBody>
      </p:sp>
      <p:cxnSp>
        <p:nvCxnSpPr>
          <p:cNvPr id="3" name="Straight Connector 2"/>
          <p:cNvCxnSpPr/>
          <p:nvPr/>
        </p:nvCxnSpPr>
        <p:spPr>
          <a:xfrm flipH="1">
            <a:off x="8001000" y="1447800"/>
            <a:ext cx="152400" cy="53340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flipH="1">
            <a:off x="4156075" y="2133600"/>
            <a:ext cx="152400" cy="53340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flipH="1">
            <a:off x="8977313" y="2133600"/>
            <a:ext cx="152400" cy="53340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H="1">
            <a:off x="7543800" y="2767013"/>
            <a:ext cx="152400" cy="53340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flipH="1">
            <a:off x="4713288" y="3402013"/>
            <a:ext cx="76200" cy="53340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flipH="1">
            <a:off x="8970963" y="3367088"/>
            <a:ext cx="152400" cy="53340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flipH="1">
            <a:off x="9018588" y="3402013"/>
            <a:ext cx="152400" cy="53340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500"/>
                                        <p:tgtEl>
                                          <p:spTgt spid="1392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500"/>
                                        <p:tgtEl>
                                          <p:spTgt spid="1392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9270" grpId="0"/>
      <p:bldP spid="139298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Picture 2" descr="AN644"/>
          <p:cNvPicPr>
            <a:picLocks noChangeAspect="1" noChangeArrowheads="1" noCro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828800" y="685800"/>
            <a:ext cx="4806950" cy="5038725"/>
          </a:xfr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12"/>
          <p:cNvSpPr txBox="1">
            <a:spLocks noChangeArrowheads="1"/>
          </p:cNvSpPr>
          <p:nvPr/>
        </p:nvSpPr>
        <p:spPr bwMode="auto">
          <a:xfrm>
            <a:off x="4419600" y="3429000"/>
            <a:ext cx="4876800" cy="1098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7200">
                <a:solidFill>
                  <a:schemeClr val="tx1"/>
                </a:solidFill>
                <a:latin typeface=".VnAvant" pitchFamily="34" charset="0"/>
              </a:defRPr>
            </a:lvl1pPr>
            <a:lvl2pPr marL="742950" indent="-285750" eaLnBrk="0" hangingPunct="0">
              <a:defRPr sz="7200">
                <a:solidFill>
                  <a:schemeClr val="tx1"/>
                </a:solidFill>
                <a:latin typeface=".VnAvant" pitchFamily="34" charset="0"/>
              </a:defRPr>
            </a:lvl2pPr>
            <a:lvl3pPr marL="1143000" indent="-228600" eaLnBrk="0" hangingPunct="0">
              <a:defRPr sz="7200">
                <a:solidFill>
                  <a:schemeClr val="tx1"/>
                </a:solidFill>
                <a:latin typeface=".VnAvant" pitchFamily="34" charset="0"/>
              </a:defRPr>
            </a:lvl3pPr>
            <a:lvl4pPr marL="1600200" indent="-228600" eaLnBrk="0" hangingPunct="0">
              <a:defRPr sz="7200">
                <a:solidFill>
                  <a:schemeClr val="tx1"/>
                </a:solidFill>
                <a:latin typeface=".VnAvant" pitchFamily="34" charset="0"/>
              </a:defRPr>
            </a:lvl4pPr>
            <a:lvl5pPr marL="2057400" indent="-228600" eaLnBrk="0" hangingPunct="0">
              <a:defRPr sz="7200">
                <a:solidFill>
                  <a:schemeClr val="tx1"/>
                </a:solidFill>
                <a:latin typeface=".VnAvant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7200">
                <a:solidFill>
                  <a:schemeClr val="tx1"/>
                </a:solidFill>
                <a:latin typeface=".VnAvant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7200">
                <a:solidFill>
                  <a:schemeClr val="tx1"/>
                </a:solidFill>
                <a:latin typeface=".VnAvant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7200">
                <a:solidFill>
                  <a:schemeClr val="tx1"/>
                </a:solidFill>
                <a:latin typeface=".VnAvant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7200">
                <a:solidFill>
                  <a:schemeClr val="tx1"/>
                </a:solidFill>
                <a:latin typeface=".VnAvant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6600" b="1">
                <a:solidFill>
                  <a:srgbClr val="0000FF"/>
                </a:solidFill>
              </a:rPr>
              <a:t>    ®Ìn xÕp</a:t>
            </a:r>
            <a:endParaRPr lang="en-US" sz="6600">
              <a:solidFill>
                <a:srgbClr val="0000FF"/>
              </a:solidFill>
            </a:endParaRPr>
          </a:p>
        </p:txBody>
      </p:sp>
      <p:sp>
        <p:nvSpPr>
          <p:cNvPr id="3075" name="Text Box 5"/>
          <p:cNvSpPr txBox="1">
            <a:spLocks noChangeArrowheads="1"/>
          </p:cNvSpPr>
          <p:nvPr/>
        </p:nvSpPr>
        <p:spPr bwMode="auto">
          <a:xfrm>
            <a:off x="311150" y="3429000"/>
            <a:ext cx="3962400" cy="1098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7200">
                <a:solidFill>
                  <a:schemeClr val="tx1"/>
                </a:solidFill>
                <a:latin typeface=".VnAvant" pitchFamily="34" charset="0"/>
              </a:defRPr>
            </a:lvl1pPr>
            <a:lvl2pPr marL="742950" indent="-285750" eaLnBrk="0" hangingPunct="0">
              <a:defRPr sz="7200">
                <a:solidFill>
                  <a:schemeClr val="tx1"/>
                </a:solidFill>
                <a:latin typeface=".VnAvant" pitchFamily="34" charset="0"/>
              </a:defRPr>
            </a:lvl2pPr>
            <a:lvl3pPr marL="1143000" indent="-228600" eaLnBrk="0" hangingPunct="0">
              <a:defRPr sz="7200">
                <a:solidFill>
                  <a:schemeClr val="tx1"/>
                </a:solidFill>
                <a:latin typeface=".VnAvant" pitchFamily="34" charset="0"/>
              </a:defRPr>
            </a:lvl3pPr>
            <a:lvl4pPr marL="1600200" indent="-228600" eaLnBrk="0" hangingPunct="0">
              <a:defRPr sz="7200">
                <a:solidFill>
                  <a:schemeClr val="tx1"/>
                </a:solidFill>
                <a:latin typeface=".VnAvant" pitchFamily="34" charset="0"/>
              </a:defRPr>
            </a:lvl4pPr>
            <a:lvl5pPr marL="2057400" indent="-228600" eaLnBrk="0" hangingPunct="0">
              <a:defRPr sz="7200">
                <a:solidFill>
                  <a:schemeClr val="tx1"/>
                </a:solidFill>
                <a:latin typeface=".VnAvant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7200">
                <a:solidFill>
                  <a:schemeClr val="tx1"/>
                </a:solidFill>
                <a:latin typeface=".VnAvant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7200">
                <a:solidFill>
                  <a:schemeClr val="tx1"/>
                </a:solidFill>
                <a:latin typeface=".VnAvant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7200">
                <a:solidFill>
                  <a:schemeClr val="tx1"/>
                </a:solidFill>
                <a:latin typeface=".VnAvant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7200">
                <a:solidFill>
                  <a:schemeClr val="tx1"/>
                </a:solidFill>
                <a:latin typeface=".VnAvant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</a:pPr>
            <a:r>
              <a:rPr lang="en-US" sz="6600" b="1">
                <a:solidFill>
                  <a:srgbClr val="0000FF"/>
                </a:solidFill>
              </a:rPr>
              <a:t> c¸ chÐp</a:t>
            </a:r>
            <a:r>
              <a:rPr lang="en-US" sz="6600">
                <a:solidFill>
                  <a:srgbClr val="0000FF"/>
                </a:solidFill>
              </a:rPr>
              <a:t> </a:t>
            </a:r>
          </a:p>
        </p:txBody>
      </p:sp>
      <p:sp>
        <p:nvSpPr>
          <p:cNvPr id="3076" name="Text Box 6"/>
          <p:cNvSpPr txBox="1">
            <a:spLocks noChangeArrowheads="1"/>
          </p:cNvSpPr>
          <p:nvPr/>
        </p:nvSpPr>
        <p:spPr bwMode="auto">
          <a:xfrm>
            <a:off x="1295400" y="990600"/>
            <a:ext cx="1960563" cy="1098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7200">
                <a:solidFill>
                  <a:schemeClr val="tx1"/>
                </a:solidFill>
                <a:latin typeface=".VnAvant" pitchFamily="34" charset="0"/>
              </a:defRPr>
            </a:lvl1pPr>
            <a:lvl2pPr marL="742950" indent="-285750" eaLnBrk="0" hangingPunct="0">
              <a:defRPr sz="7200">
                <a:solidFill>
                  <a:schemeClr val="tx1"/>
                </a:solidFill>
                <a:latin typeface=".VnAvant" pitchFamily="34" charset="0"/>
              </a:defRPr>
            </a:lvl2pPr>
            <a:lvl3pPr marL="1143000" indent="-228600" eaLnBrk="0" hangingPunct="0">
              <a:defRPr sz="7200">
                <a:solidFill>
                  <a:schemeClr val="tx1"/>
                </a:solidFill>
                <a:latin typeface=".VnAvant" pitchFamily="34" charset="0"/>
              </a:defRPr>
            </a:lvl3pPr>
            <a:lvl4pPr marL="1600200" indent="-228600" eaLnBrk="0" hangingPunct="0">
              <a:defRPr sz="7200">
                <a:solidFill>
                  <a:schemeClr val="tx1"/>
                </a:solidFill>
                <a:latin typeface=".VnAvant" pitchFamily="34" charset="0"/>
              </a:defRPr>
            </a:lvl4pPr>
            <a:lvl5pPr marL="2057400" indent="-228600" eaLnBrk="0" hangingPunct="0">
              <a:defRPr sz="7200">
                <a:solidFill>
                  <a:schemeClr val="tx1"/>
                </a:solidFill>
                <a:latin typeface=".VnAvant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7200">
                <a:solidFill>
                  <a:schemeClr val="tx1"/>
                </a:solidFill>
                <a:latin typeface=".VnAvant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7200">
                <a:solidFill>
                  <a:schemeClr val="tx1"/>
                </a:solidFill>
                <a:latin typeface=".VnAvant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7200">
                <a:solidFill>
                  <a:schemeClr val="tx1"/>
                </a:solidFill>
                <a:latin typeface=".VnAvant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7200">
                <a:solidFill>
                  <a:schemeClr val="tx1"/>
                </a:solidFill>
                <a:latin typeface=".VnAvant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</a:pPr>
            <a:r>
              <a:rPr lang="en-US" sz="6600" b="1">
                <a:solidFill>
                  <a:srgbClr val="0000FF"/>
                </a:solidFill>
              </a:rPr>
              <a:t>ep  </a:t>
            </a:r>
            <a:endParaRPr lang="en-US" sz="6600">
              <a:solidFill>
                <a:srgbClr val="0000FF"/>
              </a:solidFill>
              <a:latin typeface="Arial" charset="0"/>
            </a:endParaRPr>
          </a:p>
        </p:txBody>
      </p:sp>
      <p:sp>
        <p:nvSpPr>
          <p:cNvPr id="3077" name="Text Box 10"/>
          <p:cNvSpPr txBox="1">
            <a:spLocks noChangeArrowheads="1"/>
          </p:cNvSpPr>
          <p:nvPr/>
        </p:nvSpPr>
        <p:spPr bwMode="auto">
          <a:xfrm>
            <a:off x="6515100" y="1066800"/>
            <a:ext cx="1981200" cy="1098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7200">
                <a:solidFill>
                  <a:schemeClr val="tx1"/>
                </a:solidFill>
                <a:latin typeface=".VnAvant" pitchFamily="34" charset="0"/>
              </a:defRPr>
            </a:lvl1pPr>
            <a:lvl2pPr marL="742950" indent="-285750" eaLnBrk="0" hangingPunct="0">
              <a:defRPr sz="7200">
                <a:solidFill>
                  <a:schemeClr val="tx1"/>
                </a:solidFill>
                <a:latin typeface=".VnAvant" pitchFamily="34" charset="0"/>
              </a:defRPr>
            </a:lvl2pPr>
            <a:lvl3pPr marL="1143000" indent="-228600" eaLnBrk="0" hangingPunct="0">
              <a:defRPr sz="7200">
                <a:solidFill>
                  <a:schemeClr val="tx1"/>
                </a:solidFill>
                <a:latin typeface=".VnAvant" pitchFamily="34" charset="0"/>
              </a:defRPr>
            </a:lvl3pPr>
            <a:lvl4pPr marL="1600200" indent="-228600" eaLnBrk="0" hangingPunct="0">
              <a:defRPr sz="7200">
                <a:solidFill>
                  <a:schemeClr val="tx1"/>
                </a:solidFill>
                <a:latin typeface=".VnAvant" pitchFamily="34" charset="0"/>
              </a:defRPr>
            </a:lvl4pPr>
            <a:lvl5pPr marL="2057400" indent="-228600" eaLnBrk="0" hangingPunct="0">
              <a:defRPr sz="7200">
                <a:solidFill>
                  <a:schemeClr val="tx1"/>
                </a:solidFill>
                <a:latin typeface=".VnAvant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7200">
                <a:solidFill>
                  <a:schemeClr val="tx1"/>
                </a:solidFill>
                <a:latin typeface=".VnAvant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7200">
                <a:solidFill>
                  <a:schemeClr val="tx1"/>
                </a:solidFill>
                <a:latin typeface=".VnAvant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7200">
                <a:solidFill>
                  <a:schemeClr val="tx1"/>
                </a:solidFill>
                <a:latin typeface=".VnAvant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7200">
                <a:solidFill>
                  <a:schemeClr val="tx1"/>
                </a:solidFill>
                <a:latin typeface=".VnAvant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6600" b="1">
                <a:solidFill>
                  <a:srgbClr val="0000FF"/>
                </a:solidFill>
              </a:rPr>
              <a:t>  ªp</a:t>
            </a:r>
            <a:endParaRPr lang="en-US" sz="6600">
              <a:solidFill>
                <a:srgbClr val="0000FF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13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-519113" y="60325"/>
            <a:ext cx="10006013" cy="1143000"/>
          </a:xfrm>
        </p:spPr>
        <p:txBody>
          <a:bodyPr/>
          <a:lstStyle/>
          <a:p>
            <a:pPr eaLnBrk="1" hangingPunct="1"/>
            <a:r>
              <a:rPr lang="en-US" sz="7200" b="1" smtClean="0">
                <a:latin typeface=".VnAvant" pitchFamily="34" charset="0"/>
              </a:rPr>
              <a:t>Gióp ®ì cha mÑ</a:t>
            </a:r>
          </a:p>
        </p:txBody>
      </p:sp>
      <p:pic>
        <p:nvPicPr>
          <p:cNvPr id="22531" name="Picture 10" descr="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143000"/>
            <a:ext cx="9144000" cy="571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9147" name="Rectangle 11"/>
          <p:cNvSpPr>
            <a:spLocks noChangeArrowheads="1"/>
          </p:cNvSpPr>
          <p:nvPr/>
        </p:nvSpPr>
        <p:spPr bwMode="auto">
          <a:xfrm>
            <a:off x="1733550" y="38100"/>
            <a:ext cx="1336675" cy="1189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b="1">
                <a:solidFill>
                  <a:srgbClr val="FF0000"/>
                </a:solidFill>
              </a:rPr>
              <a:t>up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1000"/>
                                        <p:tgtEl>
                                          <p:spTgt spid="219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19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9138" grpId="0"/>
      <p:bldP spid="219147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4" name="Picture 2" descr="tu the ngoi"/>
          <p:cNvPicPr>
            <a:picLocks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600200" y="685800"/>
            <a:ext cx="4878388" cy="5334000"/>
          </a:xfrm>
          <a:noFill/>
        </p:spPr>
      </p:pic>
    </p:spTree>
  </p:cSld>
  <p:clrMapOvr>
    <a:masterClrMapping/>
  </p:clrMapOvr>
  <p:transition>
    <p:checker dir="vert"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4578" name="Group 3888"/>
          <p:cNvGrpSpPr>
            <a:grpSpLocks/>
          </p:cNvGrpSpPr>
          <p:nvPr/>
        </p:nvGrpSpPr>
        <p:grpSpPr bwMode="auto">
          <a:xfrm>
            <a:off x="228600" y="0"/>
            <a:ext cx="8305800" cy="6858000"/>
            <a:chOff x="453" y="432"/>
            <a:chExt cx="3483" cy="2976"/>
          </a:xfrm>
        </p:grpSpPr>
        <p:pic>
          <p:nvPicPr>
            <p:cNvPr id="26722" name="Picture 3886" descr="Untitled-6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918" t="66951" r="2040" b="3293"/>
            <a:stretch>
              <a:fillRect/>
            </a:stretch>
          </p:blipFill>
          <p:spPr bwMode="auto">
            <a:xfrm>
              <a:off x="480" y="432"/>
              <a:ext cx="3456" cy="15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6723" name="Picture 3887" descr="Untitled-7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994" t="1830" r="2966" b="68890"/>
            <a:stretch>
              <a:fillRect/>
            </a:stretch>
          </p:blipFill>
          <p:spPr bwMode="auto">
            <a:xfrm>
              <a:off x="453" y="1920"/>
              <a:ext cx="3456" cy="14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275969" name="AutoShape 513"/>
          <p:cNvSpPr>
            <a:spLocks noChangeArrowheads="1"/>
          </p:cNvSpPr>
          <p:nvPr/>
        </p:nvSpPr>
        <p:spPr bwMode="auto">
          <a:xfrm>
            <a:off x="1358900" y="396875"/>
            <a:ext cx="31750" cy="28575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5970" name="AutoShape 514"/>
          <p:cNvSpPr>
            <a:spLocks noChangeArrowheads="1"/>
          </p:cNvSpPr>
          <p:nvPr/>
        </p:nvSpPr>
        <p:spPr bwMode="auto">
          <a:xfrm>
            <a:off x="1368425" y="384175"/>
            <a:ext cx="31750" cy="28575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5971" name="AutoShape 515"/>
          <p:cNvSpPr>
            <a:spLocks noChangeArrowheads="1"/>
          </p:cNvSpPr>
          <p:nvPr/>
        </p:nvSpPr>
        <p:spPr bwMode="auto">
          <a:xfrm>
            <a:off x="1381125" y="371475"/>
            <a:ext cx="31750" cy="28575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5972" name="AutoShape 516"/>
          <p:cNvSpPr>
            <a:spLocks noChangeArrowheads="1"/>
          </p:cNvSpPr>
          <p:nvPr/>
        </p:nvSpPr>
        <p:spPr bwMode="auto">
          <a:xfrm>
            <a:off x="1390650" y="355600"/>
            <a:ext cx="31750" cy="28575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5973" name="AutoShape 517"/>
          <p:cNvSpPr>
            <a:spLocks noChangeArrowheads="1"/>
          </p:cNvSpPr>
          <p:nvPr/>
        </p:nvSpPr>
        <p:spPr bwMode="auto">
          <a:xfrm>
            <a:off x="1400175" y="336550"/>
            <a:ext cx="31750" cy="28575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5974" name="AutoShape 518"/>
          <p:cNvSpPr>
            <a:spLocks noChangeArrowheads="1"/>
          </p:cNvSpPr>
          <p:nvPr/>
        </p:nvSpPr>
        <p:spPr bwMode="auto">
          <a:xfrm>
            <a:off x="1406525" y="317500"/>
            <a:ext cx="31750" cy="28575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5975" name="AutoShape 519"/>
          <p:cNvSpPr>
            <a:spLocks noChangeArrowheads="1"/>
          </p:cNvSpPr>
          <p:nvPr/>
        </p:nvSpPr>
        <p:spPr bwMode="auto">
          <a:xfrm>
            <a:off x="1412875" y="301625"/>
            <a:ext cx="31750" cy="28575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5976" name="AutoShape 520"/>
          <p:cNvSpPr>
            <a:spLocks noChangeArrowheads="1"/>
          </p:cNvSpPr>
          <p:nvPr/>
        </p:nvSpPr>
        <p:spPr bwMode="auto">
          <a:xfrm>
            <a:off x="1419225" y="282575"/>
            <a:ext cx="31750" cy="28575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5977" name="AutoShape 521"/>
          <p:cNvSpPr>
            <a:spLocks noChangeArrowheads="1"/>
          </p:cNvSpPr>
          <p:nvPr/>
        </p:nvSpPr>
        <p:spPr bwMode="auto">
          <a:xfrm>
            <a:off x="1425575" y="263525"/>
            <a:ext cx="31750" cy="28575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5978" name="AutoShape 522"/>
          <p:cNvSpPr>
            <a:spLocks noChangeArrowheads="1"/>
          </p:cNvSpPr>
          <p:nvPr/>
        </p:nvSpPr>
        <p:spPr bwMode="auto">
          <a:xfrm>
            <a:off x="1428750" y="247650"/>
            <a:ext cx="31750" cy="28575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5979" name="AutoShape 523"/>
          <p:cNvSpPr>
            <a:spLocks noChangeArrowheads="1"/>
          </p:cNvSpPr>
          <p:nvPr/>
        </p:nvSpPr>
        <p:spPr bwMode="auto">
          <a:xfrm>
            <a:off x="1425575" y="269875"/>
            <a:ext cx="31750" cy="28575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5980" name="AutoShape 524"/>
          <p:cNvSpPr>
            <a:spLocks noChangeArrowheads="1"/>
          </p:cNvSpPr>
          <p:nvPr/>
        </p:nvSpPr>
        <p:spPr bwMode="auto">
          <a:xfrm>
            <a:off x="1425575" y="282575"/>
            <a:ext cx="31750" cy="28575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5981" name="AutoShape 525"/>
          <p:cNvSpPr>
            <a:spLocks noChangeArrowheads="1"/>
          </p:cNvSpPr>
          <p:nvPr/>
        </p:nvSpPr>
        <p:spPr bwMode="auto">
          <a:xfrm>
            <a:off x="1425575" y="304800"/>
            <a:ext cx="31750" cy="28575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5982" name="AutoShape 526"/>
          <p:cNvSpPr>
            <a:spLocks noChangeArrowheads="1"/>
          </p:cNvSpPr>
          <p:nvPr/>
        </p:nvSpPr>
        <p:spPr bwMode="auto">
          <a:xfrm>
            <a:off x="1425575" y="323850"/>
            <a:ext cx="31750" cy="28575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5983" name="AutoShape 527"/>
          <p:cNvSpPr>
            <a:spLocks noChangeArrowheads="1"/>
          </p:cNvSpPr>
          <p:nvPr/>
        </p:nvSpPr>
        <p:spPr bwMode="auto">
          <a:xfrm>
            <a:off x="1425575" y="342900"/>
            <a:ext cx="31750" cy="28575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5984" name="AutoShape 528"/>
          <p:cNvSpPr>
            <a:spLocks noChangeArrowheads="1"/>
          </p:cNvSpPr>
          <p:nvPr/>
        </p:nvSpPr>
        <p:spPr bwMode="auto">
          <a:xfrm>
            <a:off x="1422400" y="355600"/>
            <a:ext cx="31750" cy="28575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5985" name="AutoShape 529"/>
          <p:cNvSpPr>
            <a:spLocks noChangeArrowheads="1"/>
          </p:cNvSpPr>
          <p:nvPr/>
        </p:nvSpPr>
        <p:spPr bwMode="auto">
          <a:xfrm>
            <a:off x="1422400" y="371475"/>
            <a:ext cx="31750" cy="28575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5986" name="AutoShape 530"/>
          <p:cNvSpPr>
            <a:spLocks noChangeArrowheads="1"/>
          </p:cNvSpPr>
          <p:nvPr/>
        </p:nvSpPr>
        <p:spPr bwMode="auto">
          <a:xfrm>
            <a:off x="1422400" y="390525"/>
            <a:ext cx="31750" cy="28575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5987" name="AutoShape 531"/>
          <p:cNvSpPr>
            <a:spLocks noChangeArrowheads="1"/>
          </p:cNvSpPr>
          <p:nvPr/>
        </p:nvSpPr>
        <p:spPr bwMode="auto">
          <a:xfrm>
            <a:off x="1425575" y="406400"/>
            <a:ext cx="31750" cy="28575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5988" name="AutoShape 532"/>
          <p:cNvSpPr>
            <a:spLocks noChangeArrowheads="1"/>
          </p:cNvSpPr>
          <p:nvPr/>
        </p:nvSpPr>
        <p:spPr bwMode="auto">
          <a:xfrm>
            <a:off x="1425575" y="422275"/>
            <a:ext cx="31750" cy="28575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5989" name="AutoShape 533"/>
          <p:cNvSpPr>
            <a:spLocks noChangeArrowheads="1"/>
          </p:cNvSpPr>
          <p:nvPr/>
        </p:nvSpPr>
        <p:spPr bwMode="auto">
          <a:xfrm>
            <a:off x="1425575" y="431800"/>
            <a:ext cx="31750" cy="28575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5990" name="AutoShape 534"/>
          <p:cNvSpPr>
            <a:spLocks noChangeArrowheads="1"/>
          </p:cNvSpPr>
          <p:nvPr/>
        </p:nvSpPr>
        <p:spPr bwMode="auto">
          <a:xfrm>
            <a:off x="1425575" y="447675"/>
            <a:ext cx="31750" cy="28575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5991" name="AutoShape 535"/>
          <p:cNvSpPr>
            <a:spLocks noChangeArrowheads="1"/>
          </p:cNvSpPr>
          <p:nvPr/>
        </p:nvSpPr>
        <p:spPr bwMode="auto">
          <a:xfrm>
            <a:off x="1425575" y="466725"/>
            <a:ext cx="31750" cy="28575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5992" name="AutoShape 536"/>
          <p:cNvSpPr>
            <a:spLocks noChangeArrowheads="1"/>
          </p:cNvSpPr>
          <p:nvPr/>
        </p:nvSpPr>
        <p:spPr bwMode="auto">
          <a:xfrm>
            <a:off x="1425575" y="485775"/>
            <a:ext cx="31750" cy="28575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5993" name="AutoShape 537"/>
          <p:cNvSpPr>
            <a:spLocks noChangeArrowheads="1"/>
          </p:cNvSpPr>
          <p:nvPr/>
        </p:nvSpPr>
        <p:spPr bwMode="auto">
          <a:xfrm>
            <a:off x="1425575" y="501650"/>
            <a:ext cx="31750" cy="28575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5994" name="AutoShape 538"/>
          <p:cNvSpPr>
            <a:spLocks noChangeArrowheads="1"/>
          </p:cNvSpPr>
          <p:nvPr/>
        </p:nvSpPr>
        <p:spPr bwMode="auto">
          <a:xfrm>
            <a:off x="1428750" y="517525"/>
            <a:ext cx="31750" cy="28575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5995" name="AutoShape 539"/>
          <p:cNvSpPr>
            <a:spLocks noChangeArrowheads="1"/>
          </p:cNvSpPr>
          <p:nvPr/>
        </p:nvSpPr>
        <p:spPr bwMode="auto">
          <a:xfrm>
            <a:off x="1438275" y="533400"/>
            <a:ext cx="31750" cy="28575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5996" name="AutoShape 540"/>
          <p:cNvSpPr>
            <a:spLocks noChangeArrowheads="1"/>
          </p:cNvSpPr>
          <p:nvPr/>
        </p:nvSpPr>
        <p:spPr bwMode="auto">
          <a:xfrm>
            <a:off x="1450975" y="536575"/>
            <a:ext cx="31750" cy="28575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5997" name="AutoShape 541"/>
          <p:cNvSpPr>
            <a:spLocks noChangeArrowheads="1"/>
          </p:cNvSpPr>
          <p:nvPr/>
        </p:nvSpPr>
        <p:spPr bwMode="auto">
          <a:xfrm>
            <a:off x="1470025" y="539750"/>
            <a:ext cx="31750" cy="28575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5998" name="AutoShape 542"/>
          <p:cNvSpPr>
            <a:spLocks noChangeArrowheads="1"/>
          </p:cNvSpPr>
          <p:nvPr/>
        </p:nvSpPr>
        <p:spPr bwMode="auto">
          <a:xfrm>
            <a:off x="1485900" y="533400"/>
            <a:ext cx="31750" cy="28575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5999" name="AutoShape 543"/>
          <p:cNvSpPr>
            <a:spLocks noChangeArrowheads="1"/>
          </p:cNvSpPr>
          <p:nvPr/>
        </p:nvSpPr>
        <p:spPr bwMode="auto">
          <a:xfrm>
            <a:off x="1498600" y="523875"/>
            <a:ext cx="31750" cy="28575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000" name="AutoShape 544"/>
          <p:cNvSpPr>
            <a:spLocks noChangeArrowheads="1"/>
          </p:cNvSpPr>
          <p:nvPr/>
        </p:nvSpPr>
        <p:spPr bwMode="auto">
          <a:xfrm>
            <a:off x="1511300" y="511175"/>
            <a:ext cx="31750" cy="28575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001" name="AutoShape 545"/>
          <p:cNvSpPr>
            <a:spLocks noChangeArrowheads="1"/>
          </p:cNvSpPr>
          <p:nvPr/>
        </p:nvSpPr>
        <p:spPr bwMode="auto">
          <a:xfrm>
            <a:off x="1517650" y="501650"/>
            <a:ext cx="31750" cy="28575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002" name="AutoShape 546"/>
          <p:cNvSpPr>
            <a:spLocks noChangeArrowheads="1"/>
          </p:cNvSpPr>
          <p:nvPr/>
        </p:nvSpPr>
        <p:spPr bwMode="auto">
          <a:xfrm>
            <a:off x="1527175" y="488950"/>
            <a:ext cx="31750" cy="28575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003" name="AutoShape 547"/>
          <p:cNvSpPr>
            <a:spLocks noChangeArrowheads="1"/>
          </p:cNvSpPr>
          <p:nvPr/>
        </p:nvSpPr>
        <p:spPr bwMode="auto">
          <a:xfrm>
            <a:off x="1536700" y="476250"/>
            <a:ext cx="31750" cy="28575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004" name="AutoShape 548"/>
          <p:cNvSpPr>
            <a:spLocks noChangeArrowheads="1"/>
          </p:cNvSpPr>
          <p:nvPr/>
        </p:nvSpPr>
        <p:spPr bwMode="auto">
          <a:xfrm>
            <a:off x="1543050" y="463550"/>
            <a:ext cx="31750" cy="28575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005" name="AutoShape 549"/>
          <p:cNvSpPr>
            <a:spLocks noChangeArrowheads="1"/>
          </p:cNvSpPr>
          <p:nvPr/>
        </p:nvSpPr>
        <p:spPr bwMode="auto">
          <a:xfrm>
            <a:off x="1552575" y="450850"/>
            <a:ext cx="31750" cy="28575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006" name="AutoShape 550"/>
          <p:cNvSpPr>
            <a:spLocks noChangeArrowheads="1"/>
          </p:cNvSpPr>
          <p:nvPr/>
        </p:nvSpPr>
        <p:spPr bwMode="auto">
          <a:xfrm>
            <a:off x="1558925" y="438150"/>
            <a:ext cx="31750" cy="28575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007" name="AutoShape 551"/>
          <p:cNvSpPr>
            <a:spLocks noChangeArrowheads="1"/>
          </p:cNvSpPr>
          <p:nvPr/>
        </p:nvSpPr>
        <p:spPr bwMode="auto">
          <a:xfrm>
            <a:off x="1568450" y="422275"/>
            <a:ext cx="31750" cy="28575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008" name="AutoShape 552"/>
          <p:cNvSpPr>
            <a:spLocks noChangeArrowheads="1"/>
          </p:cNvSpPr>
          <p:nvPr/>
        </p:nvSpPr>
        <p:spPr bwMode="auto">
          <a:xfrm>
            <a:off x="1577975" y="406400"/>
            <a:ext cx="31750" cy="28575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009" name="Oval 553"/>
          <p:cNvSpPr>
            <a:spLocks noChangeArrowheads="1"/>
          </p:cNvSpPr>
          <p:nvPr/>
        </p:nvSpPr>
        <p:spPr bwMode="auto">
          <a:xfrm>
            <a:off x="1581150" y="401638"/>
            <a:ext cx="26988" cy="26987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010" name="Oval 554"/>
          <p:cNvSpPr>
            <a:spLocks noChangeArrowheads="1"/>
          </p:cNvSpPr>
          <p:nvPr/>
        </p:nvSpPr>
        <p:spPr bwMode="auto">
          <a:xfrm>
            <a:off x="1587500" y="385763"/>
            <a:ext cx="26988" cy="26987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011" name="Oval 555"/>
          <p:cNvSpPr>
            <a:spLocks noChangeArrowheads="1"/>
          </p:cNvSpPr>
          <p:nvPr/>
        </p:nvSpPr>
        <p:spPr bwMode="auto">
          <a:xfrm>
            <a:off x="1593850" y="369888"/>
            <a:ext cx="26988" cy="26987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012" name="Oval 556"/>
          <p:cNvSpPr>
            <a:spLocks noChangeArrowheads="1"/>
          </p:cNvSpPr>
          <p:nvPr/>
        </p:nvSpPr>
        <p:spPr bwMode="auto">
          <a:xfrm>
            <a:off x="1597025" y="354013"/>
            <a:ext cx="26988" cy="26987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013" name="Oval 557"/>
          <p:cNvSpPr>
            <a:spLocks noChangeArrowheads="1"/>
          </p:cNvSpPr>
          <p:nvPr/>
        </p:nvSpPr>
        <p:spPr bwMode="auto">
          <a:xfrm>
            <a:off x="1606550" y="338138"/>
            <a:ext cx="26988" cy="26987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014" name="Oval 558"/>
          <p:cNvSpPr>
            <a:spLocks noChangeArrowheads="1"/>
          </p:cNvSpPr>
          <p:nvPr/>
        </p:nvSpPr>
        <p:spPr bwMode="auto">
          <a:xfrm>
            <a:off x="1612900" y="322263"/>
            <a:ext cx="26988" cy="26987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015" name="Oval 559"/>
          <p:cNvSpPr>
            <a:spLocks noChangeArrowheads="1"/>
          </p:cNvSpPr>
          <p:nvPr/>
        </p:nvSpPr>
        <p:spPr bwMode="auto">
          <a:xfrm>
            <a:off x="1619250" y="306388"/>
            <a:ext cx="26988" cy="26987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016" name="Oval 560"/>
          <p:cNvSpPr>
            <a:spLocks noChangeArrowheads="1"/>
          </p:cNvSpPr>
          <p:nvPr/>
        </p:nvSpPr>
        <p:spPr bwMode="auto">
          <a:xfrm>
            <a:off x="1619250" y="293688"/>
            <a:ext cx="26988" cy="26987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017" name="Oval 561"/>
          <p:cNvSpPr>
            <a:spLocks noChangeArrowheads="1"/>
          </p:cNvSpPr>
          <p:nvPr/>
        </p:nvSpPr>
        <p:spPr bwMode="auto">
          <a:xfrm>
            <a:off x="1619250" y="274638"/>
            <a:ext cx="26988" cy="26987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018" name="Oval 562"/>
          <p:cNvSpPr>
            <a:spLocks noChangeArrowheads="1"/>
          </p:cNvSpPr>
          <p:nvPr/>
        </p:nvSpPr>
        <p:spPr bwMode="auto">
          <a:xfrm>
            <a:off x="1619250" y="255588"/>
            <a:ext cx="26988" cy="26987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019" name="Oval 563"/>
          <p:cNvSpPr>
            <a:spLocks noChangeArrowheads="1"/>
          </p:cNvSpPr>
          <p:nvPr/>
        </p:nvSpPr>
        <p:spPr bwMode="auto">
          <a:xfrm>
            <a:off x="1614488" y="266700"/>
            <a:ext cx="26987" cy="26988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020" name="Oval 564"/>
          <p:cNvSpPr>
            <a:spLocks noChangeArrowheads="1"/>
          </p:cNvSpPr>
          <p:nvPr/>
        </p:nvSpPr>
        <p:spPr bwMode="auto">
          <a:xfrm>
            <a:off x="1617663" y="279400"/>
            <a:ext cx="26987" cy="26988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021" name="Oval 565"/>
          <p:cNvSpPr>
            <a:spLocks noChangeArrowheads="1"/>
          </p:cNvSpPr>
          <p:nvPr/>
        </p:nvSpPr>
        <p:spPr bwMode="auto">
          <a:xfrm>
            <a:off x="1614488" y="295275"/>
            <a:ext cx="26987" cy="26988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022" name="Oval 566"/>
          <p:cNvSpPr>
            <a:spLocks noChangeArrowheads="1"/>
          </p:cNvSpPr>
          <p:nvPr/>
        </p:nvSpPr>
        <p:spPr bwMode="auto">
          <a:xfrm>
            <a:off x="1614488" y="314325"/>
            <a:ext cx="26987" cy="26988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023" name="Oval 567"/>
          <p:cNvSpPr>
            <a:spLocks noChangeArrowheads="1"/>
          </p:cNvSpPr>
          <p:nvPr/>
        </p:nvSpPr>
        <p:spPr bwMode="auto">
          <a:xfrm>
            <a:off x="1614488" y="330200"/>
            <a:ext cx="26987" cy="26988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024" name="Oval 568"/>
          <p:cNvSpPr>
            <a:spLocks noChangeArrowheads="1"/>
          </p:cNvSpPr>
          <p:nvPr/>
        </p:nvSpPr>
        <p:spPr bwMode="auto">
          <a:xfrm>
            <a:off x="1614488" y="339725"/>
            <a:ext cx="26987" cy="26988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025" name="Oval 569"/>
          <p:cNvSpPr>
            <a:spLocks noChangeArrowheads="1"/>
          </p:cNvSpPr>
          <p:nvPr/>
        </p:nvSpPr>
        <p:spPr bwMode="auto">
          <a:xfrm>
            <a:off x="1614488" y="349250"/>
            <a:ext cx="26987" cy="26988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026" name="Oval 570"/>
          <p:cNvSpPr>
            <a:spLocks noChangeArrowheads="1"/>
          </p:cNvSpPr>
          <p:nvPr/>
        </p:nvSpPr>
        <p:spPr bwMode="auto">
          <a:xfrm>
            <a:off x="1614488" y="355600"/>
            <a:ext cx="26987" cy="26988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027" name="Oval 571"/>
          <p:cNvSpPr>
            <a:spLocks noChangeArrowheads="1"/>
          </p:cNvSpPr>
          <p:nvPr/>
        </p:nvSpPr>
        <p:spPr bwMode="auto">
          <a:xfrm>
            <a:off x="1614488" y="368300"/>
            <a:ext cx="26987" cy="26988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028" name="Oval 572"/>
          <p:cNvSpPr>
            <a:spLocks noChangeArrowheads="1"/>
          </p:cNvSpPr>
          <p:nvPr/>
        </p:nvSpPr>
        <p:spPr bwMode="auto">
          <a:xfrm>
            <a:off x="1617663" y="384175"/>
            <a:ext cx="26987" cy="26988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029" name="Oval 573"/>
          <p:cNvSpPr>
            <a:spLocks noChangeArrowheads="1"/>
          </p:cNvSpPr>
          <p:nvPr/>
        </p:nvSpPr>
        <p:spPr bwMode="auto">
          <a:xfrm>
            <a:off x="1617663" y="400050"/>
            <a:ext cx="26987" cy="26988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030" name="Oval 574"/>
          <p:cNvSpPr>
            <a:spLocks noChangeArrowheads="1"/>
          </p:cNvSpPr>
          <p:nvPr/>
        </p:nvSpPr>
        <p:spPr bwMode="auto">
          <a:xfrm>
            <a:off x="1617663" y="415925"/>
            <a:ext cx="26987" cy="26988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031" name="Oval 575"/>
          <p:cNvSpPr>
            <a:spLocks noChangeArrowheads="1"/>
          </p:cNvSpPr>
          <p:nvPr/>
        </p:nvSpPr>
        <p:spPr bwMode="auto">
          <a:xfrm>
            <a:off x="1617663" y="425450"/>
            <a:ext cx="26987" cy="26988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032" name="Oval 576"/>
          <p:cNvSpPr>
            <a:spLocks noChangeArrowheads="1"/>
          </p:cNvSpPr>
          <p:nvPr/>
        </p:nvSpPr>
        <p:spPr bwMode="auto">
          <a:xfrm>
            <a:off x="1617663" y="441325"/>
            <a:ext cx="26987" cy="26988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033" name="Oval 577"/>
          <p:cNvSpPr>
            <a:spLocks noChangeArrowheads="1"/>
          </p:cNvSpPr>
          <p:nvPr/>
        </p:nvSpPr>
        <p:spPr bwMode="auto">
          <a:xfrm>
            <a:off x="1617663" y="454025"/>
            <a:ext cx="26987" cy="26988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034" name="Oval 578"/>
          <p:cNvSpPr>
            <a:spLocks noChangeArrowheads="1"/>
          </p:cNvSpPr>
          <p:nvPr/>
        </p:nvSpPr>
        <p:spPr bwMode="auto">
          <a:xfrm>
            <a:off x="1617663" y="469900"/>
            <a:ext cx="26987" cy="26988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035" name="Oval 579"/>
          <p:cNvSpPr>
            <a:spLocks noChangeArrowheads="1"/>
          </p:cNvSpPr>
          <p:nvPr/>
        </p:nvSpPr>
        <p:spPr bwMode="auto">
          <a:xfrm>
            <a:off x="1617663" y="476250"/>
            <a:ext cx="26987" cy="26988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036" name="Oval 580"/>
          <p:cNvSpPr>
            <a:spLocks noChangeArrowheads="1"/>
          </p:cNvSpPr>
          <p:nvPr/>
        </p:nvSpPr>
        <p:spPr bwMode="auto">
          <a:xfrm>
            <a:off x="1617663" y="492125"/>
            <a:ext cx="26987" cy="26988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037" name="Oval 581"/>
          <p:cNvSpPr>
            <a:spLocks noChangeArrowheads="1"/>
          </p:cNvSpPr>
          <p:nvPr/>
        </p:nvSpPr>
        <p:spPr bwMode="auto">
          <a:xfrm>
            <a:off x="1617663" y="501650"/>
            <a:ext cx="26987" cy="26988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038" name="Oval 582"/>
          <p:cNvSpPr>
            <a:spLocks noChangeArrowheads="1"/>
          </p:cNvSpPr>
          <p:nvPr/>
        </p:nvSpPr>
        <p:spPr bwMode="auto">
          <a:xfrm>
            <a:off x="1617663" y="517525"/>
            <a:ext cx="26987" cy="26988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039" name="Oval 583"/>
          <p:cNvSpPr>
            <a:spLocks noChangeArrowheads="1"/>
          </p:cNvSpPr>
          <p:nvPr/>
        </p:nvSpPr>
        <p:spPr bwMode="auto">
          <a:xfrm>
            <a:off x="1617663" y="530225"/>
            <a:ext cx="26987" cy="26988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040" name="Oval 584"/>
          <p:cNvSpPr>
            <a:spLocks noChangeArrowheads="1"/>
          </p:cNvSpPr>
          <p:nvPr/>
        </p:nvSpPr>
        <p:spPr bwMode="auto">
          <a:xfrm>
            <a:off x="1620838" y="546100"/>
            <a:ext cx="26987" cy="26988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041" name="Oval 585"/>
          <p:cNvSpPr>
            <a:spLocks noChangeArrowheads="1"/>
          </p:cNvSpPr>
          <p:nvPr/>
        </p:nvSpPr>
        <p:spPr bwMode="auto">
          <a:xfrm>
            <a:off x="1617663" y="549275"/>
            <a:ext cx="26987" cy="26988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042" name="Oval 586"/>
          <p:cNvSpPr>
            <a:spLocks noChangeArrowheads="1"/>
          </p:cNvSpPr>
          <p:nvPr/>
        </p:nvSpPr>
        <p:spPr bwMode="auto">
          <a:xfrm>
            <a:off x="1620838" y="565150"/>
            <a:ext cx="26987" cy="26988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043" name="Oval 587"/>
          <p:cNvSpPr>
            <a:spLocks noChangeArrowheads="1"/>
          </p:cNvSpPr>
          <p:nvPr/>
        </p:nvSpPr>
        <p:spPr bwMode="auto">
          <a:xfrm>
            <a:off x="1620838" y="571500"/>
            <a:ext cx="26987" cy="26988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044" name="Oval 588"/>
          <p:cNvSpPr>
            <a:spLocks noChangeArrowheads="1"/>
          </p:cNvSpPr>
          <p:nvPr/>
        </p:nvSpPr>
        <p:spPr bwMode="auto">
          <a:xfrm>
            <a:off x="1617663" y="587375"/>
            <a:ext cx="26987" cy="26988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045" name="Oval 589"/>
          <p:cNvSpPr>
            <a:spLocks noChangeArrowheads="1"/>
          </p:cNvSpPr>
          <p:nvPr/>
        </p:nvSpPr>
        <p:spPr bwMode="auto">
          <a:xfrm>
            <a:off x="1617663" y="596900"/>
            <a:ext cx="26987" cy="26988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046" name="Oval 590"/>
          <p:cNvSpPr>
            <a:spLocks noChangeArrowheads="1"/>
          </p:cNvSpPr>
          <p:nvPr/>
        </p:nvSpPr>
        <p:spPr bwMode="auto">
          <a:xfrm>
            <a:off x="1617663" y="612775"/>
            <a:ext cx="26987" cy="26988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047" name="Oval 591"/>
          <p:cNvSpPr>
            <a:spLocks noChangeArrowheads="1"/>
          </p:cNvSpPr>
          <p:nvPr/>
        </p:nvSpPr>
        <p:spPr bwMode="auto">
          <a:xfrm>
            <a:off x="1617663" y="628650"/>
            <a:ext cx="26987" cy="26988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048" name="Oval 592"/>
          <p:cNvSpPr>
            <a:spLocks noChangeArrowheads="1"/>
          </p:cNvSpPr>
          <p:nvPr/>
        </p:nvSpPr>
        <p:spPr bwMode="auto">
          <a:xfrm>
            <a:off x="1617663" y="641350"/>
            <a:ext cx="26987" cy="26988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049" name="Oval 593"/>
          <p:cNvSpPr>
            <a:spLocks noChangeArrowheads="1"/>
          </p:cNvSpPr>
          <p:nvPr/>
        </p:nvSpPr>
        <p:spPr bwMode="auto">
          <a:xfrm>
            <a:off x="1617663" y="657225"/>
            <a:ext cx="26987" cy="26988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050" name="Oval 594"/>
          <p:cNvSpPr>
            <a:spLocks noChangeArrowheads="1"/>
          </p:cNvSpPr>
          <p:nvPr/>
        </p:nvSpPr>
        <p:spPr bwMode="auto">
          <a:xfrm>
            <a:off x="1617663" y="669925"/>
            <a:ext cx="26987" cy="26988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051" name="Oval 595"/>
          <p:cNvSpPr>
            <a:spLocks noChangeArrowheads="1"/>
          </p:cNvSpPr>
          <p:nvPr/>
        </p:nvSpPr>
        <p:spPr bwMode="auto">
          <a:xfrm>
            <a:off x="1617663" y="685800"/>
            <a:ext cx="26987" cy="26988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052" name="Oval 596"/>
          <p:cNvSpPr>
            <a:spLocks noChangeArrowheads="1"/>
          </p:cNvSpPr>
          <p:nvPr/>
        </p:nvSpPr>
        <p:spPr bwMode="auto">
          <a:xfrm>
            <a:off x="1617663" y="692150"/>
            <a:ext cx="26987" cy="26988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053" name="Oval 597"/>
          <p:cNvSpPr>
            <a:spLocks noChangeArrowheads="1"/>
          </p:cNvSpPr>
          <p:nvPr/>
        </p:nvSpPr>
        <p:spPr bwMode="auto">
          <a:xfrm>
            <a:off x="1617663" y="708025"/>
            <a:ext cx="26987" cy="26988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054" name="Oval 598"/>
          <p:cNvSpPr>
            <a:spLocks noChangeArrowheads="1"/>
          </p:cNvSpPr>
          <p:nvPr/>
        </p:nvSpPr>
        <p:spPr bwMode="auto">
          <a:xfrm>
            <a:off x="1617663" y="717550"/>
            <a:ext cx="26987" cy="26988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055" name="Oval 599"/>
          <p:cNvSpPr>
            <a:spLocks noChangeArrowheads="1"/>
          </p:cNvSpPr>
          <p:nvPr/>
        </p:nvSpPr>
        <p:spPr bwMode="auto">
          <a:xfrm>
            <a:off x="1617663" y="733425"/>
            <a:ext cx="26987" cy="26988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056" name="Oval 600"/>
          <p:cNvSpPr>
            <a:spLocks noChangeArrowheads="1"/>
          </p:cNvSpPr>
          <p:nvPr/>
        </p:nvSpPr>
        <p:spPr bwMode="auto">
          <a:xfrm>
            <a:off x="1617663" y="746125"/>
            <a:ext cx="26987" cy="26988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057" name="Oval 601"/>
          <p:cNvSpPr>
            <a:spLocks noChangeArrowheads="1"/>
          </p:cNvSpPr>
          <p:nvPr/>
        </p:nvSpPr>
        <p:spPr bwMode="auto">
          <a:xfrm>
            <a:off x="1620838" y="762000"/>
            <a:ext cx="26987" cy="26988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058" name="Oval 602"/>
          <p:cNvSpPr>
            <a:spLocks noChangeArrowheads="1"/>
          </p:cNvSpPr>
          <p:nvPr/>
        </p:nvSpPr>
        <p:spPr bwMode="auto">
          <a:xfrm>
            <a:off x="1617663" y="768350"/>
            <a:ext cx="26987" cy="26988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059" name="Oval 603"/>
          <p:cNvSpPr>
            <a:spLocks noChangeArrowheads="1"/>
          </p:cNvSpPr>
          <p:nvPr/>
        </p:nvSpPr>
        <p:spPr bwMode="auto">
          <a:xfrm>
            <a:off x="1620838" y="781050"/>
            <a:ext cx="26987" cy="26988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060" name="Oval 604"/>
          <p:cNvSpPr>
            <a:spLocks noChangeArrowheads="1"/>
          </p:cNvSpPr>
          <p:nvPr/>
        </p:nvSpPr>
        <p:spPr bwMode="auto">
          <a:xfrm>
            <a:off x="1617663" y="787400"/>
            <a:ext cx="26987" cy="26988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061" name="Oval 605"/>
          <p:cNvSpPr>
            <a:spLocks noChangeArrowheads="1"/>
          </p:cNvSpPr>
          <p:nvPr/>
        </p:nvSpPr>
        <p:spPr bwMode="auto">
          <a:xfrm>
            <a:off x="1617663" y="803275"/>
            <a:ext cx="26987" cy="26988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062" name="Oval 606"/>
          <p:cNvSpPr>
            <a:spLocks noChangeArrowheads="1"/>
          </p:cNvSpPr>
          <p:nvPr/>
        </p:nvSpPr>
        <p:spPr bwMode="auto">
          <a:xfrm>
            <a:off x="1617663" y="812800"/>
            <a:ext cx="26987" cy="26988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063" name="Oval 607"/>
          <p:cNvSpPr>
            <a:spLocks noChangeArrowheads="1"/>
          </p:cNvSpPr>
          <p:nvPr/>
        </p:nvSpPr>
        <p:spPr bwMode="auto">
          <a:xfrm>
            <a:off x="1617663" y="828675"/>
            <a:ext cx="26987" cy="26988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064" name="Oval 608"/>
          <p:cNvSpPr>
            <a:spLocks noChangeArrowheads="1"/>
          </p:cNvSpPr>
          <p:nvPr/>
        </p:nvSpPr>
        <p:spPr bwMode="auto">
          <a:xfrm>
            <a:off x="1625600" y="401638"/>
            <a:ext cx="26988" cy="26987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065" name="Oval 609"/>
          <p:cNvSpPr>
            <a:spLocks noChangeArrowheads="1"/>
          </p:cNvSpPr>
          <p:nvPr/>
        </p:nvSpPr>
        <p:spPr bwMode="auto">
          <a:xfrm>
            <a:off x="1620838" y="446088"/>
            <a:ext cx="26987" cy="26987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066" name="Oval 610"/>
          <p:cNvSpPr>
            <a:spLocks noChangeArrowheads="1"/>
          </p:cNvSpPr>
          <p:nvPr/>
        </p:nvSpPr>
        <p:spPr bwMode="auto">
          <a:xfrm>
            <a:off x="1631950" y="387350"/>
            <a:ext cx="26988" cy="26988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067" name="Oval 611"/>
          <p:cNvSpPr>
            <a:spLocks noChangeArrowheads="1"/>
          </p:cNvSpPr>
          <p:nvPr/>
        </p:nvSpPr>
        <p:spPr bwMode="auto">
          <a:xfrm>
            <a:off x="1639888" y="371475"/>
            <a:ext cx="26987" cy="26988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068" name="Oval 612"/>
          <p:cNvSpPr>
            <a:spLocks noChangeArrowheads="1"/>
          </p:cNvSpPr>
          <p:nvPr/>
        </p:nvSpPr>
        <p:spPr bwMode="auto">
          <a:xfrm>
            <a:off x="1646238" y="358775"/>
            <a:ext cx="26987" cy="26988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069" name="Oval 613"/>
          <p:cNvSpPr>
            <a:spLocks noChangeArrowheads="1"/>
          </p:cNvSpPr>
          <p:nvPr/>
        </p:nvSpPr>
        <p:spPr bwMode="auto">
          <a:xfrm>
            <a:off x="1652588" y="346075"/>
            <a:ext cx="26987" cy="26988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070" name="Oval 614"/>
          <p:cNvSpPr>
            <a:spLocks noChangeArrowheads="1"/>
          </p:cNvSpPr>
          <p:nvPr/>
        </p:nvSpPr>
        <p:spPr bwMode="auto">
          <a:xfrm>
            <a:off x="1655763" y="339725"/>
            <a:ext cx="26987" cy="26988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071" name="Oval 615"/>
          <p:cNvSpPr>
            <a:spLocks noChangeArrowheads="1"/>
          </p:cNvSpPr>
          <p:nvPr/>
        </p:nvSpPr>
        <p:spPr bwMode="auto">
          <a:xfrm>
            <a:off x="1665288" y="330200"/>
            <a:ext cx="26987" cy="26988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072" name="Oval 616"/>
          <p:cNvSpPr>
            <a:spLocks noChangeArrowheads="1"/>
          </p:cNvSpPr>
          <p:nvPr/>
        </p:nvSpPr>
        <p:spPr bwMode="auto">
          <a:xfrm>
            <a:off x="1671638" y="320675"/>
            <a:ext cx="26987" cy="26988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073" name="Oval 617"/>
          <p:cNvSpPr>
            <a:spLocks noChangeArrowheads="1"/>
          </p:cNvSpPr>
          <p:nvPr/>
        </p:nvSpPr>
        <p:spPr bwMode="auto">
          <a:xfrm>
            <a:off x="1681163" y="311150"/>
            <a:ext cx="26987" cy="26988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074" name="Oval 618"/>
          <p:cNvSpPr>
            <a:spLocks noChangeArrowheads="1"/>
          </p:cNvSpPr>
          <p:nvPr/>
        </p:nvSpPr>
        <p:spPr bwMode="auto">
          <a:xfrm>
            <a:off x="1690688" y="301625"/>
            <a:ext cx="26987" cy="26988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075" name="Oval 619"/>
          <p:cNvSpPr>
            <a:spLocks noChangeArrowheads="1"/>
          </p:cNvSpPr>
          <p:nvPr/>
        </p:nvSpPr>
        <p:spPr bwMode="auto">
          <a:xfrm>
            <a:off x="1700213" y="288925"/>
            <a:ext cx="26987" cy="26988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076" name="Oval 620"/>
          <p:cNvSpPr>
            <a:spLocks noChangeArrowheads="1"/>
          </p:cNvSpPr>
          <p:nvPr/>
        </p:nvSpPr>
        <p:spPr bwMode="auto">
          <a:xfrm>
            <a:off x="1709738" y="279400"/>
            <a:ext cx="26987" cy="26988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077" name="Oval 621"/>
          <p:cNvSpPr>
            <a:spLocks noChangeArrowheads="1"/>
          </p:cNvSpPr>
          <p:nvPr/>
        </p:nvSpPr>
        <p:spPr bwMode="auto">
          <a:xfrm>
            <a:off x="1719263" y="266700"/>
            <a:ext cx="26987" cy="26988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078" name="Oval 622"/>
          <p:cNvSpPr>
            <a:spLocks noChangeArrowheads="1"/>
          </p:cNvSpPr>
          <p:nvPr/>
        </p:nvSpPr>
        <p:spPr bwMode="auto">
          <a:xfrm>
            <a:off x="1735138" y="257175"/>
            <a:ext cx="26987" cy="26988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079" name="Oval 623"/>
          <p:cNvSpPr>
            <a:spLocks noChangeArrowheads="1"/>
          </p:cNvSpPr>
          <p:nvPr/>
        </p:nvSpPr>
        <p:spPr bwMode="auto">
          <a:xfrm>
            <a:off x="1751013" y="254000"/>
            <a:ext cx="26987" cy="26988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080" name="Oval 624"/>
          <p:cNvSpPr>
            <a:spLocks noChangeArrowheads="1"/>
          </p:cNvSpPr>
          <p:nvPr/>
        </p:nvSpPr>
        <p:spPr bwMode="auto">
          <a:xfrm>
            <a:off x="1766888" y="250825"/>
            <a:ext cx="26987" cy="26988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081" name="Oval 625"/>
          <p:cNvSpPr>
            <a:spLocks noChangeArrowheads="1"/>
          </p:cNvSpPr>
          <p:nvPr/>
        </p:nvSpPr>
        <p:spPr bwMode="auto">
          <a:xfrm>
            <a:off x="1782763" y="250825"/>
            <a:ext cx="26987" cy="26988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082" name="Oval 626"/>
          <p:cNvSpPr>
            <a:spLocks noChangeArrowheads="1"/>
          </p:cNvSpPr>
          <p:nvPr/>
        </p:nvSpPr>
        <p:spPr bwMode="auto">
          <a:xfrm>
            <a:off x="1793875" y="257175"/>
            <a:ext cx="26988" cy="26988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083" name="Oval 627"/>
          <p:cNvSpPr>
            <a:spLocks noChangeArrowheads="1"/>
          </p:cNvSpPr>
          <p:nvPr/>
        </p:nvSpPr>
        <p:spPr bwMode="auto">
          <a:xfrm>
            <a:off x="1804988" y="266700"/>
            <a:ext cx="26987" cy="26988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084" name="Oval 628"/>
          <p:cNvSpPr>
            <a:spLocks noChangeArrowheads="1"/>
          </p:cNvSpPr>
          <p:nvPr/>
        </p:nvSpPr>
        <p:spPr bwMode="auto">
          <a:xfrm>
            <a:off x="1814513" y="276225"/>
            <a:ext cx="26987" cy="26988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085" name="Oval 629"/>
          <p:cNvSpPr>
            <a:spLocks noChangeArrowheads="1"/>
          </p:cNvSpPr>
          <p:nvPr/>
        </p:nvSpPr>
        <p:spPr bwMode="auto">
          <a:xfrm>
            <a:off x="1824038" y="292100"/>
            <a:ext cx="26987" cy="26988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086" name="Oval 630"/>
          <p:cNvSpPr>
            <a:spLocks noChangeArrowheads="1"/>
          </p:cNvSpPr>
          <p:nvPr/>
        </p:nvSpPr>
        <p:spPr bwMode="auto">
          <a:xfrm>
            <a:off x="1830388" y="307975"/>
            <a:ext cx="26987" cy="26988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087" name="Oval 631"/>
          <p:cNvSpPr>
            <a:spLocks noChangeArrowheads="1"/>
          </p:cNvSpPr>
          <p:nvPr/>
        </p:nvSpPr>
        <p:spPr bwMode="auto">
          <a:xfrm>
            <a:off x="1833563" y="322263"/>
            <a:ext cx="26987" cy="26987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088" name="Oval 632"/>
          <p:cNvSpPr>
            <a:spLocks noChangeArrowheads="1"/>
          </p:cNvSpPr>
          <p:nvPr/>
        </p:nvSpPr>
        <p:spPr bwMode="auto">
          <a:xfrm>
            <a:off x="1835150" y="344488"/>
            <a:ext cx="26988" cy="26987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089" name="Oval 633"/>
          <p:cNvSpPr>
            <a:spLocks noChangeArrowheads="1"/>
          </p:cNvSpPr>
          <p:nvPr/>
        </p:nvSpPr>
        <p:spPr bwMode="auto">
          <a:xfrm>
            <a:off x="1835150" y="360363"/>
            <a:ext cx="26988" cy="26987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090" name="Oval 634"/>
          <p:cNvSpPr>
            <a:spLocks noChangeArrowheads="1"/>
          </p:cNvSpPr>
          <p:nvPr/>
        </p:nvSpPr>
        <p:spPr bwMode="auto">
          <a:xfrm>
            <a:off x="1835150" y="376238"/>
            <a:ext cx="26988" cy="26987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091" name="Oval 635"/>
          <p:cNvSpPr>
            <a:spLocks noChangeArrowheads="1"/>
          </p:cNvSpPr>
          <p:nvPr/>
        </p:nvSpPr>
        <p:spPr bwMode="auto">
          <a:xfrm>
            <a:off x="1833563" y="392113"/>
            <a:ext cx="26987" cy="26987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092" name="Oval 636"/>
          <p:cNvSpPr>
            <a:spLocks noChangeArrowheads="1"/>
          </p:cNvSpPr>
          <p:nvPr/>
        </p:nvSpPr>
        <p:spPr bwMode="auto">
          <a:xfrm>
            <a:off x="1831975" y="407988"/>
            <a:ext cx="26988" cy="26987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093" name="Oval 637"/>
          <p:cNvSpPr>
            <a:spLocks noChangeArrowheads="1"/>
          </p:cNvSpPr>
          <p:nvPr/>
        </p:nvSpPr>
        <p:spPr bwMode="auto">
          <a:xfrm>
            <a:off x="1831975" y="423863"/>
            <a:ext cx="26988" cy="26987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094" name="Oval 638"/>
          <p:cNvSpPr>
            <a:spLocks noChangeArrowheads="1"/>
          </p:cNvSpPr>
          <p:nvPr/>
        </p:nvSpPr>
        <p:spPr bwMode="auto">
          <a:xfrm>
            <a:off x="1831975" y="439738"/>
            <a:ext cx="26988" cy="26987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095" name="Oval 639"/>
          <p:cNvSpPr>
            <a:spLocks noChangeArrowheads="1"/>
          </p:cNvSpPr>
          <p:nvPr/>
        </p:nvSpPr>
        <p:spPr bwMode="auto">
          <a:xfrm>
            <a:off x="1833563" y="455613"/>
            <a:ext cx="26987" cy="26987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096" name="Oval 640"/>
          <p:cNvSpPr>
            <a:spLocks noChangeArrowheads="1"/>
          </p:cNvSpPr>
          <p:nvPr/>
        </p:nvSpPr>
        <p:spPr bwMode="auto">
          <a:xfrm>
            <a:off x="1831975" y="471488"/>
            <a:ext cx="26988" cy="26987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097" name="Oval 641"/>
          <p:cNvSpPr>
            <a:spLocks noChangeArrowheads="1"/>
          </p:cNvSpPr>
          <p:nvPr/>
        </p:nvSpPr>
        <p:spPr bwMode="auto">
          <a:xfrm>
            <a:off x="1831975" y="487363"/>
            <a:ext cx="26988" cy="26987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098" name="Oval 642"/>
          <p:cNvSpPr>
            <a:spLocks noChangeArrowheads="1"/>
          </p:cNvSpPr>
          <p:nvPr/>
        </p:nvSpPr>
        <p:spPr bwMode="auto">
          <a:xfrm>
            <a:off x="1831975" y="503238"/>
            <a:ext cx="26988" cy="26987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099" name="Oval 643"/>
          <p:cNvSpPr>
            <a:spLocks noChangeArrowheads="1"/>
          </p:cNvSpPr>
          <p:nvPr/>
        </p:nvSpPr>
        <p:spPr bwMode="auto">
          <a:xfrm>
            <a:off x="1835150" y="515938"/>
            <a:ext cx="26988" cy="26987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100" name="Oval 644"/>
          <p:cNvSpPr>
            <a:spLocks noChangeArrowheads="1"/>
          </p:cNvSpPr>
          <p:nvPr/>
        </p:nvSpPr>
        <p:spPr bwMode="auto">
          <a:xfrm>
            <a:off x="1841500" y="531813"/>
            <a:ext cx="26988" cy="26987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101" name="Oval 645"/>
          <p:cNvSpPr>
            <a:spLocks noChangeArrowheads="1"/>
          </p:cNvSpPr>
          <p:nvPr/>
        </p:nvSpPr>
        <p:spPr bwMode="auto">
          <a:xfrm>
            <a:off x="1854200" y="544513"/>
            <a:ext cx="26988" cy="26987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102" name="Oval 646"/>
          <p:cNvSpPr>
            <a:spLocks noChangeArrowheads="1"/>
          </p:cNvSpPr>
          <p:nvPr/>
        </p:nvSpPr>
        <p:spPr bwMode="auto">
          <a:xfrm>
            <a:off x="1870075" y="547688"/>
            <a:ext cx="26988" cy="26987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103" name="Oval 647"/>
          <p:cNvSpPr>
            <a:spLocks noChangeArrowheads="1"/>
          </p:cNvSpPr>
          <p:nvPr/>
        </p:nvSpPr>
        <p:spPr bwMode="auto">
          <a:xfrm>
            <a:off x="1889125" y="544513"/>
            <a:ext cx="26988" cy="26987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104" name="Oval 648"/>
          <p:cNvSpPr>
            <a:spLocks noChangeArrowheads="1"/>
          </p:cNvSpPr>
          <p:nvPr/>
        </p:nvSpPr>
        <p:spPr bwMode="auto">
          <a:xfrm>
            <a:off x="1901825" y="534988"/>
            <a:ext cx="26988" cy="26987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105" name="Oval 649"/>
          <p:cNvSpPr>
            <a:spLocks noChangeArrowheads="1"/>
          </p:cNvSpPr>
          <p:nvPr/>
        </p:nvSpPr>
        <p:spPr bwMode="auto">
          <a:xfrm>
            <a:off x="1914525" y="522288"/>
            <a:ext cx="26988" cy="26987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106" name="Oval 650"/>
          <p:cNvSpPr>
            <a:spLocks noChangeArrowheads="1"/>
          </p:cNvSpPr>
          <p:nvPr/>
        </p:nvSpPr>
        <p:spPr bwMode="auto">
          <a:xfrm>
            <a:off x="1927225" y="509588"/>
            <a:ext cx="26988" cy="26987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107" name="Oval 651"/>
          <p:cNvSpPr>
            <a:spLocks noChangeArrowheads="1"/>
          </p:cNvSpPr>
          <p:nvPr/>
        </p:nvSpPr>
        <p:spPr bwMode="auto">
          <a:xfrm>
            <a:off x="1939925" y="493713"/>
            <a:ext cx="26988" cy="26987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108" name="Oval 652"/>
          <p:cNvSpPr>
            <a:spLocks noChangeArrowheads="1"/>
          </p:cNvSpPr>
          <p:nvPr/>
        </p:nvSpPr>
        <p:spPr bwMode="auto">
          <a:xfrm>
            <a:off x="1949450" y="477838"/>
            <a:ext cx="26988" cy="26987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109" name="Oval 653"/>
          <p:cNvSpPr>
            <a:spLocks noChangeArrowheads="1"/>
          </p:cNvSpPr>
          <p:nvPr/>
        </p:nvSpPr>
        <p:spPr bwMode="auto">
          <a:xfrm>
            <a:off x="1955800" y="466725"/>
            <a:ext cx="26988" cy="26988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110" name="Oval 654"/>
          <p:cNvSpPr>
            <a:spLocks noChangeArrowheads="1"/>
          </p:cNvSpPr>
          <p:nvPr/>
        </p:nvSpPr>
        <p:spPr bwMode="auto">
          <a:xfrm>
            <a:off x="1965325" y="454025"/>
            <a:ext cx="26988" cy="26988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111" name="Oval 655"/>
          <p:cNvSpPr>
            <a:spLocks noChangeArrowheads="1"/>
          </p:cNvSpPr>
          <p:nvPr/>
        </p:nvSpPr>
        <p:spPr bwMode="auto">
          <a:xfrm>
            <a:off x="1968500" y="438150"/>
            <a:ext cx="26988" cy="26988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112" name="Oval 656"/>
          <p:cNvSpPr>
            <a:spLocks noChangeArrowheads="1"/>
          </p:cNvSpPr>
          <p:nvPr/>
        </p:nvSpPr>
        <p:spPr bwMode="auto">
          <a:xfrm>
            <a:off x="1974850" y="425450"/>
            <a:ext cx="26988" cy="26988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113" name="Oval 657"/>
          <p:cNvSpPr>
            <a:spLocks noChangeArrowheads="1"/>
          </p:cNvSpPr>
          <p:nvPr/>
        </p:nvSpPr>
        <p:spPr bwMode="auto">
          <a:xfrm>
            <a:off x="1981200" y="409575"/>
            <a:ext cx="26988" cy="26988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114" name="Oval 658"/>
          <p:cNvSpPr>
            <a:spLocks noChangeArrowheads="1"/>
          </p:cNvSpPr>
          <p:nvPr/>
        </p:nvSpPr>
        <p:spPr bwMode="auto">
          <a:xfrm>
            <a:off x="1425575" y="177800"/>
            <a:ext cx="26988" cy="26988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3" name="Group 659"/>
          <p:cNvGrpSpPr>
            <a:grpSpLocks/>
          </p:cNvGrpSpPr>
          <p:nvPr/>
        </p:nvGrpSpPr>
        <p:grpSpPr bwMode="auto">
          <a:xfrm>
            <a:off x="2438400" y="203200"/>
            <a:ext cx="639763" cy="627063"/>
            <a:chOff x="336" y="870"/>
            <a:chExt cx="409" cy="427"/>
          </a:xfrm>
        </p:grpSpPr>
        <p:sp>
          <p:nvSpPr>
            <p:cNvPr id="26576" name="AutoShape 660"/>
            <p:cNvSpPr>
              <a:spLocks noChangeArrowheads="1"/>
            </p:cNvSpPr>
            <p:nvPr/>
          </p:nvSpPr>
          <p:spPr bwMode="auto">
            <a:xfrm>
              <a:off x="336" y="1008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577" name="AutoShape 661"/>
            <p:cNvSpPr>
              <a:spLocks noChangeArrowheads="1"/>
            </p:cNvSpPr>
            <p:nvPr/>
          </p:nvSpPr>
          <p:spPr bwMode="auto">
            <a:xfrm>
              <a:off x="342" y="1000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578" name="AutoShape 662"/>
            <p:cNvSpPr>
              <a:spLocks noChangeArrowheads="1"/>
            </p:cNvSpPr>
            <p:nvPr/>
          </p:nvSpPr>
          <p:spPr bwMode="auto">
            <a:xfrm>
              <a:off x="350" y="992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579" name="AutoShape 663"/>
            <p:cNvSpPr>
              <a:spLocks noChangeArrowheads="1"/>
            </p:cNvSpPr>
            <p:nvPr/>
          </p:nvSpPr>
          <p:spPr bwMode="auto">
            <a:xfrm>
              <a:off x="356" y="982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580" name="AutoShape 664"/>
            <p:cNvSpPr>
              <a:spLocks noChangeArrowheads="1"/>
            </p:cNvSpPr>
            <p:nvPr/>
          </p:nvSpPr>
          <p:spPr bwMode="auto">
            <a:xfrm>
              <a:off x="362" y="970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581" name="AutoShape 665"/>
            <p:cNvSpPr>
              <a:spLocks noChangeArrowheads="1"/>
            </p:cNvSpPr>
            <p:nvPr/>
          </p:nvSpPr>
          <p:spPr bwMode="auto">
            <a:xfrm>
              <a:off x="366" y="958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582" name="AutoShape 666"/>
            <p:cNvSpPr>
              <a:spLocks noChangeArrowheads="1"/>
            </p:cNvSpPr>
            <p:nvPr/>
          </p:nvSpPr>
          <p:spPr bwMode="auto">
            <a:xfrm>
              <a:off x="370" y="948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583" name="AutoShape 667"/>
            <p:cNvSpPr>
              <a:spLocks noChangeArrowheads="1"/>
            </p:cNvSpPr>
            <p:nvPr/>
          </p:nvSpPr>
          <p:spPr bwMode="auto">
            <a:xfrm>
              <a:off x="374" y="936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584" name="AutoShape 668"/>
            <p:cNvSpPr>
              <a:spLocks noChangeArrowheads="1"/>
            </p:cNvSpPr>
            <p:nvPr/>
          </p:nvSpPr>
          <p:spPr bwMode="auto">
            <a:xfrm>
              <a:off x="378" y="924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585" name="AutoShape 669"/>
            <p:cNvSpPr>
              <a:spLocks noChangeArrowheads="1"/>
            </p:cNvSpPr>
            <p:nvPr/>
          </p:nvSpPr>
          <p:spPr bwMode="auto">
            <a:xfrm>
              <a:off x="380" y="914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586" name="AutoShape 670"/>
            <p:cNvSpPr>
              <a:spLocks noChangeArrowheads="1"/>
            </p:cNvSpPr>
            <p:nvPr/>
          </p:nvSpPr>
          <p:spPr bwMode="auto">
            <a:xfrm>
              <a:off x="378" y="928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587" name="AutoShape 671"/>
            <p:cNvSpPr>
              <a:spLocks noChangeArrowheads="1"/>
            </p:cNvSpPr>
            <p:nvPr/>
          </p:nvSpPr>
          <p:spPr bwMode="auto">
            <a:xfrm>
              <a:off x="378" y="936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588" name="AutoShape 672"/>
            <p:cNvSpPr>
              <a:spLocks noChangeArrowheads="1"/>
            </p:cNvSpPr>
            <p:nvPr/>
          </p:nvSpPr>
          <p:spPr bwMode="auto">
            <a:xfrm>
              <a:off x="378" y="950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589" name="AutoShape 673"/>
            <p:cNvSpPr>
              <a:spLocks noChangeArrowheads="1"/>
            </p:cNvSpPr>
            <p:nvPr/>
          </p:nvSpPr>
          <p:spPr bwMode="auto">
            <a:xfrm>
              <a:off x="378" y="962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590" name="AutoShape 674"/>
            <p:cNvSpPr>
              <a:spLocks noChangeArrowheads="1"/>
            </p:cNvSpPr>
            <p:nvPr/>
          </p:nvSpPr>
          <p:spPr bwMode="auto">
            <a:xfrm>
              <a:off x="378" y="974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591" name="AutoShape 675"/>
            <p:cNvSpPr>
              <a:spLocks noChangeArrowheads="1"/>
            </p:cNvSpPr>
            <p:nvPr/>
          </p:nvSpPr>
          <p:spPr bwMode="auto">
            <a:xfrm>
              <a:off x="376" y="982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592" name="AutoShape 676"/>
            <p:cNvSpPr>
              <a:spLocks noChangeArrowheads="1"/>
            </p:cNvSpPr>
            <p:nvPr/>
          </p:nvSpPr>
          <p:spPr bwMode="auto">
            <a:xfrm>
              <a:off x="376" y="992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593" name="AutoShape 677"/>
            <p:cNvSpPr>
              <a:spLocks noChangeArrowheads="1"/>
            </p:cNvSpPr>
            <p:nvPr/>
          </p:nvSpPr>
          <p:spPr bwMode="auto">
            <a:xfrm>
              <a:off x="376" y="1004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594" name="AutoShape 678"/>
            <p:cNvSpPr>
              <a:spLocks noChangeArrowheads="1"/>
            </p:cNvSpPr>
            <p:nvPr/>
          </p:nvSpPr>
          <p:spPr bwMode="auto">
            <a:xfrm>
              <a:off x="378" y="1014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595" name="AutoShape 679"/>
            <p:cNvSpPr>
              <a:spLocks noChangeArrowheads="1"/>
            </p:cNvSpPr>
            <p:nvPr/>
          </p:nvSpPr>
          <p:spPr bwMode="auto">
            <a:xfrm>
              <a:off x="378" y="1024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596" name="AutoShape 680"/>
            <p:cNvSpPr>
              <a:spLocks noChangeArrowheads="1"/>
            </p:cNvSpPr>
            <p:nvPr/>
          </p:nvSpPr>
          <p:spPr bwMode="auto">
            <a:xfrm>
              <a:off x="378" y="1030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597" name="AutoShape 681"/>
            <p:cNvSpPr>
              <a:spLocks noChangeArrowheads="1"/>
            </p:cNvSpPr>
            <p:nvPr/>
          </p:nvSpPr>
          <p:spPr bwMode="auto">
            <a:xfrm>
              <a:off x="378" y="1040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598" name="AutoShape 682"/>
            <p:cNvSpPr>
              <a:spLocks noChangeArrowheads="1"/>
            </p:cNvSpPr>
            <p:nvPr/>
          </p:nvSpPr>
          <p:spPr bwMode="auto">
            <a:xfrm>
              <a:off x="378" y="1052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599" name="AutoShape 683"/>
            <p:cNvSpPr>
              <a:spLocks noChangeArrowheads="1"/>
            </p:cNvSpPr>
            <p:nvPr/>
          </p:nvSpPr>
          <p:spPr bwMode="auto">
            <a:xfrm>
              <a:off x="378" y="1064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00" name="AutoShape 684"/>
            <p:cNvSpPr>
              <a:spLocks noChangeArrowheads="1"/>
            </p:cNvSpPr>
            <p:nvPr/>
          </p:nvSpPr>
          <p:spPr bwMode="auto">
            <a:xfrm>
              <a:off x="378" y="1074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01" name="AutoShape 685"/>
            <p:cNvSpPr>
              <a:spLocks noChangeArrowheads="1"/>
            </p:cNvSpPr>
            <p:nvPr/>
          </p:nvSpPr>
          <p:spPr bwMode="auto">
            <a:xfrm>
              <a:off x="380" y="1084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02" name="AutoShape 686"/>
            <p:cNvSpPr>
              <a:spLocks noChangeArrowheads="1"/>
            </p:cNvSpPr>
            <p:nvPr/>
          </p:nvSpPr>
          <p:spPr bwMode="auto">
            <a:xfrm>
              <a:off x="386" y="1094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03" name="AutoShape 687"/>
            <p:cNvSpPr>
              <a:spLocks noChangeArrowheads="1"/>
            </p:cNvSpPr>
            <p:nvPr/>
          </p:nvSpPr>
          <p:spPr bwMode="auto">
            <a:xfrm>
              <a:off x="394" y="1096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04" name="AutoShape 688"/>
            <p:cNvSpPr>
              <a:spLocks noChangeArrowheads="1"/>
            </p:cNvSpPr>
            <p:nvPr/>
          </p:nvSpPr>
          <p:spPr bwMode="auto">
            <a:xfrm>
              <a:off x="406" y="1098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05" name="AutoShape 689"/>
            <p:cNvSpPr>
              <a:spLocks noChangeArrowheads="1"/>
            </p:cNvSpPr>
            <p:nvPr/>
          </p:nvSpPr>
          <p:spPr bwMode="auto">
            <a:xfrm>
              <a:off x="416" y="1094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06" name="AutoShape 690"/>
            <p:cNvSpPr>
              <a:spLocks noChangeArrowheads="1"/>
            </p:cNvSpPr>
            <p:nvPr/>
          </p:nvSpPr>
          <p:spPr bwMode="auto">
            <a:xfrm>
              <a:off x="424" y="1088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07" name="AutoShape 691"/>
            <p:cNvSpPr>
              <a:spLocks noChangeArrowheads="1"/>
            </p:cNvSpPr>
            <p:nvPr/>
          </p:nvSpPr>
          <p:spPr bwMode="auto">
            <a:xfrm>
              <a:off x="432" y="1080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08" name="AutoShape 692"/>
            <p:cNvSpPr>
              <a:spLocks noChangeArrowheads="1"/>
            </p:cNvSpPr>
            <p:nvPr/>
          </p:nvSpPr>
          <p:spPr bwMode="auto">
            <a:xfrm>
              <a:off x="436" y="1074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09" name="AutoShape 693"/>
            <p:cNvSpPr>
              <a:spLocks noChangeArrowheads="1"/>
            </p:cNvSpPr>
            <p:nvPr/>
          </p:nvSpPr>
          <p:spPr bwMode="auto">
            <a:xfrm>
              <a:off x="442" y="1066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10" name="AutoShape 694"/>
            <p:cNvSpPr>
              <a:spLocks noChangeArrowheads="1"/>
            </p:cNvSpPr>
            <p:nvPr/>
          </p:nvSpPr>
          <p:spPr bwMode="auto">
            <a:xfrm>
              <a:off x="448" y="1058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11" name="AutoShape 695"/>
            <p:cNvSpPr>
              <a:spLocks noChangeArrowheads="1"/>
            </p:cNvSpPr>
            <p:nvPr/>
          </p:nvSpPr>
          <p:spPr bwMode="auto">
            <a:xfrm>
              <a:off x="452" y="1050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12" name="AutoShape 696"/>
            <p:cNvSpPr>
              <a:spLocks noChangeArrowheads="1"/>
            </p:cNvSpPr>
            <p:nvPr/>
          </p:nvSpPr>
          <p:spPr bwMode="auto">
            <a:xfrm>
              <a:off x="458" y="1042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13" name="AutoShape 697"/>
            <p:cNvSpPr>
              <a:spLocks noChangeArrowheads="1"/>
            </p:cNvSpPr>
            <p:nvPr/>
          </p:nvSpPr>
          <p:spPr bwMode="auto">
            <a:xfrm>
              <a:off x="462" y="1034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14" name="AutoShape 698"/>
            <p:cNvSpPr>
              <a:spLocks noChangeArrowheads="1"/>
            </p:cNvSpPr>
            <p:nvPr/>
          </p:nvSpPr>
          <p:spPr bwMode="auto">
            <a:xfrm>
              <a:off x="468" y="1024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15" name="AutoShape 699"/>
            <p:cNvSpPr>
              <a:spLocks noChangeArrowheads="1"/>
            </p:cNvSpPr>
            <p:nvPr/>
          </p:nvSpPr>
          <p:spPr bwMode="auto">
            <a:xfrm>
              <a:off x="474" y="1014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16" name="Oval 700"/>
            <p:cNvSpPr>
              <a:spLocks noChangeArrowheads="1"/>
            </p:cNvSpPr>
            <p:nvPr/>
          </p:nvSpPr>
          <p:spPr bwMode="auto">
            <a:xfrm>
              <a:off x="476" y="1011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17" name="Oval 701"/>
            <p:cNvSpPr>
              <a:spLocks noChangeArrowheads="1"/>
            </p:cNvSpPr>
            <p:nvPr/>
          </p:nvSpPr>
          <p:spPr bwMode="auto">
            <a:xfrm>
              <a:off x="480" y="1001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18" name="Oval 702"/>
            <p:cNvSpPr>
              <a:spLocks noChangeArrowheads="1"/>
            </p:cNvSpPr>
            <p:nvPr/>
          </p:nvSpPr>
          <p:spPr bwMode="auto">
            <a:xfrm>
              <a:off x="484" y="991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19" name="Oval 703"/>
            <p:cNvSpPr>
              <a:spLocks noChangeArrowheads="1"/>
            </p:cNvSpPr>
            <p:nvPr/>
          </p:nvSpPr>
          <p:spPr bwMode="auto">
            <a:xfrm>
              <a:off x="486" y="981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20" name="Oval 704"/>
            <p:cNvSpPr>
              <a:spLocks noChangeArrowheads="1"/>
            </p:cNvSpPr>
            <p:nvPr/>
          </p:nvSpPr>
          <p:spPr bwMode="auto">
            <a:xfrm>
              <a:off x="492" y="971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21" name="Oval 705"/>
            <p:cNvSpPr>
              <a:spLocks noChangeArrowheads="1"/>
            </p:cNvSpPr>
            <p:nvPr/>
          </p:nvSpPr>
          <p:spPr bwMode="auto">
            <a:xfrm>
              <a:off x="496" y="961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22" name="Oval 706"/>
            <p:cNvSpPr>
              <a:spLocks noChangeArrowheads="1"/>
            </p:cNvSpPr>
            <p:nvPr/>
          </p:nvSpPr>
          <p:spPr bwMode="auto">
            <a:xfrm>
              <a:off x="500" y="951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23" name="Oval 707"/>
            <p:cNvSpPr>
              <a:spLocks noChangeArrowheads="1"/>
            </p:cNvSpPr>
            <p:nvPr/>
          </p:nvSpPr>
          <p:spPr bwMode="auto">
            <a:xfrm>
              <a:off x="500" y="943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24" name="Oval 708"/>
            <p:cNvSpPr>
              <a:spLocks noChangeArrowheads="1"/>
            </p:cNvSpPr>
            <p:nvPr/>
          </p:nvSpPr>
          <p:spPr bwMode="auto">
            <a:xfrm>
              <a:off x="500" y="931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25" name="Oval 709"/>
            <p:cNvSpPr>
              <a:spLocks noChangeArrowheads="1"/>
            </p:cNvSpPr>
            <p:nvPr/>
          </p:nvSpPr>
          <p:spPr bwMode="auto">
            <a:xfrm>
              <a:off x="500" y="919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26" name="Oval 710"/>
            <p:cNvSpPr>
              <a:spLocks noChangeArrowheads="1"/>
            </p:cNvSpPr>
            <p:nvPr/>
          </p:nvSpPr>
          <p:spPr bwMode="auto">
            <a:xfrm>
              <a:off x="497" y="92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27" name="Oval 711"/>
            <p:cNvSpPr>
              <a:spLocks noChangeArrowheads="1"/>
            </p:cNvSpPr>
            <p:nvPr/>
          </p:nvSpPr>
          <p:spPr bwMode="auto">
            <a:xfrm>
              <a:off x="499" y="93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28" name="Oval 712"/>
            <p:cNvSpPr>
              <a:spLocks noChangeArrowheads="1"/>
            </p:cNvSpPr>
            <p:nvPr/>
          </p:nvSpPr>
          <p:spPr bwMode="auto">
            <a:xfrm>
              <a:off x="497" y="94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29" name="Oval 713"/>
            <p:cNvSpPr>
              <a:spLocks noChangeArrowheads="1"/>
            </p:cNvSpPr>
            <p:nvPr/>
          </p:nvSpPr>
          <p:spPr bwMode="auto">
            <a:xfrm>
              <a:off x="497" y="95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30" name="Oval 714"/>
            <p:cNvSpPr>
              <a:spLocks noChangeArrowheads="1"/>
            </p:cNvSpPr>
            <p:nvPr/>
          </p:nvSpPr>
          <p:spPr bwMode="auto">
            <a:xfrm>
              <a:off x="497" y="96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31" name="Oval 715"/>
            <p:cNvSpPr>
              <a:spLocks noChangeArrowheads="1"/>
            </p:cNvSpPr>
            <p:nvPr/>
          </p:nvSpPr>
          <p:spPr bwMode="auto">
            <a:xfrm>
              <a:off x="497" y="97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32" name="Oval 716"/>
            <p:cNvSpPr>
              <a:spLocks noChangeArrowheads="1"/>
            </p:cNvSpPr>
            <p:nvPr/>
          </p:nvSpPr>
          <p:spPr bwMode="auto">
            <a:xfrm>
              <a:off x="497" y="978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33" name="Oval 717"/>
            <p:cNvSpPr>
              <a:spLocks noChangeArrowheads="1"/>
            </p:cNvSpPr>
            <p:nvPr/>
          </p:nvSpPr>
          <p:spPr bwMode="auto">
            <a:xfrm>
              <a:off x="497" y="98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34" name="Oval 718"/>
            <p:cNvSpPr>
              <a:spLocks noChangeArrowheads="1"/>
            </p:cNvSpPr>
            <p:nvPr/>
          </p:nvSpPr>
          <p:spPr bwMode="auto">
            <a:xfrm>
              <a:off x="497" y="99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35" name="Oval 719"/>
            <p:cNvSpPr>
              <a:spLocks noChangeArrowheads="1"/>
            </p:cNvSpPr>
            <p:nvPr/>
          </p:nvSpPr>
          <p:spPr bwMode="auto">
            <a:xfrm>
              <a:off x="499" y="100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36" name="Oval 720"/>
            <p:cNvSpPr>
              <a:spLocks noChangeArrowheads="1"/>
            </p:cNvSpPr>
            <p:nvPr/>
          </p:nvSpPr>
          <p:spPr bwMode="auto">
            <a:xfrm>
              <a:off x="499" y="101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37" name="Oval 721"/>
            <p:cNvSpPr>
              <a:spLocks noChangeArrowheads="1"/>
            </p:cNvSpPr>
            <p:nvPr/>
          </p:nvSpPr>
          <p:spPr bwMode="auto">
            <a:xfrm>
              <a:off x="499" y="102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38" name="Oval 722"/>
            <p:cNvSpPr>
              <a:spLocks noChangeArrowheads="1"/>
            </p:cNvSpPr>
            <p:nvPr/>
          </p:nvSpPr>
          <p:spPr bwMode="auto">
            <a:xfrm>
              <a:off x="499" y="102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39" name="Oval 723"/>
            <p:cNvSpPr>
              <a:spLocks noChangeArrowheads="1"/>
            </p:cNvSpPr>
            <p:nvPr/>
          </p:nvSpPr>
          <p:spPr bwMode="auto">
            <a:xfrm>
              <a:off x="499" y="103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40" name="Oval 724"/>
            <p:cNvSpPr>
              <a:spLocks noChangeArrowheads="1"/>
            </p:cNvSpPr>
            <p:nvPr/>
          </p:nvSpPr>
          <p:spPr bwMode="auto">
            <a:xfrm>
              <a:off x="499" y="104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41" name="Oval 725"/>
            <p:cNvSpPr>
              <a:spLocks noChangeArrowheads="1"/>
            </p:cNvSpPr>
            <p:nvPr/>
          </p:nvSpPr>
          <p:spPr bwMode="auto">
            <a:xfrm>
              <a:off x="499" y="105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42" name="Oval 726"/>
            <p:cNvSpPr>
              <a:spLocks noChangeArrowheads="1"/>
            </p:cNvSpPr>
            <p:nvPr/>
          </p:nvSpPr>
          <p:spPr bwMode="auto">
            <a:xfrm>
              <a:off x="499" y="1058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43" name="Oval 727"/>
            <p:cNvSpPr>
              <a:spLocks noChangeArrowheads="1"/>
            </p:cNvSpPr>
            <p:nvPr/>
          </p:nvSpPr>
          <p:spPr bwMode="auto">
            <a:xfrm>
              <a:off x="499" y="1068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44" name="Oval 728"/>
            <p:cNvSpPr>
              <a:spLocks noChangeArrowheads="1"/>
            </p:cNvSpPr>
            <p:nvPr/>
          </p:nvSpPr>
          <p:spPr bwMode="auto">
            <a:xfrm>
              <a:off x="499" y="107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45" name="Oval 729"/>
            <p:cNvSpPr>
              <a:spLocks noChangeArrowheads="1"/>
            </p:cNvSpPr>
            <p:nvPr/>
          </p:nvSpPr>
          <p:spPr bwMode="auto">
            <a:xfrm>
              <a:off x="499" y="108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46" name="Oval 730"/>
            <p:cNvSpPr>
              <a:spLocks noChangeArrowheads="1"/>
            </p:cNvSpPr>
            <p:nvPr/>
          </p:nvSpPr>
          <p:spPr bwMode="auto">
            <a:xfrm>
              <a:off x="499" y="109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47" name="Oval 731"/>
            <p:cNvSpPr>
              <a:spLocks noChangeArrowheads="1"/>
            </p:cNvSpPr>
            <p:nvPr/>
          </p:nvSpPr>
          <p:spPr bwMode="auto">
            <a:xfrm>
              <a:off x="501" y="110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48" name="Oval 732"/>
            <p:cNvSpPr>
              <a:spLocks noChangeArrowheads="1"/>
            </p:cNvSpPr>
            <p:nvPr/>
          </p:nvSpPr>
          <p:spPr bwMode="auto">
            <a:xfrm>
              <a:off x="499" y="110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49" name="Oval 733"/>
            <p:cNvSpPr>
              <a:spLocks noChangeArrowheads="1"/>
            </p:cNvSpPr>
            <p:nvPr/>
          </p:nvSpPr>
          <p:spPr bwMode="auto">
            <a:xfrm>
              <a:off x="501" y="111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50" name="Oval 734"/>
            <p:cNvSpPr>
              <a:spLocks noChangeArrowheads="1"/>
            </p:cNvSpPr>
            <p:nvPr/>
          </p:nvSpPr>
          <p:spPr bwMode="auto">
            <a:xfrm>
              <a:off x="501" y="1118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51" name="Oval 735"/>
            <p:cNvSpPr>
              <a:spLocks noChangeArrowheads="1"/>
            </p:cNvSpPr>
            <p:nvPr/>
          </p:nvSpPr>
          <p:spPr bwMode="auto">
            <a:xfrm>
              <a:off x="499" y="1128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52" name="Oval 736"/>
            <p:cNvSpPr>
              <a:spLocks noChangeArrowheads="1"/>
            </p:cNvSpPr>
            <p:nvPr/>
          </p:nvSpPr>
          <p:spPr bwMode="auto">
            <a:xfrm>
              <a:off x="499" y="113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53" name="Oval 737"/>
            <p:cNvSpPr>
              <a:spLocks noChangeArrowheads="1"/>
            </p:cNvSpPr>
            <p:nvPr/>
          </p:nvSpPr>
          <p:spPr bwMode="auto">
            <a:xfrm>
              <a:off x="499" y="114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54" name="Oval 738"/>
            <p:cNvSpPr>
              <a:spLocks noChangeArrowheads="1"/>
            </p:cNvSpPr>
            <p:nvPr/>
          </p:nvSpPr>
          <p:spPr bwMode="auto">
            <a:xfrm>
              <a:off x="499" y="115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55" name="Oval 739"/>
            <p:cNvSpPr>
              <a:spLocks noChangeArrowheads="1"/>
            </p:cNvSpPr>
            <p:nvPr/>
          </p:nvSpPr>
          <p:spPr bwMode="auto">
            <a:xfrm>
              <a:off x="499" y="116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56" name="Oval 740"/>
            <p:cNvSpPr>
              <a:spLocks noChangeArrowheads="1"/>
            </p:cNvSpPr>
            <p:nvPr/>
          </p:nvSpPr>
          <p:spPr bwMode="auto">
            <a:xfrm>
              <a:off x="499" y="117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57" name="Oval 741"/>
            <p:cNvSpPr>
              <a:spLocks noChangeArrowheads="1"/>
            </p:cNvSpPr>
            <p:nvPr/>
          </p:nvSpPr>
          <p:spPr bwMode="auto">
            <a:xfrm>
              <a:off x="499" y="118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58" name="Oval 742"/>
            <p:cNvSpPr>
              <a:spLocks noChangeArrowheads="1"/>
            </p:cNvSpPr>
            <p:nvPr/>
          </p:nvSpPr>
          <p:spPr bwMode="auto">
            <a:xfrm>
              <a:off x="499" y="119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59" name="Oval 743"/>
            <p:cNvSpPr>
              <a:spLocks noChangeArrowheads="1"/>
            </p:cNvSpPr>
            <p:nvPr/>
          </p:nvSpPr>
          <p:spPr bwMode="auto">
            <a:xfrm>
              <a:off x="499" y="119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60" name="Oval 744"/>
            <p:cNvSpPr>
              <a:spLocks noChangeArrowheads="1"/>
            </p:cNvSpPr>
            <p:nvPr/>
          </p:nvSpPr>
          <p:spPr bwMode="auto">
            <a:xfrm>
              <a:off x="499" y="120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61" name="Oval 745"/>
            <p:cNvSpPr>
              <a:spLocks noChangeArrowheads="1"/>
            </p:cNvSpPr>
            <p:nvPr/>
          </p:nvSpPr>
          <p:spPr bwMode="auto">
            <a:xfrm>
              <a:off x="499" y="121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62" name="Oval 746"/>
            <p:cNvSpPr>
              <a:spLocks noChangeArrowheads="1"/>
            </p:cNvSpPr>
            <p:nvPr/>
          </p:nvSpPr>
          <p:spPr bwMode="auto">
            <a:xfrm>
              <a:off x="499" y="122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63" name="Oval 747"/>
            <p:cNvSpPr>
              <a:spLocks noChangeArrowheads="1"/>
            </p:cNvSpPr>
            <p:nvPr/>
          </p:nvSpPr>
          <p:spPr bwMode="auto">
            <a:xfrm>
              <a:off x="499" y="1228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64" name="Oval 748"/>
            <p:cNvSpPr>
              <a:spLocks noChangeArrowheads="1"/>
            </p:cNvSpPr>
            <p:nvPr/>
          </p:nvSpPr>
          <p:spPr bwMode="auto">
            <a:xfrm>
              <a:off x="501" y="1238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65" name="Oval 749"/>
            <p:cNvSpPr>
              <a:spLocks noChangeArrowheads="1"/>
            </p:cNvSpPr>
            <p:nvPr/>
          </p:nvSpPr>
          <p:spPr bwMode="auto">
            <a:xfrm>
              <a:off x="499" y="124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66" name="Oval 750"/>
            <p:cNvSpPr>
              <a:spLocks noChangeArrowheads="1"/>
            </p:cNvSpPr>
            <p:nvPr/>
          </p:nvSpPr>
          <p:spPr bwMode="auto">
            <a:xfrm>
              <a:off x="501" y="125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67" name="Oval 751"/>
            <p:cNvSpPr>
              <a:spLocks noChangeArrowheads="1"/>
            </p:cNvSpPr>
            <p:nvPr/>
          </p:nvSpPr>
          <p:spPr bwMode="auto">
            <a:xfrm>
              <a:off x="499" y="125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68" name="Oval 752"/>
            <p:cNvSpPr>
              <a:spLocks noChangeArrowheads="1"/>
            </p:cNvSpPr>
            <p:nvPr/>
          </p:nvSpPr>
          <p:spPr bwMode="auto">
            <a:xfrm>
              <a:off x="499" y="126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69" name="Oval 753"/>
            <p:cNvSpPr>
              <a:spLocks noChangeArrowheads="1"/>
            </p:cNvSpPr>
            <p:nvPr/>
          </p:nvSpPr>
          <p:spPr bwMode="auto">
            <a:xfrm>
              <a:off x="499" y="127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70" name="Oval 754"/>
            <p:cNvSpPr>
              <a:spLocks noChangeArrowheads="1"/>
            </p:cNvSpPr>
            <p:nvPr/>
          </p:nvSpPr>
          <p:spPr bwMode="auto">
            <a:xfrm>
              <a:off x="499" y="128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71" name="Oval 755"/>
            <p:cNvSpPr>
              <a:spLocks noChangeArrowheads="1"/>
            </p:cNvSpPr>
            <p:nvPr/>
          </p:nvSpPr>
          <p:spPr bwMode="auto">
            <a:xfrm>
              <a:off x="504" y="1011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72" name="Oval 756"/>
            <p:cNvSpPr>
              <a:spLocks noChangeArrowheads="1"/>
            </p:cNvSpPr>
            <p:nvPr/>
          </p:nvSpPr>
          <p:spPr bwMode="auto">
            <a:xfrm>
              <a:off x="501" y="1039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73" name="Oval 757"/>
            <p:cNvSpPr>
              <a:spLocks noChangeArrowheads="1"/>
            </p:cNvSpPr>
            <p:nvPr/>
          </p:nvSpPr>
          <p:spPr bwMode="auto">
            <a:xfrm>
              <a:off x="508" y="100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74" name="Oval 758"/>
            <p:cNvSpPr>
              <a:spLocks noChangeArrowheads="1"/>
            </p:cNvSpPr>
            <p:nvPr/>
          </p:nvSpPr>
          <p:spPr bwMode="auto">
            <a:xfrm>
              <a:off x="513" y="99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75" name="Oval 759"/>
            <p:cNvSpPr>
              <a:spLocks noChangeArrowheads="1"/>
            </p:cNvSpPr>
            <p:nvPr/>
          </p:nvSpPr>
          <p:spPr bwMode="auto">
            <a:xfrm>
              <a:off x="517" y="98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76" name="Oval 760"/>
            <p:cNvSpPr>
              <a:spLocks noChangeArrowheads="1"/>
            </p:cNvSpPr>
            <p:nvPr/>
          </p:nvSpPr>
          <p:spPr bwMode="auto">
            <a:xfrm>
              <a:off x="521" y="97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77" name="Oval 761"/>
            <p:cNvSpPr>
              <a:spLocks noChangeArrowheads="1"/>
            </p:cNvSpPr>
            <p:nvPr/>
          </p:nvSpPr>
          <p:spPr bwMode="auto">
            <a:xfrm>
              <a:off x="523" y="97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78" name="Oval 762"/>
            <p:cNvSpPr>
              <a:spLocks noChangeArrowheads="1"/>
            </p:cNvSpPr>
            <p:nvPr/>
          </p:nvSpPr>
          <p:spPr bwMode="auto">
            <a:xfrm>
              <a:off x="529" y="96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79" name="Oval 763"/>
            <p:cNvSpPr>
              <a:spLocks noChangeArrowheads="1"/>
            </p:cNvSpPr>
            <p:nvPr/>
          </p:nvSpPr>
          <p:spPr bwMode="auto">
            <a:xfrm>
              <a:off x="533" y="96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80" name="Oval 764"/>
            <p:cNvSpPr>
              <a:spLocks noChangeArrowheads="1"/>
            </p:cNvSpPr>
            <p:nvPr/>
          </p:nvSpPr>
          <p:spPr bwMode="auto">
            <a:xfrm>
              <a:off x="539" y="95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81" name="Oval 765"/>
            <p:cNvSpPr>
              <a:spLocks noChangeArrowheads="1"/>
            </p:cNvSpPr>
            <p:nvPr/>
          </p:nvSpPr>
          <p:spPr bwMode="auto">
            <a:xfrm>
              <a:off x="545" y="948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82" name="Oval 766"/>
            <p:cNvSpPr>
              <a:spLocks noChangeArrowheads="1"/>
            </p:cNvSpPr>
            <p:nvPr/>
          </p:nvSpPr>
          <p:spPr bwMode="auto">
            <a:xfrm>
              <a:off x="551" y="94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83" name="Oval 767"/>
            <p:cNvSpPr>
              <a:spLocks noChangeArrowheads="1"/>
            </p:cNvSpPr>
            <p:nvPr/>
          </p:nvSpPr>
          <p:spPr bwMode="auto">
            <a:xfrm>
              <a:off x="557" y="93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84" name="Oval 768"/>
            <p:cNvSpPr>
              <a:spLocks noChangeArrowheads="1"/>
            </p:cNvSpPr>
            <p:nvPr/>
          </p:nvSpPr>
          <p:spPr bwMode="auto">
            <a:xfrm>
              <a:off x="563" y="92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85" name="Oval 769"/>
            <p:cNvSpPr>
              <a:spLocks noChangeArrowheads="1"/>
            </p:cNvSpPr>
            <p:nvPr/>
          </p:nvSpPr>
          <p:spPr bwMode="auto">
            <a:xfrm>
              <a:off x="573" y="92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86" name="Oval 770"/>
            <p:cNvSpPr>
              <a:spLocks noChangeArrowheads="1"/>
            </p:cNvSpPr>
            <p:nvPr/>
          </p:nvSpPr>
          <p:spPr bwMode="auto">
            <a:xfrm>
              <a:off x="583" y="918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87" name="Oval 771"/>
            <p:cNvSpPr>
              <a:spLocks noChangeArrowheads="1"/>
            </p:cNvSpPr>
            <p:nvPr/>
          </p:nvSpPr>
          <p:spPr bwMode="auto">
            <a:xfrm>
              <a:off x="593" y="91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88" name="Oval 772"/>
            <p:cNvSpPr>
              <a:spLocks noChangeArrowheads="1"/>
            </p:cNvSpPr>
            <p:nvPr/>
          </p:nvSpPr>
          <p:spPr bwMode="auto">
            <a:xfrm>
              <a:off x="603" y="91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89" name="Oval 773"/>
            <p:cNvSpPr>
              <a:spLocks noChangeArrowheads="1"/>
            </p:cNvSpPr>
            <p:nvPr/>
          </p:nvSpPr>
          <p:spPr bwMode="auto">
            <a:xfrm>
              <a:off x="610" y="92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90" name="Oval 774"/>
            <p:cNvSpPr>
              <a:spLocks noChangeArrowheads="1"/>
            </p:cNvSpPr>
            <p:nvPr/>
          </p:nvSpPr>
          <p:spPr bwMode="auto">
            <a:xfrm>
              <a:off x="617" y="92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91" name="Oval 775"/>
            <p:cNvSpPr>
              <a:spLocks noChangeArrowheads="1"/>
            </p:cNvSpPr>
            <p:nvPr/>
          </p:nvSpPr>
          <p:spPr bwMode="auto">
            <a:xfrm>
              <a:off x="623" y="93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92" name="Oval 776"/>
            <p:cNvSpPr>
              <a:spLocks noChangeArrowheads="1"/>
            </p:cNvSpPr>
            <p:nvPr/>
          </p:nvSpPr>
          <p:spPr bwMode="auto">
            <a:xfrm>
              <a:off x="629" y="94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93" name="Oval 777"/>
            <p:cNvSpPr>
              <a:spLocks noChangeArrowheads="1"/>
            </p:cNvSpPr>
            <p:nvPr/>
          </p:nvSpPr>
          <p:spPr bwMode="auto">
            <a:xfrm>
              <a:off x="633" y="95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94" name="Oval 778"/>
            <p:cNvSpPr>
              <a:spLocks noChangeArrowheads="1"/>
            </p:cNvSpPr>
            <p:nvPr/>
          </p:nvSpPr>
          <p:spPr bwMode="auto">
            <a:xfrm>
              <a:off x="635" y="961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95" name="Oval 779"/>
            <p:cNvSpPr>
              <a:spLocks noChangeArrowheads="1"/>
            </p:cNvSpPr>
            <p:nvPr/>
          </p:nvSpPr>
          <p:spPr bwMode="auto">
            <a:xfrm>
              <a:off x="636" y="975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96" name="Oval 780"/>
            <p:cNvSpPr>
              <a:spLocks noChangeArrowheads="1"/>
            </p:cNvSpPr>
            <p:nvPr/>
          </p:nvSpPr>
          <p:spPr bwMode="auto">
            <a:xfrm>
              <a:off x="636" y="985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97" name="Oval 781"/>
            <p:cNvSpPr>
              <a:spLocks noChangeArrowheads="1"/>
            </p:cNvSpPr>
            <p:nvPr/>
          </p:nvSpPr>
          <p:spPr bwMode="auto">
            <a:xfrm>
              <a:off x="636" y="995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98" name="Oval 782"/>
            <p:cNvSpPr>
              <a:spLocks noChangeArrowheads="1"/>
            </p:cNvSpPr>
            <p:nvPr/>
          </p:nvSpPr>
          <p:spPr bwMode="auto">
            <a:xfrm>
              <a:off x="635" y="1005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99" name="Oval 783"/>
            <p:cNvSpPr>
              <a:spLocks noChangeArrowheads="1"/>
            </p:cNvSpPr>
            <p:nvPr/>
          </p:nvSpPr>
          <p:spPr bwMode="auto">
            <a:xfrm>
              <a:off x="634" y="1015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700" name="Oval 784"/>
            <p:cNvSpPr>
              <a:spLocks noChangeArrowheads="1"/>
            </p:cNvSpPr>
            <p:nvPr/>
          </p:nvSpPr>
          <p:spPr bwMode="auto">
            <a:xfrm>
              <a:off x="634" y="1025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701" name="Oval 785"/>
            <p:cNvSpPr>
              <a:spLocks noChangeArrowheads="1"/>
            </p:cNvSpPr>
            <p:nvPr/>
          </p:nvSpPr>
          <p:spPr bwMode="auto">
            <a:xfrm>
              <a:off x="634" y="1035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702" name="Oval 786"/>
            <p:cNvSpPr>
              <a:spLocks noChangeArrowheads="1"/>
            </p:cNvSpPr>
            <p:nvPr/>
          </p:nvSpPr>
          <p:spPr bwMode="auto">
            <a:xfrm>
              <a:off x="635" y="1045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703" name="Oval 787"/>
            <p:cNvSpPr>
              <a:spLocks noChangeArrowheads="1"/>
            </p:cNvSpPr>
            <p:nvPr/>
          </p:nvSpPr>
          <p:spPr bwMode="auto">
            <a:xfrm>
              <a:off x="634" y="1055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704" name="Oval 788"/>
            <p:cNvSpPr>
              <a:spLocks noChangeArrowheads="1"/>
            </p:cNvSpPr>
            <p:nvPr/>
          </p:nvSpPr>
          <p:spPr bwMode="auto">
            <a:xfrm>
              <a:off x="634" y="1065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705" name="Oval 789"/>
            <p:cNvSpPr>
              <a:spLocks noChangeArrowheads="1"/>
            </p:cNvSpPr>
            <p:nvPr/>
          </p:nvSpPr>
          <p:spPr bwMode="auto">
            <a:xfrm>
              <a:off x="634" y="1075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706" name="Oval 790"/>
            <p:cNvSpPr>
              <a:spLocks noChangeArrowheads="1"/>
            </p:cNvSpPr>
            <p:nvPr/>
          </p:nvSpPr>
          <p:spPr bwMode="auto">
            <a:xfrm>
              <a:off x="636" y="1083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707" name="Oval 791"/>
            <p:cNvSpPr>
              <a:spLocks noChangeArrowheads="1"/>
            </p:cNvSpPr>
            <p:nvPr/>
          </p:nvSpPr>
          <p:spPr bwMode="auto">
            <a:xfrm>
              <a:off x="640" y="1093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708" name="Oval 792"/>
            <p:cNvSpPr>
              <a:spLocks noChangeArrowheads="1"/>
            </p:cNvSpPr>
            <p:nvPr/>
          </p:nvSpPr>
          <p:spPr bwMode="auto">
            <a:xfrm>
              <a:off x="648" y="1101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709" name="Oval 793"/>
            <p:cNvSpPr>
              <a:spLocks noChangeArrowheads="1"/>
            </p:cNvSpPr>
            <p:nvPr/>
          </p:nvSpPr>
          <p:spPr bwMode="auto">
            <a:xfrm>
              <a:off x="658" y="1103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710" name="Oval 794"/>
            <p:cNvSpPr>
              <a:spLocks noChangeArrowheads="1"/>
            </p:cNvSpPr>
            <p:nvPr/>
          </p:nvSpPr>
          <p:spPr bwMode="auto">
            <a:xfrm>
              <a:off x="670" y="1101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711" name="Oval 795"/>
            <p:cNvSpPr>
              <a:spLocks noChangeArrowheads="1"/>
            </p:cNvSpPr>
            <p:nvPr/>
          </p:nvSpPr>
          <p:spPr bwMode="auto">
            <a:xfrm>
              <a:off x="678" y="1095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712" name="Oval 796"/>
            <p:cNvSpPr>
              <a:spLocks noChangeArrowheads="1"/>
            </p:cNvSpPr>
            <p:nvPr/>
          </p:nvSpPr>
          <p:spPr bwMode="auto">
            <a:xfrm>
              <a:off x="686" y="1087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713" name="Oval 797"/>
            <p:cNvSpPr>
              <a:spLocks noChangeArrowheads="1"/>
            </p:cNvSpPr>
            <p:nvPr/>
          </p:nvSpPr>
          <p:spPr bwMode="auto">
            <a:xfrm>
              <a:off x="694" y="1079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714" name="Oval 798"/>
            <p:cNvSpPr>
              <a:spLocks noChangeArrowheads="1"/>
            </p:cNvSpPr>
            <p:nvPr/>
          </p:nvSpPr>
          <p:spPr bwMode="auto">
            <a:xfrm>
              <a:off x="702" y="1069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715" name="Oval 799"/>
            <p:cNvSpPr>
              <a:spLocks noChangeArrowheads="1"/>
            </p:cNvSpPr>
            <p:nvPr/>
          </p:nvSpPr>
          <p:spPr bwMode="auto">
            <a:xfrm>
              <a:off x="708" y="1059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716" name="Oval 800"/>
            <p:cNvSpPr>
              <a:spLocks noChangeArrowheads="1"/>
            </p:cNvSpPr>
            <p:nvPr/>
          </p:nvSpPr>
          <p:spPr bwMode="auto">
            <a:xfrm>
              <a:off x="712" y="105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717" name="Oval 801"/>
            <p:cNvSpPr>
              <a:spLocks noChangeArrowheads="1"/>
            </p:cNvSpPr>
            <p:nvPr/>
          </p:nvSpPr>
          <p:spPr bwMode="auto">
            <a:xfrm>
              <a:off x="718" y="104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718" name="Oval 802"/>
            <p:cNvSpPr>
              <a:spLocks noChangeArrowheads="1"/>
            </p:cNvSpPr>
            <p:nvPr/>
          </p:nvSpPr>
          <p:spPr bwMode="auto">
            <a:xfrm>
              <a:off x="720" y="103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719" name="Oval 803"/>
            <p:cNvSpPr>
              <a:spLocks noChangeArrowheads="1"/>
            </p:cNvSpPr>
            <p:nvPr/>
          </p:nvSpPr>
          <p:spPr bwMode="auto">
            <a:xfrm>
              <a:off x="724" y="102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720" name="Oval 804"/>
            <p:cNvSpPr>
              <a:spLocks noChangeArrowheads="1"/>
            </p:cNvSpPr>
            <p:nvPr/>
          </p:nvSpPr>
          <p:spPr bwMode="auto">
            <a:xfrm>
              <a:off x="728" y="101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721" name="Oval 805"/>
            <p:cNvSpPr>
              <a:spLocks noChangeArrowheads="1"/>
            </p:cNvSpPr>
            <p:nvPr/>
          </p:nvSpPr>
          <p:spPr bwMode="auto">
            <a:xfrm>
              <a:off x="378" y="87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4" name="Group 1248"/>
          <p:cNvGrpSpPr>
            <a:grpSpLocks/>
          </p:cNvGrpSpPr>
          <p:nvPr/>
        </p:nvGrpSpPr>
        <p:grpSpPr bwMode="auto">
          <a:xfrm>
            <a:off x="3517900" y="212725"/>
            <a:ext cx="641350" cy="627063"/>
            <a:chOff x="336" y="870"/>
            <a:chExt cx="409" cy="427"/>
          </a:xfrm>
        </p:grpSpPr>
        <p:sp>
          <p:nvSpPr>
            <p:cNvPr id="26430" name="AutoShape 1249"/>
            <p:cNvSpPr>
              <a:spLocks noChangeArrowheads="1"/>
            </p:cNvSpPr>
            <p:nvPr/>
          </p:nvSpPr>
          <p:spPr bwMode="auto">
            <a:xfrm>
              <a:off x="336" y="1008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431" name="AutoShape 1250"/>
            <p:cNvSpPr>
              <a:spLocks noChangeArrowheads="1"/>
            </p:cNvSpPr>
            <p:nvPr/>
          </p:nvSpPr>
          <p:spPr bwMode="auto">
            <a:xfrm>
              <a:off x="342" y="1000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432" name="AutoShape 1251"/>
            <p:cNvSpPr>
              <a:spLocks noChangeArrowheads="1"/>
            </p:cNvSpPr>
            <p:nvPr/>
          </p:nvSpPr>
          <p:spPr bwMode="auto">
            <a:xfrm>
              <a:off x="350" y="992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433" name="AutoShape 1252"/>
            <p:cNvSpPr>
              <a:spLocks noChangeArrowheads="1"/>
            </p:cNvSpPr>
            <p:nvPr/>
          </p:nvSpPr>
          <p:spPr bwMode="auto">
            <a:xfrm>
              <a:off x="356" y="982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434" name="AutoShape 1253"/>
            <p:cNvSpPr>
              <a:spLocks noChangeArrowheads="1"/>
            </p:cNvSpPr>
            <p:nvPr/>
          </p:nvSpPr>
          <p:spPr bwMode="auto">
            <a:xfrm>
              <a:off x="362" y="970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435" name="AutoShape 1254"/>
            <p:cNvSpPr>
              <a:spLocks noChangeArrowheads="1"/>
            </p:cNvSpPr>
            <p:nvPr/>
          </p:nvSpPr>
          <p:spPr bwMode="auto">
            <a:xfrm>
              <a:off x="366" y="958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436" name="AutoShape 1255"/>
            <p:cNvSpPr>
              <a:spLocks noChangeArrowheads="1"/>
            </p:cNvSpPr>
            <p:nvPr/>
          </p:nvSpPr>
          <p:spPr bwMode="auto">
            <a:xfrm>
              <a:off x="370" y="948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437" name="AutoShape 1256"/>
            <p:cNvSpPr>
              <a:spLocks noChangeArrowheads="1"/>
            </p:cNvSpPr>
            <p:nvPr/>
          </p:nvSpPr>
          <p:spPr bwMode="auto">
            <a:xfrm>
              <a:off x="374" y="936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438" name="AutoShape 1257"/>
            <p:cNvSpPr>
              <a:spLocks noChangeArrowheads="1"/>
            </p:cNvSpPr>
            <p:nvPr/>
          </p:nvSpPr>
          <p:spPr bwMode="auto">
            <a:xfrm>
              <a:off x="378" y="924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439" name="AutoShape 1258"/>
            <p:cNvSpPr>
              <a:spLocks noChangeArrowheads="1"/>
            </p:cNvSpPr>
            <p:nvPr/>
          </p:nvSpPr>
          <p:spPr bwMode="auto">
            <a:xfrm>
              <a:off x="380" y="914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440" name="AutoShape 1259"/>
            <p:cNvSpPr>
              <a:spLocks noChangeArrowheads="1"/>
            </p:cNvSpPr>
            <p:nvPr/>
          </p:nvSpPr>
          <p:spPr bwMode="auto">
            <a:xfrm>
              <a:off x="378" y="928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441" name="AutoShape 1260"/>
            <p:cNvSpPr>
              <a:spLocks noChangeArrowheads="1"/>
            </p:cNvSpPr>
            <p:nvPr/>
          </p:nvSpPr>
          <p:spPr bwMode="auto">
            <a:xfrm>
              <a:off x="378" y="936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442" name="AutoShape 1261"/>
            <p:cNvSpPr>
              <a:spLocks noChangeArrowheads="1"/>
            </p:cNvSpPr>
            <p:nvPr/>
          </p:nvSpPr>
          <p:spPr bwMode="auto">
            <a:xfrm>
              <a:off x="378" y="950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443" name="AutoShape 1262"/>
            <p:cNvSpPr>
              <a:spLocks noChangeArrowheads="1"/>
            </p:cNvSpPr>
            <p:nvPr/>
          </p:nvSpPr>
          <p:spPr bwMode="auto">
            <a:xfrm>
              <a:off x="378" y="962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444" name="AutoShape 1263"/>
            <p:cNvSpPr>
              <a:spLocks noChangeArrowheads="1"/>
            </p:cNvSpPr>
            <p:nvPr/>
          </p:nvSpPr>
          <p:spPr bwMode="auto">
            <a:xfrm>
              <a:off x="378" y="974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445" name="AutoShape 1264"/>
            <p:cNvSpPr>
              <a:spLocks noChangeArrowheads="1"/>
            </p:cNvSpPr>
            <p:nvPr/>
          </p:nvSpPr>
          <p:spPr bwMode="auto">
            <a:xfrm>
              <a:off x="376" y="982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446" name="AutoShape 1265"/>
            <p:cNvSpPr>
              <a:spLocks noChangeArrowheads="1"/>
            </p:cNvSpPr>
            <p:nvPr/>
          </p:nvSpPr>
          <p:spPr bwMode="auto">
            <a:xfrm>
              <a:off x="376" y="992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447" name="AutoShape 1266"/>
            <p:cNvSpPr>
              <a:spLocks noChangeArrowheads="1"/>
            </p:cNvSpPr>
            <p:nvPr/>
          </p:nvSpPr>
          <p:spPr bwMode="auto">
            <a:xfrm>
              <a:off x="376" y="1004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448" name="AutoShape 1267"/>
            <p:cNvSpPr>
              <a:spLocks noChangeArrowheads="1"/>
            </p:cNvSpPr>
            <p:nvPr/>
          </p:nvSpPr>
          <p:spPr bwMode="auto">
            <a:xfrm>
              <a:off x="378" y="1014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449" name="AutoShape 1268"/>
            <p:cNvSpPr>
              <a:spLocks noChangeArrowheads="1"/>
            </p:cNvSpPr>
            <p:nvPr/>
          </p:nvSpPr>
          <p:spPr bwMode="auto">
            <a:xfrm>
              <a:off x="378" y="1024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450" name="AutoShape 1269"/>
            <p:cNvSpPr>
              <a:spLocks noChangeArrowheads="1"/>
            </p:cNvSpPr>
            <p:nvPr/>
          </p:nvSpPr>
          <p:spPr bwMode="auto">
            <a:xfrm>
              <a:off x="378" y="1030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451" name="AutoShape 1270"/>
            <p:cNvSpPr>
              <a:spLocks noChangeArrowheads="1"/>
            </p:cNvSpPr>
            <p:nvPr/>
          </p:nvSpPr>
          <p:spPr bwMode="auto">
            <a:xfrm>
              <a:off x="378" y="1040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452" name="AutoShape 1271"/>
            <p:cNvSpPr>
              <a:spLocks noChangeArrowheads="1"/>
            </p:cNvSpPr>
            <p:nvPr/>
          </p:nvSpPr>
          <p:spPr bwMode="auto">
            <a:xfrm>
              <a:off x="378" y="1052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453" name="AutoShape 1272"/>
            <p:cNvSpPr>
              <a:spLocks noChangeArrowheads="1"/>
            </p:cNvSpPr>
            <p:nvPr/>
          </p:nvSpPr>
          <p:spPr bwMode="auto">
            <a:xfrm>
              <a:off x="378" y="1064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454" name="AutoShape 1273"/>
            <p:cNvSpPr>
              <a:spLocks noChangeArrowheads="1"/>
            </p:cNvSpPr>
            <p:nvPr/>
          </p:nvSpPr>
          <p:spPr bwMode="auto">
            <a:xfrm>
              <a:off x="378" y="1074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455" name="AutoShape 1274"/>
            <p:cNvSpPr>
              <a:spLocks noChangeArrowheads="1"/>
            </p:cNvSpPr>
            <p:nvPr/>
          </p:nvSpPr>
          <p:spPr bwMode="auto">
            <a:xfrm>
              <a:off x="380" y="1084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456" name="AutoShape 1275"/>
            <p:cNvSpPr>
              <a:spLocks noChangeArrowheads="1"/>
            </p:cNvSpPr>
            <p:nvPr/>
          </p:nvSpPr>
          <p:spPr bwMode="auto">
            <a:xfrm>
              <a:off x="386" y="1094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457" name="AutoShape 1276"/>
            <p:cNvSpPr>
              <a:spLocks noChangeArrowheads="1"/>
            </p:cNvSpPr>
            <p:nvPr/>
          </p:nvSpPr>
          <p:spPr bwMode="auto">
            <a:xfrm>
              <a:off x="394" y="1096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458" name="AutoShape 1277"/>
            <p:cNvSpPr>
              <a:spLocks noChangeArrowheads="1"/>
            </p:cNvSpPr>
            <p:nvPr/>
          </p:nvSpPr>
          <p:spPr bwMode="auto">
            <a:xfrm>
              <a:off x="406" y="1098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459" name="AutoShape 1278"/>
            <p:cNvSpPr>
              <a:spLocks noChangeArrowheads="1"/>
            </p:cNvSpPr>
            <p:nvPr/>
          </p:nvSpPr>
          <p:spPr bwMode="auto">
            <a:xfrm>
              <a:off x="416" y="1094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460" name="AutoShape 1279"/>
            <p:cNvSpPr>
              <a:spLocks noChangeArrowheads="1"/>
            </p:cNvSpPr>
            <p:nvPr/>
          </p:nvSpPr>
          <p:spPr bwMode="auto">
            <a:xfrm>
              <a:off x="424" y="1088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461" name="AutoShape 1280"/>
            <p:cNvSpPr>
              <a:spLocks noChangeArrowheads="1"/>
            </p:cNvSpPr>
            <p:nvPr/>
          </p:nvSpPr>
          <p:spPr bwMode="auto">
            <a:xfrm>
              <a:off x="432" y="1080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462" name="AutoShape 1281"/>
            <p:cNvSpPr>
              <a:spLocks noChangeArrowheads="1"/>
            </p:cNvSpPr>
            <p:nvPr/>
          </p:nvSpPr>
          <p:spPr bwMode="auto">
            <a:xfrm>
              <a:off x="436" y="1074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463" name="AutoShape 1282"/>
            <p:cNvSpPr>
              <a:spLocks noChangeArrowheads="1"/>
            </p:cNvSpPr>
            <p:nvPr/>
          </p:nvSpPr>
          <p:spPr bwMode="auto">
            <a:xfrm>
              <a:off x="442" y="1066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464" name="AutoShape 1283"/>
            <p:cNvSpPr>
              <a:spLocks noChangeArrowheads="1"/>
            </p:cNvSpPr>
            <p:nvPr/>
          </p:nvSpPr>
          <p:spPr bwMode="auto">
            <a:xfrm>
              <a:off x="448" y="1058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465" name="AutoShape 1284"/>
            <p:cNvSpPr>
              <a:spLocks noChangeArrowheads="1"/>
            </p:cNvSpPr>
            <p:nvPr/>
          </p:nvSpPr>
          <p:spPr bwMode="auto">
            <a:xfrm>
              <a:off x="452" y="1050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466" name="AutoShape 1285"/>
            <p:cNvSpPr>
              <a:spLocks noChangeArrowheads="1"/>
            </p:cNvSpPr>
            <p:nvPr/>
          </p:nvSpPr>
          <p:spPr bwMode="auto">
            <a:xfrm>
              <a:off x="458" y="1042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467" name="AutoShape 1286"/>
            <p:cNvSpPr>
              <a:spLocks noChangeArrowheads="1"/>
            </p:cNvSpPr>
            <p:nvPr/>
          </p:nvSpPr>
          <p:spPr bwMode="auto">
            <a:xfrm>
              <a:off x="462" y="1034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468" name="AutoShape 1287"/>
            <p:cNvSpPr>
              <a:spLocks noChangeArrowheads="1"/>
            </p:cNvSpPr>
            <p:nvPr/>
          </p:nvSpPr>
          <p:spPr bwMode="auto">
            <a:xfrm>
              <a:off x="468" y="1024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469" name="AutoShape 1288"/>
            <p:cNvSpPr>
              <a:spLocks noChangeArrowheads="1"/>
            </p:cNvSpPr>
            <p:nvPr/>
          </p:nvSpPr>
          <p:spPr bwMode="auto">
            <a:xfrm>
              <a:off x="474" y="1014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470" name="Oval 1289"/>
            <p:cNvSpPr>
              <a:spLocks noChangeArrowheads="1"/>
            </p:cNvSpPr>
            <p:nvPr/>
          </p:nvSpPr>
          <p:spPr bwMode="auto">
            <a:xfrm>
              <a:off x="476" y="1011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471" name="Oval 1290"/>
            <p:cNvSpPr>
              <a:spLocks noChangeArrowheads="1"/>
            </p:cNvSpPr>
            <p:nvPr/>
          </p:nvSpPr>
          <p:spPr bwMode="auto">
            <a:xfrm>
              <a:off x="480" y="1001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472" name="Oval 1291"/>
            <p:cNvSpPr>
              <a:spLocks noChangeArrowheads="1"/>
            </p:cNvSpPr>
            <p:nvPr/>
          </p:nvSpPr>
          <p:spPr bwMode="auto">
            <a:xfrm>
              <a:off x="484" y="991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473" name="Oval 1292"/>
            <p:cNvSpPr>
              <a:spLocks noChangeArrowheads="1"/>
            </p:cNvSpPr>
            <p:nvPr/>
          </p:nvSpPr>
          <p:spPr bwMode="auto">
            <a:xfrm>
              <a:off x="486" y="981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474" name="Oval 1293"/>
            <p:cNvSpPr>
              <a:spLocks noChangeArrowheads="1"/>
            </p:cNvSpPr>
            <p:nvPr/>
          </p:nvSpPr>
          <p:spPr bwMode="auto">
            <a:xfrm>
              <a:off x="492" y="971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475" name="Oval 1294"/>
            <p:cNvSpPr>
              <a:spLocks noChangeArrowheads="1"/>
            </p:cNvSpPr>
            <p:nvPr/>
          </p:nvSpPr>
          <p:spPr bwMode="auto">
            <a:xfrm>
              <a:off x="496" y="961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476" name="Oval 1295"/>
            <p:cNvSpPr>
              <a:spLocks noChangeArrowheads="1"/>
            </p:cNvSpPr>
            <p:nvPr/>
          </p:nvSpPr>
          <p:spPr bwMode="auto">
            <a:xfrm>
              <a:off x="500" y="951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477" name="Oval 1296"/>
            <p:cNvSpPr>
              <a:spLocks noChangeArrowheads="1"/>
            </p:cNvSpPr>
            <p:nvPr/>
          </p:nvSpPr>
          <p:spPr bwMode="auto">
            <a:xfrm>
              <a:off x="500" y="943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478" name="Oval 1297"/>
            <p:cNvSpPr>
              <a:spLocks noChangeArrowheads="1"/>
            </p:cNvSpPr>
            <p:nvPr/>
          </p:nvSpPr>
          <p:spPr bwMode="auto">
            <a:xfrm>
              <a:off x="500" y="931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479" name="Oval 1298"/>
            <p:cNvSpPr>
              <a:spLocks noChangeArrowheads="1"/>
            </p:cNvSpPr>
            <p:nvPr/>
          </p:nvSpPr>
          <p:spPr bwMode="auto">
            <a:xfrm>
              <a:off x="500" y="919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480" name="Oval 1299"/>
            <p:cNvSpPr>
              <a:spLocks noChangeArrowheads="1"/>
            </p:cNvSpPr>
            <p:nvPr/>
          </p:nvSpPr>
          <p:spPr bwMode="auto">
            <a:xfrm>
              <a:off x="497" y="92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481" name="Oval 1300"/>
            <p:cNvSpPr>
              <a:spLocks noChangeArrowheads="1"/>
            </p:cNvSpPr>
            <p:nvPr/>
          </p:nvSpPr>
          <p:spPr bwMode="auto">
            <a:xfrm>
              <a:off x="499" y="93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482" name="Oval 1301"/>
            <p:cNvSpPr>
              <a:spLocks noChangeArrowheads="1"/>
            </p:cNvSpPr>
            <p:nvPr/>
          </p:nvSpPr>
          <p:spPr bwMode="auto">
            <a:xfrm>
              <a:off x="497" y="94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483" name="Oval 1302"/>
            <p:cNvSpPr>
              <a:spLocks noChangeArrowheads="1"/>
            </p:cNvSpPr>
            <p:nvPr/>
          </p:nvSpPr>
          <p:spPr bwMode="auto">
            <a:xfrm>
              <a:off x="497" y="95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484" name="Oval 1303"/>
            <p:cNvSpPr>
              <a:spLocks noChangeArrowheads="1"/>
            </p:cNvSpPr>
            <p:nvPr/>
          </p:nvSpPr>
          <p:spPr bwMode="auto">
            <a:xfrm>
              <a:off x="497" y="96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485" name="Oval 1304"/>
            <p:cNvSpPr>
              <a:spLocks noChangeArrowheads="1"/>
            </p:cNvSpPr>
            <p:nvPr/>
          </p:nvSpPr>
          <p:spPr bwMode="auto">
            <a:xfrm>
              <a:off x="497" y="97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486" name="Oval 1305"/>
            <p:cNvSpPr>
              <a:spLocks noChangeArrowheads="1"/>
            </p:cNvSpPr>
            <p:nvPr/>
          </p:nvSpPr>
          <p:spPr bwMode="auto">
            <a:xfrm>
              <a:off x="497" y="978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487" name="Oval 1306"/>
            <p:cNvSpPr>
              <a:spLocks noChangeArrowheads="1"/>
            </p:cNvSpPr>
            <p:nvPr/>
          </p:nvSpPr>
          <p:spPr bwMode="auto">
            <a:xfrm>
              <a:off x="497" y="98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488" name="Oval 1307"/>
            <p:cNvSpPr>
              <a:spLocks noChangeArrowheads="1"/>
            </p:cNvSpPr>
            <p:nvPr/>
          </p:nvSpPr>
          <p:spPr bwMode="auto">
            <a:xfrm>
              <a:off x="497" y="99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489" name="Oval 1308"/>
            <p:cNvSpPr>
              <a:spLocks noChangeArrowheads="1"/>
            </p:cNvSpPr>
            <p:nvPr/>
          </p:nvSpPr>
          <p:spPr bwMode="auto">
            <a:xfrm>
              <a:off x="499" y="100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490" name="Oval 1309"/>
            <p:cNvSpPr>
              <a:spLocks noChangeArrowheads="1"/>
            </p:cNvSpPr>
            <p:nvPr/>
          </p:nvSpPr>
          <p:spPr bwMode="auto">
            <a:xfrm>
              <a:off x="499" y="101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491" name="Oval 1310"/>
            <p:cNvSpPr>
              <a:spLocks noChangeArrowheads="1"/>
            </p:cNvSpPr>
            <p:nvPr/>
          </p:nvSpPr>
          <p:spPr bwMode="auto">
            <a:xfrm>
              <a:off x="499" y="102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492" name="Oval 1311"/>
            <p:cNvSpPr>
              <a:spLocks noChangeArrowheads="1"/>
            </p:cNvSpPr>
            <p:nvPr/>
          </p:nvSpPr>
          <p:spPr bwMode="auto">
            <a:xfrm>
              <a:off x="499" y="102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493" name="Oval 1312"/>
            <p:cNvSpPr>
              <a:spLocks noChangeArrowheads="1"/>
            </p:cNvSpPr>
            <p:nvPr/>
          </p:nvSpPr>
          <p:spPr bwMode="auto">
            <a:xfrm>
              <a:off x="499" y="103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494" name="Oval 1313"/>
            <p:cNvSpPr>
              <a:spLocks noChangeArrowheads="1"/>
            </p:cNvSpPr>
            <p:nvPr/>
          </p:nvSpPr>
          <p:spPr bwMode="auto">
            <a:xfrm>
              <a:off x="499" y="104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495" name="Oval 1314"/>
            <p:cNvSpPr>
              <a:spLocks noChangeArrowheads="1"/>
            </p:cNvSpPr>
            <p:nvPr/>
          </p:nvSpPr>
          <p:spPr bwMode="auto">
            <a:xfrm>
              <a:off x="499" y="105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496" name="Oval 1315"/>
            <p:cNvSpPr>
              <a:spLocks noChangeArrowheads="1"/>
            </p:cNvSpPr>
            <p:nvPr/>
          </p:nvSpPr>
          <p:spPr bwMode="auto">
            <a:xfrm>
              <a:off x="499" y="1058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497" name="Oval 1316"/>
            <p:cNvSpPr>
              <a:spLocks noChangeArrowheads="1"/>
            </p:cNvSpPr>
            <p:nvPr/>
          </p:nvSpPr>
          <p:spPr bwMode="auto">
            <a:xfrm>
              <a:off x="499" y="1068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498" name="Oval 1317"/>
            <p:cNvSpPr>
              <a:spLocks noChangeArrowheads="1"/>
            </p:cNvSpPr>
            <p:nvPr/>
          </p:nvSpPr>
          <p:spPr bwMode="auto">
            <a:xfrm>
              <a:off x="499" y="107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499" name="Oval 1318"/>
            <p:cNvSpPr>
              <a:spLocks noChangeArrowheads="1"/>
            </p:cNvSpPr>
            <p:nvPr/>
          </p:nvSpPr>
          <p:spPr bwMode="auto">
            <a:xfrm>
              <a:off x="499" y="108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500" name="Oval 1319"/>
            <p:cNvSpPr>
              <a:spLocks noChangeArrowheads="1"/>
            </p:cNvSpPr>
            <p:nvPr/>
          </p:nvSpPr>
          <p:spPr bwMode="auto">
            <a:xfrm>
              <a:off x="499" y="109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501" name="Oval 1320"/>
            <p:cNvSpPr>
              <a:spLocks noChangeArrowheads="1"/>
            </p:cNvSpPr>
            <p:nvPr/>
          </p:nvSpPr>
          <p:spPr bwMode="auto">
            <a:xfrm>
              <a:off x="501" y="110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502" name="Oval 1321"/>
            <p:cNvSpPr>
              <a:spLocks noChangeArrowheads="1"/>
            </p:cNvSpPr>
            <p:nvPr/>
          </p:nvSpPr>
          <p:spPr bwMode="auto">
            <a:xfrm>
              <a:off x="499" y="110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503" name="Oval 1322"/>
            <p:cNvSpPr>
              <a:spLocks noChangeArrowheads="1"/>
            </p:cNvSpPr>
            <p:nvPr/>
          </p:nvSpPr>
          <p:spPr bwMode="auto">
            <a:xfrm>
              <a:off x="501" y="111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504" name="Oval 1323"/>
            <p:cNvSpPr>
              <a:spLocks noChangeArrowheads="1"/>
            </p:cNvSpPr>
            <p:nvPr/>
          </p:nvSpPr>
          <p:spPr bwMode="auto">
            <a:xfrm>
              <a:off x="501" y="1118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505" name="Oval 1324"/>
            <p:cNvSpPr>
              <a:spLocks noChangeArrowheads="1"/>
            </p:cNvSpPr>
            <p:nvPr/>
          </p:nvSpPr>
          <p:spPr bwMode="auto">
            <a:xfrm>
              <a:off x="499" y="1128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506" name="Oval 1325"/>
            <p:cNvSpPr>
              <a:spLocks noChangeArrowheads="1"/>
            </p:cNvSpPr>
            <p:nvPr/>
          </p:nvSpPr>
          <p:spPr bwMode="auto">
            <a:xfrm>
              <a:off x="499" y="113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507" name="Oval 1326"/>
            <p:cNvSpPr>
              <a:spLocks noChangeArrowheads="1"/>
            </p:cNvSpPr>
            <p:nvPr/>
          </p:nvSpPr>
          <p:spPr bwMode="auto">
            <a:xfrm>
              <a:off x="499" y="114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508" name="Oval 1327"/>
            <p:cNvSpPr>
              <a:spLocks noChangeArrowheads="1"/>
            </p:cNvSpPr>
            <p:nvPr/>
          </p:nvSpPr>
          <p:spPr bwMode="auto">
            <a:xfrm>
              <a:off x="499" y="115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509" name="Oval 1328"/>
            <p:cNvSpPr>
              <a:spLocks noChangeArrowheads="1"/>
            </p:cNvSpPr>
            <p:nvPr/>
          </p:nvSpPr>
          <p:spPr bwMode="auto">
            <a:xfrm>
              <a:off x="499" y="116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510" name="Oval 1329"/>
            <p:cNvSpPr>
              <a:spLocks noChangeArrowheads="1"/>
            </p:cNvSpPr>
            <p:nvPr/>
          </p:nvSpPr>
          <p:spPr bwMode="auto">
            <a:xfrm>
              <a:off x="499" y="117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511" name="Oval 1330"/>
            <p:cNvSpPr>
              <a:spLocks noChangeArrowheads="1"/>
            </p:cNvSpPr>
            <p:nvPr/>
          </p:nvSpPr>
          <p:spPr bwMode="auto">
            <a:xfrm>
              <a:off x="499" y="118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512" name="Oval 1331"/>
            <p:cNvSpPr>
              <a:spLocks noChangeArrowheads="1"/>
            </p:cNvSpPr>
            <p:nvPr/>
          </p:nvSpPr>
          <p:spPr bwMode="auto">
            <a:xfrm>
              <a:off x="499" y="119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513" name="Oval 1332"/>
            <p:cNvSpPr>
              <a:spLocks noChangeArrowheads="1"/>
            </p:cNvSpPr>
            <p:nvPr/>
          </p:nvSpPr>
          <p:spPr bwMode="auto">
            <a:xfrm>
              <a:off x="499" y="119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514" name="Oval 1333"/>
            <p:cNvSpPr>
              <a:spLocks noChangeArrowheads="1"/>
            </p:cNvSpPr>
            <p:nvPr/>
          </p:nvSpPr>
          <p:spPr bwMode="auto">
            <a:xfrm>
              <a:off x="499" y="120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515" name="Oval 1334"/>
            <p:cNvSpPr>
              <a:spLocks noChangeArrowheads="1"/>
            </p:cNvSpPr>
            <p:nvPr/>
          </p:nvSpPr>
          <p:spPr bwMode="auto">
            <a:xfrm>
              <a:off x="499" y="121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516" name="Oval 1335"/>
            <p:cNvSpPr>
              <a:spLocks noChangeArrowheads="1"/>
            </p:cNvSpPr>
            <p:nvPr/>
          </p:nvSpPr>
          <p:spPr bwMode="auto">
            <a:xfrm>
              <a:off x="499" y="122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517" name="Oval 1336"/>
            <p:cNvSpPr>
              <a:spLocks noChangeArrowheads="1"/>
            </p:cNvSpPr>
            <p:nvPr/>
          </p:nvSpPr>
          <p:spPr bwMode="auto">
            <a:xfrm>
              <a:off x="499" y="1228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518" name="Oval 1337"/>
            <p:cNvSpPr>
              <a:spLocks noChangeArrowheads="1"/>
            </p:cNvSpPr>
            <p:nvPr/>
          </p:nvSpPr>
          <p:spPr bwMode="auto">
            <a:xfrm>
              <a:off x="501" y="1238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519" name="Oval 1338"/>
            <p:cNvSpPr>
              <a:spLocks noChangeArrowheads="1"/>
            </p:cNvSpPr>
            <p:nvPr/>
          </p:nvSpPr>
          <p:spPr bwMode="auto">
            <a:xfrm>
              <a:off x="499" y="124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520" name="Oval 1339"/>
            <p:cNvSpPr>
              <a:spLocks noChangeArrowheads="1"/>
            </p:cNvSpPr>
            <p:nvPr/>
          </p:nvSpPr>
          <p:spPr bwMode="auto">
            <a:xfrm>
              <a:off x="501" y="125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521" name="Oval 1340"/>
            <p:cNvSpPr>
              <a:spLocks noChangeArrowheads="1"/>
            </p:cNvSpPr>
            <p:nvPr/>
          </p:nvSpPr>
          <p:spPr bwMode="auto">
            <a:xfrm>
              <a:off x="499" y="125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522" name="Oval 1341"/>
            <p:cNvSpPr>
              <a:spLocks noChangeArrowheads="1"/>
            </p:cNvSpPr>
            <p:nvPr/>
          </p:nvSpPr>
          <p:spPr bwMode="auto">
            <a:xfrm>
              <a:off x="499" y="126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523" name="Oval 1342"/>
            <p:cNvSpPr>
              <a:spLocks noChangeArrowheads="1"/>
            </p:cNvSpPr>
            <p:nvPr/>
          </p:nvSpPr>
          <p:spPr bwMode="auto">
            <a:xfrm>
              <a:off x="499" y="127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524" name="Oval 1343"/>
            <p:cNvSpPr>
              <a:spLocks noChangeArrowheads="1"/>
            </p:cNvSpPr>
            <p:nvPr/>
          </p:nvSpPr>
          <p:spPr bwMode="auto">
            <a:xfrm>
              <a:off x="499" y="128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525" name="Oval 1344"/>
            <p:cNvSpPr>
              <a:spLocks noChangeArrowheads="1"/>
            </p:cNvSpPr>
            <p:nvPr/>
          </p:nvSpPr>
          <p:spPr bwMode="auto">
            <a:xfrm>
              <a:off x="504" y="1011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526" name="Oval 1345"/>
            <p:cNvSpPr>
              <a:spLocks noChangeArrowheads="1"/>
            </p:cNvSpPr>
            <p:nvPr/>
          </p:nvSpPr>
          <p:spPr bwMode="auto">
            <a:xfrm>
              <a:off x="501" y="1039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527" name="Oval 1346"/>
            <p:cNvSpPr>
              <a:spLocks noChangeArrowheads="1"/>
            </p:cNvSpPr>
            <p:nvPr/>
          </p:nvSpPr>
          <p:spPr bwMode="auto">
            <a:xfrm>
              <a:off x="508" y="100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528" name="Oval 1347"/>
            <p:cNvSpPr>
              <a:spLocks noChangeArrowheads="1"/>
            </p:cNvSpPr>
            <p:nvPr/>
          </p:nvSpPr>
          <p:spPr bwMode="auto">
            <a:xfrm>
              <a:off x="513" y="99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529" name="Oval 1348"/>
            <p:cNvSpPr>
              <a:spLocks noChangeArrowheads="1"/>
            </p:cNvSpPr>
            <p:nvPr/>
          </p:nvSpPr>
          <p:spPr bwMode="auto">
            <a:xfrm>
              <a:off x="517" y="98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530" name="Oval 1349"/>
            <p:cNvSpPr>
              <a:spLocks noChangeArrowheads="1"/>
            </p:cNvSpPr>
            <p:nvPr/>
          </p:nvSpPr>
          <p:spPr bwMode="auto">
            <a:xfrm>
              <a:off x="521" y="97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531" name="Oval 1350"/>
            <p:cNvSpPr>
              <a:spLocks noChangeArrowheads="1"/>
            </p:cNvSpPr>
            <p:nvPr/>
          </p:nvSpPr>
          <p:spPr bwMode="auto">
            <a:xfrm>
              <a:off x="523" y="97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532" name="Oval 1351"/>
            <p:cNvSpPr>
              <a:spLocks noChangeArrowheads="1"/>
            </p:cNvSpPr>
            <p:nvPr/>
          </p:nvSpPr>
          <p:spPr bwMode="auto">
            <a:xfrm>
              <a:off x="529" y="96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533" name="Oval 1352"/>
            <p:cNvSpPr>
              <a:spLocks noChangeArrowheads="1"/>
            </p:cNvSpPr>
            <p:nvPr/>
          </p:nvSpPr>
          <p:spPr bwMode="auto">
            <a:xfrm>
              <a:off x="533" y="96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534" name="Oval 1353"/>
            <p:cNvSpPr>
              <a:spLocks noChangeArrowheads="1"/>
            </p:cNvSpPr>
            <p:nvPr/>
          </p:nvSpPr>
          <p:spPr bwMode="auto">
            <a:xfrm>
              <a:off x="539" y="95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535" name="Oval 1354"/>
            <p:cNvSpPr>
              <a:spLocks noChangeArrowheads="1"/>
            </p:cNvSpPr>
            <p:nvPr/>
          </p:nvSpPr>
          <p:spPr bwMode="auto">
            <a:xfrm>
              <a:off x="545" y="948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536" name="Oval 1355"/>
            <p:cNvSpPr>
              <a:spLocks noChangeArrowheads="1"/>
            </p:cNvSpPr>
            <p:nvPr/>
          </p:nvSpPr>
          <p:spPr bwMode="auto">
            <a:xfrm>
              <a:off x="551" y="94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537" name="Oval 1356"/>
            <p:cNvSpPr>
              <a:spLocks noChangeArrowheads="1"/>
            </p:cNvSpPr>
            <p:nvPr/>
          </p:nvSpPr>
          <p:spPr bwMode="auto">
            <a:xfrm>
              <a:off x="557" y="93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538" name="Oval 1357"/>
            <p:cNvSpPr>
              <a:spLocks noChangeArrowheads="1"/>
            </p:cNvSpPr>
            <p:nvPr/>
          </p:nvSpPr>
          <p:spPr bwMode="auto">
            <a:xfrm>
              <a:off x="563" y="92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539" name="Oval 1358"/>
            <p:cNvSpPr>
              <a:spLocks noChangeArrowheads="1"/>
            </p:cNvSpPr>
            <p:nvPr/>
          </p:nvSpPr>
          <p:spPr bwMode="auto">
            <a:xfrm>
              <a:off x="573" y="92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540" name="Oval 1359"/>
            <p:cNvSpPr>
              <a:spLocks noChangeArrowheads="1"/>
            </p:cNvSpPr>
            <p:nvPr/>
          </p:nvSpPr>
          <p:spPr bwMode="auto">
            <a:xfrm>
              <a:off x="583" y="918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541" name="Oval 1360"/>
            <p:cNvSpPr>
              <a:spLocks noChangeArrowheads="1"/>
            </p:cNvSpPr>
            <p:nvPr/>
          </p:nvSpPr>
          <p:spPr bwMode="auto">
            <a:xfrm>
              <a:off x="593" y="91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542" name="Oval 1361"/>
            <p:cNvSpPr>
              <a:spLocks noChangeArrowheads="1"/>
            </p:cNvSpPr>
            <p:nvPr/>
          </p:nvSpPr>
          <p:spPr bwMode="auto">
            <a:xfrm>
              <a:off x="603" y="91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543" name="Oval 1362"/>
            <p:cNvSpPr>
              <a:spLocks noChangeArrowheads="1"/>
            </p:cNvSpPr>
            <p:nvPr/>
          </p:nvSpPr>
          <p:spPr bwMode="auto">
            <a:xfrm>
              <a:off x="610" y="92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544" name="Oval 1363"/>
            <p:cNvSpPr>
              <a:spLocks noChangeArrowheads="1"/>
            </p:cNvSpPr>
            <p:nvPr/>
          </p:nvSpPr>
          <p:spPr bwMode="auto">
            <a:xfrm>
              <a:off x="617" y="92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545" name="Oval 1364"/>
            <p:cNvSpPr>
              <a:spLocks noChangeArrowheads="1"/>
            </p:cNvSpPr>
            <p:nvPr/>
          </p:nvSpPr>
          <p:spPr bwMode="auto">
            <a:xfrm>
              <a:off x="623" y="93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546" name="Oval 1365"/>
            <p:cNvSpPr>
              <a:spLocks noChangeArrowheads="1"/>
            </p:cNvSpPr>
            <p:nvPr/>
          </p:nvSpPr>
          <p:spPr bwMode="auto">
            <a:xfrm>
              <a:off x="629" y="94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547" name="Oval 1366"/>
            <p:cNvSpPr>
              <a:spLocks noChangeArrowheads="1"/>
            </p:cNvSpPr>
            <p:nvPr/>
          </p:nvSpPr>
          <p:spPr bwMode="auto">
            <a:xfrm>
              <a:off x="633" y="95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548" name="Oval 1367"/>
            <p:cNvSpPr>
              <a:spLocks noChangeArrowheads="1"/>
            </p:cNvSpPr>
            <p:nvPr/>
          </p:nvSpPr>
          <p:spPr bwMode="auto">
            <a:xfrm>
              <a:off x="635" y="961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549" name="Oval 1368"/>
            <p:cNvSpPr>
              <a:spLocks noChangeArrowheads="1"/>
            </p:cNvSpPr>
            <p:nvPr/>
          </p:nvSpPr>
          <p:spPr bwMode="auto">
            <a:xfrm>
              <a:off x="636" y="975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550" name="Oval 1369"/>
            <p:cNvSpPr>
              <a:spLocks noChangeArrowheads="1"/>
            </p:cNvSpPr>
            <p:nvPr/>
          </p:nvSpPr>
          <p:spPr bwMode="auto">
            <a:xfrm>
              <a:off x="636" y="985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551" name="Oval 1370"/>
            <p:cNvSpPr>
              <a:spLocks noChangeArrowheads="1"/>
            </p:cNvSpPr>
            <p:nvPr/>
          </p:nvSpPr>
          <p:spPr bwMode="auto">
            <a:xfrm>
              <a:off x="636" y="995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552" name="Oval 1371"/>
            <p:cNvSpPr>
              <a:spLocks noChangeArrowheads="1"/>
            </p:cNvSpPr>
            <p:nvPr/>
          </p:nvSpPr>
          <p:spPr bwMode="auto">
            <a:xfrm>
              <a:off x="635" y="1005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553" name="Oval 1372"/>
            <p:cNvSpPr>
              <a:spLocks noChangeArrowheads="1"/>
            </p:cNvSpPr>
            <p:nvPr/>
          </p:nvSpPr>
          <p:spPr bwMode="auto">
            <a:xfrm>
              <a:off x="634" y="1015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554" name="Oval 1373"/>
            <p:cNvSpPr>
              <a:spLocks noChangeArrowheads="1"/>
            </p:cNvSpPr>
            <p:nvPr/>
          </p:nvSpPr>
          <p:spPr bwMode="auto">
            <a:xfrm>
              <a:off x="634" y="1025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555" name="Oval 1374"/>
            <p:cNvSpPr>
              <a:spLocks noChangeArrowheads="1"/>
            </p:cNvSpPr>
            <p:nvPr/>
          </p:nvSpPr>
          <p:spPr bwMode="auto">
            <a:xfrm>
              <a:off x="634" y="1035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556" name="Oval 1375"/>
            <p:cNvSpPr>
              <a:spLocks noChangeArrowheads="1"/>
            </p:cNvSpPr>
            <p:nvPr/>
          </p:nvSpPr>
          <p:spPr bwMode="auto">
            <a:xfrm>
              <a:off x="635" y="1045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557" name="Oval 1376"/>
            <p:cNvSpPr>
              <a:spLocks noChangeArrowheads="1"/>
            </p:cNvSpPr>
            <p:nvPr/>
          </p:nvSpPr>
          <p:spPr bwMode="auto">
            <a:xfrm>
              <a:off x="634" y="1055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558" name="Oval 1377"/>
            <p:cNvSpPr>
              <a:spLocks noChangeArrowheads="1"/>
            </p:cNvSpPr>
            <p:nvPr/>
          </p:nvSpPr>
          <p:spPr bwMode="auto">
            <a:xfrm>
              <a:off x="634" y="1065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559" name="Oval 1378"/>
            <p:cNvSpPr>
              <a:spLocks noChangeArrowheads="1"/>
            </p:cNvSpPr>
            <p:nvPr/>
          </p:nvSpPr>
          <p:spPr bwMode="auto">
            <a:xfrm>
              <a:off x="634" y="1075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560" name="Oval 1379"/>
            <p:cNvSpPr>
              <a:spLocks noChangeArrowheads="1"/>
            </p:cNvSpPr>
            <p:nvPr/>
          </p:nvSpPr>
          <p:spPr bwMode="auto">
            <a:xfrm>
              <a:off x="636" y="1083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561" name="Oval 1380"/>
            <p:cNvSpPr>
              <a:spLocks noChangeArrowheads="1"/>
            </p:cNvSpPr>
            <p:nvPr/>
          </p:nvSpPr>
          <p:spPr bwMode="auto">
            <a:xfrm>
              <a:off x="640" y="1093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562" name="Oval 1381"/>
            <p:cNvSpPr>
              <a:spLocks noChangeArrowheads="1"/>
            </p:cNvSpPr>
            <p:nvPr/>
          </p:nvSpPr>
          <p:spPr bwMode="auto">
            <a:xfrm>
              <a:off x="648" y="1101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563" name="Oval 1382"/>
            <p:cNvSpPr>
              <a:spLocks noChangeArrowheads="1"/>
            </p:cNvSpPr>
            <p:nvPr/>
          </p:nvSpPr>
          <p:spPr bwMode="auto">
            <a:xfrm>
              <a:off x="658" y="1103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564" name="Oval 1383"/>
            <p:cNvSpPr>
              <a:spLocks noChangeArrowheads="1"/>
            </p:cNvSpPr>
            <p:nvPr/>
          </p:nvSpPr>
          <p:spPr bwMode="auto">
            <a:xfrm>
              <a:off x="670" y="1101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565" name="Oval 1384"/>
            <p:cNvSpPr>
              <a:spLocks noChangeArrowheads="1"/>
            </p:cNvSpPr>
            <p:nvPr/>
          </p:nvSpPr>
          <p:spPr bwMode="auto">
            <a:xfrm>
              <a:off x="678" y="1095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566" name="Oval 1385"/>
            <p:cNvSpPr>
              <a:spLocks noChangeArrowheads="1"/>
            </p:cNvSpPr>
            <p:nvPr/>
          </p:nvSpPr>
          <p:spPr bwMode="auto">
            <a:xfrm>
              <a:off x="686" y="1087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567" name="Oval 1386"/>
            <p:cNvSpPr>
              <a:spLocks noChangeArrowheads="1"/>
            </p:cNvSpPr>
            <p:nvPr/>
          </p:nvSpPr>
          <p:spPr bwMode="auto">
            <a:xfrm>
              <a:off x="694" y="1079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568" name="Oval 1387"/>
            <p:cNvSpPr>
              <a:spLocks noChangeArrowheads="1"/>
            </p:cNvSpPr>
            <p:nvPr/>
          </p:nvSpPr>
          <p:spPr bwMode="auto">
            <a:xfrm>
              <a:off x="702" y="1069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569" name="Oval 1388"/>
            <p:cNvSpPr>
              <a:spLocks noChangeArrowheads="1"/>
            </p:cNvSpPr>
            <p:nvPr/>
          </p:nvSpPr>
          <p:spPr bwMode="auto">
            <a:xfrm>
              <a:off x="708" y="1059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570" name="Oval 1389"/>
            <p:cNvSpPr>
              <a:spLocks noChangeArrowheads="1"/>
            </p:cNvSpPr>
            <p:nvPr/>
          </p:nvSpPr>
          <p:spPr bwMode="auto">
            <a:xfrm>
              <a:off x="712" y="105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571" name="Oval 1390"/>
            <p:cNvSpPr>
              <a:spLocks noChangeArrowheads="1"/>
            </p:cNvSpPr>
            <p:nvPr/>
          </p:nvSpPr>
          <p:spPr bwMode="auto">
            <a:xfrm>
              <a:off x="718" y="104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572" name="Oval 1391"/>
            <p:cNvSpPr>
              <a:spLocks noChangeArrowheads="1"/>
            </p:cNvSpPr>
            <p:nvPr/>
          </p:nvSpPr>
          <p:spPr bwMode="auto">
            <a:xfrm>
              <a:off x="720" y="103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573" name="Oval 1392"/>
            <p:cNvSpPr>
              <a:spLocks noChangeArrowheads="1"/>
            </p:cNvSpPr>
            <p:nvPr/>
          </p:nvSpPr>
          <p:spPr bwMode="auto">
            <a:xfrm>
              <a:off x="724" y="102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574" name="Oval 1393"/>
            <p:cNvSpPr>
              <a:spLocks noChangeArrowheads="1"/>
            </p:cNvSpPr>
            <p:nvPr/>
          </p:nvSpPr>
          <p:spPr bwMode="auto">
            <a:xfrm>
              <a:off x="728" y="101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575" name="Oval 1394"/>
            <p:cNvSpPr>
              <a:spLocks noChangeArrowheads="1"/>
            </p:cNvSpPr>
            <p:nvPr/>
          </p:nvSpPr>
          <p:spPr bwMode="auto">
            <a:xfrm>
              <a:off x="378" y="87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5" name="Group 1395"/>
          <p:cNvGrpSpPr>
            <a:grpSpLocks/>
          </p:cNvGrpSpPr>
          <p:nvPr/>
        </p:nvGrpSpPr>
        <p:grpSpPr bwMode="auto">
          <a:xfrm>
            <a:off x="4610100" y="212725"/>
            <a:ext cx="639763" cy="627063"/>
            <a:chOff x="336" y="870"/>
            <a:chExt cx="409" cy="427"/>
          </a:xfrm>
        </p:grpSpPr>
        <p:sp>
          <p:nvSpPr>
            <p:cNvPr id="26284" name="AutoShape 1396"/>
            <p:cNvSpPr>
              <a:spLocks noChangeArrowheads="1"/>
            </p:cNvSpPr>
            <p:nvPr/>
          </p:nvSpPr>
          <p:spPr bwMode="auto">
            <a:xfrm>
              <a:off x="336" y="1008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285" name="AutoShape 1397"/>
            <p:cNvSpPr>
              <a:spLocks noChangeArrowheads="1"/>
            </p:cNvSpPr>
            <p:nvPr/>
          </p:nvSpPr>
          <p:spPr bwMode="auto">
            <a:xfrm>
              <a:off x="342" y="1000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286" name="AutoShape 1398"/>
            <p:cNvSpPr>
              <a:spLocks noChangeArrowheads="1"/>
            </p:cNvSpPr>
            <p:nvPr/>
          </p:nvSpPr>
          <p:spPr bwMode="auto">
            <a:xfrm>
              <a:off x="350" y="992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287" name="AutoShape 1399"/>
            <p:cNvSpPr>
              <a:spLocks noChangeArrowheads="1"/>
            </p:cNvSpPr>
            <p:nvPr/>
          </p:nvSpPr>
          <p:spPr bwMode="auto">
            <a:xfrm>
              <a:off x="356" y="982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288" name="AutoShape 1400"/>
            <p:cNvSpPr>
              <a:spLocks noChangeArrowheads="1"/>
            </p:cNvSpPr>
            <p:nvPr/>
          </p:nvSpPr>
          <p:spPr bwMode="auto">
            <a:xfrm>
              <a:off x="362" y="970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289" name="AutoShape 1401"/>
            <p:cNvSpPr>
              <a:spLocks noChangeArrowheads="1"/>
            </p:cNvSpPr>
            <p:nvPr/>
          </p:nvSpPr>
          <p:spPr bwMode="auto">
            <a:xfrm>
              <a:off x="366" y="958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290" name="AutoShape 1402"/>
            <p:cNvSpPr>
              <a:spLocks noChangeArrowheads="1"/>
            </p:cNvSpPr>
            <p:nvPr/>
          </p:nvSpPr>
          <p:spPr bwMode="auto">
            <a:xfrm>
              <a:off x="370" y="948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291" name="AutoShape 1403"/>
            <p:cNvSpPr>
              <a:spLocks noChangeArrowheads="1"/>
            </p:cNvSpPr>
            <p:nvPr/>
          </p:nvSpPr>
          <p:spPr bwMode="auto">
            <a:xfrm>
              <a:off x="374" y="936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292" name="AutoShape 1404"/>
            <p:cNvSpPr>
              <a:spLocks noChangeArrowheads="1"/>
            </p:cNvSpPr>
            <p:nvPr/>
          </p:nvSpPr>
          <p:spPr bwMode="auto">
            <a:xfrm>
              <a:off x="378" y="924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293" name="AutoShape 1405"/>
            <p:cNvSpPr>
              <a:spLocks noChangeArrowheads="1"/>
            </p:cNvSpPr>
            <p:nvPr/>
          </p:nvSpPr>
          <p:spPr bwMode="auto">
            <a:xfrm>
              <a:off x="380" y="914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294" name="AutoShape 1406"/>
            <p:cNvSpPr>
              <a:spLocks noChangeArrowheads="1"/>
            </p:cNvSpPr>
            <p:nvPr/>
          </p:nvSpPr>
          <p:spPr bwMode="auto">
            <a:xfrm>
              <a:off x="378" y="928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295" name="AutoShape 1407"/>
            <p:cNvSpPr>
              <a:spLocks noChangeArrowheads="1"/>
            </p:cNvSpPr>
            <p:nvPr/>
          </p:nvSpPr>
          <p:spPr bwMode="auto">
            <a:xfrm>
              <a:off x="378" y="936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296" name="AutoShape 1408"/>
            <p:cNvSpPr>
              <a:spLocks noChangeArrowheads="1"/>
            </p:cNvSpPr>
            <p:nvPr/>
          </p:nvSpPr>
          <p:spPr bwMode="auto">
            <a:xfrm>
              <a:off x="378" y="950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297" name="AutoShape 1409"/>
            <p:cNvSpPr>
              <a:spLocks noChangeArrowheads="1"/>
            </p:cNvSpPr>
            <p:nvPr/>
          </p:nvSpPr>
          <p:spPr bwMode="auto">
            <a:xfrm>
              <a:off x="378" y="962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298" name="AutoShape 1410"/>
            <p:cNvSpPr>
              <a:spLocks noChangeArrowheads="1"/>
            </p:cNvSpPr>
            <p:nvPr/>
          </p:nvSpPr>
          <p:spPr bwMode="auto">
            <a:xfrm>
              <a:off x="378" y="974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299" name="AutoShape 1411"/>
            <p:cNvSpPr>
              <a:spLocks noChangeArrowheads="1"/>
            </p:cNvSpPr>
            <p:nvPr/>
          </p:nvSpPr>
          <p:spPr bwMode="auto">
            <a:xfrm>
              <a:off x="376" y="982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300" name="AutoShape 1412"/>
            <p:cNvSpPr>
              <a:spLocks noChangeArrowheads="1"/>
            </p:cNvSpPr>
            <p:nvPr/>
          </p:nvSpPr>
          <p:spPr bwMode="auto">
            <a:xfrm>
              <a:off x="376" y="992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301" name="AutoShape 1413"/>
            <p:cNvSpPr>
              <a:spLocks noChangeArrowheads="1"/>
            </p:cNvSpPr>
            <p:nvPr/>
          </p:nvSpPr>
          <p:spPr bwMode="auto">
            <a:xfrm>
              <a:off x="376" y="1004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302" name="AutoShape 1414"/>
            <p:cNvSpPr>
              <a:spLocks noChangeArrowheads="1"/>
            </p:cNvSpPr>
            <p:nvPr/>
          </p:nvSpPr>
          <p:spPr bwMode="auto">
            <a:xfrm>
              <a:off x="378" y="1014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303" name="AutoShape 1415"/>
            <p:cNvSpPr>
              <a:spLocks noChangeArrowheads="1"/>
            </p:cNvSpPr>
            <p:nvPr/>
          </p:nvSpPr>
          <p:spPr bwMode="auto">
            <a:xfrm>
              <a:off x="378" y="1024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304" name="AutoShape 1416"/>
            <p:cNvSpPr>
              <a:spLocks noChangeArrowheads="1"/>
            </p:cNvSpPr>
            <p:nvPr/>
          </p:nvSpPr>
          <p:spPr bwMode="auto">
            <a:xfrm>
              <a:off x="378" y="1030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305" name="AutoShape 1417"/>
            <p:cNvSpPr>
              <a:spLocks noChangeArrowheads="1"/>
            </p:cNvSpPr>
            <p:nvPr/>
          </p:nvSpPr>
          <p:spPr bwMode="auto">
            <a:xfrm>
              <a:off x="378" y="1040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306" name="AutoShape 1418"/>
            <p:cNvSpPr>
              <a:spLocks noChangeArrowheads="1"/>
            </p:cNvSpPr>
            <p:nvPr/>
          </p:nvSpPr>
          <p:spPr bwMode="auto">
            <a:xfrm>
              <a:off x="378" y="1052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307" name="AutoShape 1419"/>
            <p:cNvSpPr>
              <a:spLocks noChangeArrowheads="1"/>
            </p:cNvSpPr>
            <p:nvPr/>
          </p:nvSpPr>
          <p:spPr bwMode="auto">
            <a:xfrm>
              <a:off x="378" y="1064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308" name="AutoShape 1420"/>
            <p:cNvSpPr>
              <a:spLocks noChangeArrowheads="1"/>
            </p:cNvSpPr>
            <p:nvPr/>
          </p:nvSpPr>
          <p:spPr bwMode="auto">
            <a:xfrm>
              <a:off x="378" y="1074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309" name="AutoShape 1421"/>
            <p:cNvSpPr>
              <a:spLocks noChangeArrowheads="1"/>
            </p:cNvSpPr>
            <p:nvPr/>
          </p:nvSpPr>
          <p:spPr bwMode="auto">
            <a:xfrm>
              <a:off x="380" y="1084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310" name="AutoShape 1422"/>
            <p:cNvSpPr>
              <a:spLocks noChangeArrowheads="1"/>
            </p:cNvSpPr>
            <p:nvPr/>
          </p:nvSpPr>
          <p:spPr bwMode="auto">
            <a:xfrm>
              <a:off x="386" y="1094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311" name="AutoShape 1423"/>
            <p:cNvSpPr>
              <a:spLocks noChangeArrowheads="1"/>
            </p:cNvSpPr>
            <p:nvPr/>
          </p:nvSpPr>
          <p:spPr bwMode="auto">
            <a:xfrm>
              <a:off x="394" y="1096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312" name="AutoShape 1424"/>
            <p:cNvSpPr>
              <a:spLocks noChangeArrowheads="1"/>
            </p:cNvSpPr>
            <p:nvPr/>
          </p:nvSpPr>
          <p:spPr bwMode="auto">
            <a:xfrm>
              <a:off x="406" y="1098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313" name="AutoShape 1425"/>
            <p:cNvSpPr>
              <a:spLocks noChangeArrowheads="1"/>
            </p:cNvSpPr>
            <p:nvPr/>
          </p:nvSpPr>
          <p:spPr bwMode="auto">
            <a:xfrm>
              <a:off x="416" y="1094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314" name="AutoShape 1426"/>
            <p:cNvSpPr>
              <a:spLocks noChangeArrowheads="1"/>
            </p:cNvSpPr>
            <p:nvPr/>
          </p:nvSpPr>
          <p:spPr bwMode="auto">
            <a:xfrm>
              <a:off x="424" y="1088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315" name="AutoShape 1427"/>
            <p:cNvSpPr>
              <a:spLocks noChangeArrowheads="1"/>
            </p:cNvSpPr>
            <p:nvPr/>
          </p:nvSpPr>
          <p:spPr bwMode="auto">
            <a:xfrm>
              <a:off x="432" y="1080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316" name="AutoShape 1428"/>
            <p:cNvSpPr>
              <a:spLocks noChangeArrowheads="1"/>
            </p:cNvSpPr>
            <p:nvPr/>
          </p:nvSpPr>
          <p:spPr bwMode="auto">
            <a:xfrm>
              <a:off x="436" y="1074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317" name="AutoShape 1429"/>
            <p:cNvSpPr>
              <a:spLocks noChangeArrowheads="1"/>
            </p:cNvSpPr>
            <p:nvPr/>
          </p:nvSpPr>
          <p:spPr bwMode="auto">
            <a:xfrm>
              <a:off x="442" y="1066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318" name="AutoShape 1430"/>
            <p:cNvSpPr>
              <a:spLocks noChangeArrowheads="1"/>
            </p:cNvSpPr>
            <p:nvPr/>
          </p:nvSpPr>
          <p:spPr bwMode="auto">
            <a:xfrm>
              <a:off x="448" y="1058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319" name="AutoShape 1431"/>
            <p:cNvSpPr>
              <a:spLocks noChangeArrowheads="1"/>
            </p:cNvSpPr>
            <p:nvPr/>
          </p:nvSpPr>
          <p:spPr bwMode="auto">
            <a:xfrm>
              <a:off x="452" y="1050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320" name="AutoShape 1432"/>
            <p:cNvSpPr>
              <a:spLocks noChangeArrowheads="1"/>
            </p:cNvSpPr>
            <p:nvPr/>
          </p:nvSpPr>
          <p:spPr bwMode="auto">
            <a:xfrm>
              <a:off x="458" y="1042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321" name="AutoShape 1433"/>
            <p:cNvSpPr>
              <a:spLocks noChangeArrowheads="1"/>
            </p:cNvSpPr>
            <p:nvPr/>
          </p:nvSpPr>
          <p:spPr bwMode="auto">
            <a:xfrm>
              <a:off x="462" y="1034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322" name="AutoShape 1434"/>
            <p:cNvSpPr>
              <a:spLocks noChangeArrowheads="1"/>
            </p:cNvSpPr>
            <p:nvPr/>
          </p:nvSpPr>
          <p:spPr bwMode="auto">
            <a:xfrm>
              <a:off x="468" y="1024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323" name="AutoShape 1435"/>
            <p:cNvSpPr>
              <a:spLocks noChangeArrowheads="1"/>
            </p:cNvSpPr>
            <p:nvPr/>
          </p:nvSpPr>
          <p:spPr bwMode="auto">
            <a:xfrm>
              <a:off x="474" y="1014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324" name="Oval 1436"/>
            <p:cNvSpPr>
              <a:spLocks noChangeArrowheads="1"/>
            </p:cNvSpPr>
            <p:nvPr/>
          </p:nvSpPr>
          <p:spPr bwMode="auto">
            <a:xfrm>
              <a:off x="476" y="1011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325" name="Oval 1437"/>
            <p:cNvSpPr>
              <a:spLocks noChangeArrowheads="1"/>
            </p:cNvSpPr>
            <p:nvPr/>
          </p:nvSpPr>
          <p:spPr bwMode="auto">
            <a:xfrm>
              <a:off x="480" y="1001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326" name="Oval 1438"/>
            <p:cNvSpPr>
              <a:spLocks noChangeArrowheads="1"/>
            </p:cNvSpPr>
            <p:nvPr/>
          </p:nvSpPr>
          <p:spPr bwMode="auto">
            <a:xfrm>
              <a:off x="484" y="991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327" name="Oval 1439"/>
            <p:cNvSpPr>
              <a:spLocks noChangeArrowheads="1"/>
            </p:cNvSpPr>
            <p:nvPr/>
          </p:nvSpPr>
          <p:spPr bwMode="auto">
            <a:xfrm>
              <a:off x="486" y="981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328" name="Oval 1440"/>
            <p:cNvSpPr>
              <a:spLocks noChangeArrowheads="1"/>
            </p:cNvSpPr>
            <p:nvPr/>
          </p:nvSpPr>
          <p:spPr bwMode="auto">
            <a:xfrm>
              <a:off x="492" y="971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329" name="Oval 1441"/>
            <p:cNvSpPr>
              <a:spLocks noChangeArrowheads="1"/>
            </p:cNvSpPr>
            <p:nvPr/>
          </p:nvSpPr>
          <p:spPr bwMode="auto">
            <a:xfrm>
              <a:off x="496" y="961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330" name="Oval 1442"/>
            <p:cNvSpPr>
              <a:spLocks noChangeArrowheads="1"/>
            </p:cNvSpPr>
            <p:nvPr/>
          </p:nvSpPr>
          <p:spPr bwMode="auto">
            <a:xfrm>
              <a:off x="500" y="951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331" name="Oval 1443"/>
            <p:cNvSpPr>
              <a:spLocks noChangeArrowheads="1"/>
            </p:cNvSpPr>
            <p:nvPr/>
          </p:nvSpPr>
          <p:spPr bwMode="auto">
            <a:xfrm>
              <a:off x="500" y="943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332" name="Oval 1444"/>
            <p:cNvSpPr>
              <a:spLocks noChangeArrowheads="1"/>
            </p:cNvSpPr>
            <p:nvPr/>
          </p:nvSpPr>
          <p:spPr bwMode="auto">
            <a:xfrm>
              <a:off x="500" y="931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333" name="Oval 1445"/>
            <p:cNvSpPr>
              <a:spLocks noChangeArrowheads="1"/>
            </p:cNvSpPr>
            <p:nvPr/>
          </p:nvSpPr>
          <p:spPr bwMode="auto">
            <a:xfrm>
              <a:off x="500" y="919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334" name="Oval 1446"/>
            <p:cNvSpPr>
              <a:spLocks noChangeArrowheads="1"/>
            </p:cNvSpPr>
            <p:nvPr/>
          </p:nvSpPr>
          <p:spPr bwMode="auto">
            <a:xfrm>
              <a:off x="497" y="92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335" name="Oval 1447"/>
            <p:cNvSpPr>
              <a:spLocks noChangeArrowheads="1"/>
            </p:cNvSpPr>
            <p:nvPr/>
          </p:nvSpPr>
          <p:spPr bwMode="auto">
            <a:xfrm>
              <a:off x="499" y="93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336" name="Oval 1448"/>
            <p:cNvSpPr>
              <a:spLocks noChangeArrowheads="1"/>
            </p:cNvSpPr>
            <p:nvPr/>
          </p:nvSpPr>
          <p:spPr bwMode="auto">
            <a:xfrm>
              <a:off x="497" y="94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337" name="Oval 1449"/>
            <p:cNvSpPr>
              <a:spLocks noChangeArrowheads="1"/>
            </p:cNvSpPr>
            <p:nvPr/>
          </p:nvSpPr>
          <p:spPr bwMode="auto">
            <a:xfrm>
              <a:off x="497" y="95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338" name="Oval 1450"/>
            <p:cNvSpPr>
              <a:spLocks noChangeArrowheads="1"/>
            </p:cNvSpPr>
            <p:nvPr/>
          </p:nvSpPr>
          <p:spPr bwMode="auto">
            <a:xfrm>
              <a:off x="497" y="96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339" name="Oval 1451"/>
            <p:cNvSpPr>
              <a:spLocks noChangeArrowheads="1"/>
            </p:cNvSpPr>
            <p:nvPr/>
          </p:nvSpPr>
          <p:spPr bwMode="auto">
            <a:xfrm>
              <a:off x="497" y="97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340" name="Oval 1452"/>
            <p:cNvSpPr>
              <a:spLocks noChangeArrowheads="1"/>
            </p:cNvSpPr>
            <p:nvPr/>
          </p:nvSpPr>
          <p:spPr bwMode="auto">
            <a:xfrm>
              <a:off x="497" y="978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341" name="Oval 1453"/>
            <p:cNvSpPr>
              <a:spLocks noChangeArrowheads="1"/>
            </p:cNvSpPr>
            <p:nvPr/>
          </p:nvSpPr>
          <p:spPr bwMode="auto">
            <a:xfrm>
              <a:off x="497" y="98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342" name="Oval 1454"/>
            <p:cNvSpPr>
              <a:spLocks noChangeArrowheads="1"/>
            </p:cNvSpPr>
            <p:nvPr/>
          </p:nvSpPr>
          <p:spPr bwMode="auto">
            <a:xfrm>
              <a:off x="497" y="99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343" name="Oval 1455"/>
            <p:cNvSpPr>
              <a:spLocks noChangeArrowheads="1"/>
            </p:cNvSpPr>
            <p:nvPr/>
          </p:nvSpPr>
          <p:spPr bwMode="auto">
            <a:xfrm>
              <a:off x="499" y="100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344" name="Oval 1456"/>
            <p:cNvSpPr>
              <a:spLocks noChangeArrowheads="1"/>
            </p:cNvSpPr>
            <p:nvPr/>
          </p:nvSpPr>
          <p:spPr bwMode="auto">
            <a:xfrm>
              <a:off x="499" y="101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345" name="Oval 1457"/>
            <p:cNvSpPr>
              <a:spLocks noChangeArrowheads="1"/>
            </p:cNvSpPr>
            <p:nvPr/>
          </p:nvSpPr>
          <p:spPr bwMode="auto">
            <a:xfrm>
              <a:off x="499" y="102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346" name="Oval 1458"/>
            <p:cNvSpPr>
              <a:spLocks noChangeArrowheads="1"/>
            </p:cNvSpPr>
            <p:nvPr/>
          </p:nvSpPr>
          <p:spPr bwMode="auto">
            <a:xfrm>
              <a:off x="499" y="102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347" name="Oval 1459"/>
            <p:cNvSpPr>
              <a:spLocks noChangeArrowheads="1"/>
            </p:cNvSpPr>
            <p:nvPr/>
          </p:nvSpPr>
          <p:spPr bwMode="auto">
            <a:xfrm>
              <a:off x="499" y="103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348" name="Oval 1460"/>
            <p:cNvSpPr>
              <a:spLocks noChangeArrowheads="1"/>
            </p:cNvSpPr>
            <p:nvPr/>
          </p:nvSpPr>
          <p:spPr bwMode="auto">
            <a:xfrm>
              <a:off x="499" y="104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349" name="Oval 1461"/>
            <p:cNvSpPr>
              <a:spLocks noChangeArrowheads="1"/>
            </p:cNvSpPr>
            <p:nvPr/>
          </p:nvSpPr>
          <p:spPr bwMode="auto">
            <a:xfrm>
              <a:off x="499" y="105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350" name="Oval 1462"/>
            <p:cNvSpPr>
              <a:spLocks noChangeArrowheads="1"/>
            </p:cNvSpPr>
            <p:nvPr/>
          </p:nvSpPr>
          <p:spPr bwMode="auto">
            <a:xfrm>
              <a:off x="499" y="1058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351" name="Oval 1463"/>
            <p:cNvSpPr>
              <a:spLocks noChangeArrowheads="1"/>
            </p:cNvSpPr>
            <p:nvPr/>
          </p:nvSpPr>
          <p:spPr bwMode="auto">
            <a:xfrm>
              <a:off x="499" y="1068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352" name="Oval 1464"/>
            <p:cNvSpPr>
              <a:spLocks noChangeArrowheads="1"/>
            </p:cNvSpPr>
            <p:nvPr/>
          </p:nvSpPr>
          <p:spPr bwMode="auto">
            <a:xfrm>
              <a:off x="499" y="107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353" name="Oval 1465"/>
            <p:cNvSpPr>
              <a:spLocks noChangeArrowheads="1"/>
            </p:cNvSpPr>
            <p:nvPr/>
          </p:nvSpPr>
          <p:spPr bwMode="auto">
            <a:xfrm>
              <a:off x="499" y="108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354" name="Oval 1466"/>
            <p:cNvSpPr>
              <a:spLocks noChangeArrowheads="1"/>
            </p:cNvSpPr>
            <p:nvPr/>
          </p:nvSpPr>
          <p:spPr bwMode="auto">
            <a:xfrm>
              <a:off x="499" y="109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355" name="Oval 1467"/>
            <p:cNvSpPr>
              <a:spLocks noChangeArrowheads="1"/>
            </p:cNvSpPr>
            <p:nvPr/>
          </p:nvSpPr>
          <p:spPr bwMode="auto">
            <a:xfrm>
              <a:off x="501" y="110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356" name="Oval 1468"/>
            <p:cNvSpPr>
              <a:spLocks noChangeArrowheads="1"/>
            </p:cNvSpPr>
            <p:nvPr/>
          </p:nvSpPr>
          <p:spPr bwMode="auto">
            <a:xfrm>
              <a:off x="499" y="110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357" name="Oval 1469"/>
            <p:cNvSpPr>
              <a:spLocks noChangeArrowheads="1"/>
            </p:cNvSpPr>
            <p:nvPr/>
          </p:nvSpPr>
          <p:spPr bwMode="auto">
            <a:xfrm>
              <a:off x="501" y="111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358" name="Oval 1470"/>
            <p:cNvSpPr>
              <a:spLocks noChangeArrowheads="1"/>
            </p:cNvSpPr>
            <p:nvPr/>
          </p:nvSpPr>
          <p:spPr bwMode="auto">
            <a:xfrm>
              <a:off x="501" y="1118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359" name="Oval 1471"/>
            <p:cNvSpPr>
              <a:spLocks noChangeArrowheads="1"/>
            </p:cNvSpPr>
            <p:nvPr/>
          </p:nvSpPr>
          <p:spPr bwMode="auto">
            <a:xfrm>
              <a:off x="499" y="1128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360" name="Oval 1472"/>
            <p:cNvSpPr>
              <a:spLocks noChangeArrowheads="1"/>
            </p:cNvSpPr>
            <p:nvPr/>
          </p:nvSpPr>
          <p:spPr bwMode="auto">
            <a:xfrm>
              <a:off x="499" y="113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361" name="Oval 1473"/>
            <p:cNvSpPr>
              <a:spLocks noChangeArrowheads="1"/>
            </p:cNvSpPr>
            <p:nvPr/>
          </p:nvSpPr>
          <p:spPr bwMode="auto">
            <a:xfrm>
              <a:off x="499" y="114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362" name="Oval 1474"/>
            <p:cNvSpPr>
              <a:spLocks noChangeArrowheads="1"/>
            </p:cNvSpPr>
            <p:nvPr/>
          </p:nvSpPr>
          <p:spPr bwMode="auto">
            <a:xfrm>
              <a:off x="499" y="115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363" name="Oval 1475"/>
            <p:cNvSpPr>
              <a:spLocks noChangeArrowheads="1"/>
            </p:cNvSpPr>
            <p:nvPr/>
          </p:nvSpPr>
          <p:spPr bwMode="auto">
            <a:xfrm>
              <a:off x="499" y="116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364" name="Oval 1476"/>
            <p:cNvSpPr>
              <a:spLocks noChangeArrowheads="1"/>
            </p:cNvSpPr>
            <p:nvPr/>
          </p:nvSpPr>
          <p:spPr bwMode="auto">
            <a:xfrm>
              <a:off x="499" y="117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365" name="Oval 1477"/>
            <p:cNvSpPr>
              <a:spLocks noChangeArrowheads="1"/>
            </p:cNvSpPr>
            <p:nvPr/>
          </p:nvSpPr>
          <p:spPr bwMode="auto">
            <a:xfrm>
              <a:off x="499" y="118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366" name="Oval 1478"/>
            <p:cNvSpPr>
              <a:spLocks noChangeArrowheads="1"/>
            </p:cNvSpPr>
            <p:nvPr/>
          </p:nvSpPr>
          <p:spPr bwMode="auto">
            <a:xfrm>
              <a:off x="499" y="119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367" name="Oval 1479"/>
            <p:cNvSpPr>
              <a:spLocks noChangeArrowheads="1"/>
            </p:cNvSpPr>
            <p:nvPr/>
          </p:nvSpPr>
          <p:spPr bwMode="auto">
            <a:xfrm>
              <a:off x="499" y="119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368" name="Oval 1480"/>
            <p:cNvSpPr>
              <a:spLocks noChangeArrowheads="1"/>
            </p:cNvSpPr>
            <p:nvPr/>
          </p:nvSpPr>
          <p:spPr bwMode="auto">
            <a:xfrm>
              <a:off x="499" y="120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369" name="Oval 1481"/>
            <p:cNvSpPr>
              <a:spLocks noChangeArrowheads="1"/>
            </p:cNvSpPr>
            <p:nvPr/>
          </p:nvSpPr>
          <p:spPr bwMode="auto">
            <a:xfrm>
              <a:off x="499" y="121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370" name="Oval 1482"/>
            <p:cNvSpPr>
              <a:spLocks noChangeArrowheads="1"/>
            </p:cNvSpPr>
            <p:nvPr/>
          </p:nvSpPr>
          <p:spPr bwMode="auto">
            <a:xfrm>
              <a:off x="499" y="122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371" name="Oval 1483"/>
            <p:cNvSpPr>
              <a:spLocks noChangeArrowheads="1"/>
            </p:cNvSpPr>
            <p:nvPr/>
          </p:nvSpPr>
          <p:spPr bwMode="auto">
            <a:xfrm>
              <a:off x="499" y="1228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372" name="Oval 1484"/>
            <p:cNvSpPr>
              <a:spLocks noChangeArrowheads="1"/>
            </p:cNvSpPr>
            <p:nvPr/>
          </p:nvSpPr>
          <p:spPr bwMode="auto">
            <a:xfrm>
              <a:off x="501" y="1238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373" name="Oval 1485"/>
            <p:cNvSpPr>
              <a:spLocks noChangeArrowheads="1"/>
            </p:cNvSpPr>
            <p:nvPr/>
          </p:nvSpPr>
          <p:spPr bwMode="auto">
            <a:xfrm>
              <a:off x="499" y="124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374" name="Oval 1486"/>
            <p:cNvSpPr>
              <a:spLocks noChangeArrowheads="1"/>
            </p:cNvSpPr>
            <p:nvPr/>
          </p:nvSpPr>
          <p:spPr bwMode="auto">
            <a:xfrm>
              <a:off x="501" y="125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375" name="Oval 1487"/>
            <p:cNvSpPr>
              <a:spLocks noChangeArrowheads="1"/>
            </p:cNvSpPr>
            <p:nvPr/>
          </p:nvSpPr>
          <p:spPr bwMode="auto">
            <a:xfrm>
              <a:off x="499" y="125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376" name="Oval 1488"/>
            <p:cNvSpPr>
              <a:spLocks noChangeArrowheads="1"/>
            </p:cNvSpPr>
            <p:nvPr/>
          </p:nvSpPr>
          <p:spPr bwMode="auto">
            <a:xfrm>
              <a:off x="499" y="126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377" name="Oval 1489"/>
            <p:cNvSpPr>
              <a:spLocks noChangeArrowheads="1"/>
            </p:cNvSpPr>
            <p:nvPr/>
          </p:nvSpPr>
          <p:spPr bwMode="auto">
            <a:xfrm>
              <a:off x="499" y="127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378" name="Oval 1490"/>
            <p:cNvSpPr>
              <a:spLocks noChangeArrowheads="1"/>
            </p:cNvSpPr>
            <p:nvPr/>
          </p:nvSpPr>
          <p:spPr bwMode="auto">
            <a:xfrm>
              <a:off x="499" y="128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379" name="Oval 1491"/>
            <p:cNvSpPr>
              <a:spLocks noChangeArrowheads="1"/>
            </p:cNvSpPr>
            <p:nvPr/>
          </p:nvSpPr>
          <p:spPr bwMode="auto">
            <a:xfrm>
              <a:off x="504" y="1011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380" name="Oval 1492"/>
            <p:cNvSpPr>
              <a:spLocks noChangeArrowheads="1"/>
            </p:cNvSpPr>
            <p:nvPr/>
          </p:nvSpPr>
          <p:spPr bwMode="auto">
            <a:xfrm>
              <a:off x="501" y="1039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381" name="Oval 1493"/>
            <p:cNvSpPr>
              <a:spLocks noChangeArrowheads="1"/>
            </p:cNvSpPr>
            <p:nvPr/>
          </p:nvSpPr>
          <p:spPr bwMode="auto">
            <a:xfrm>
              <a:off x="508" y="100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382" name="Oval 1494"/>
            <p:cNvSpPr>
              <a:spLocks noChangeArrowheads="1"/>
            </p:cNvSpPr>
            <p:nvPr/>
          </p:nvSpPr>
          <p:spPr bwMode="auto">
            <a:xfrm>
              <a:off x="513" y="99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383" name="Oval 1495"/>
            <p:cNvSpPr>
              <a:spLocks noChangeArrowheads="1"/>
            </p:cNvSpPr>
            <p:nvPr/>
          </p:nvSpPr>
          <p:spPr bwMode="auto">
            <a:xfrm>
              <a:off x="517" y="98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384" name="Oval 1496"/>
            <p:cNvSpPr>
              <a:spLocks noChangeArrowheads="1"/>
            </p:cNvSpPr>
            <p:nvPr/>
          </p:nvSpPr>
          <p:spPr bwMode="auto">
            <a:xfrm>
              <a:off x="521" y="97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385" name="Oval 1497"/>
            <p:cNvSpPr>
              <a:spLocks noChangeArrowheads="1"/>
            </p:cNvSpPr>
            <p:nvPr/>
          </p:nvSpPr>
          <p:spPr bwMode="auto">
            <a:xfrm>
              <a:off x="523" y="97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386" name="Oval 1498"/>
            <p:cNvSpPr>
              <a:spLocks noChangeArrowheads="1"/>
            </p:cNvSpPr>
            <p:nvPr/>
          </p:nvSpPr>
          <p:spPr bwMode="auto">
            <a:xfrm>
              <a:off x="529" y="96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387" name="Oval 1499"/>
            <p:cNvSpPr>
              <a:spLocks noChangeArrowheads="1"/>
            </p:cNvSpPr>
            <p:nvPr/>
          </p:nvSpPr>
          <p:spPr bwMode="auto">
            <a:xfrm>
              <a:off x="533" y="96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388" name="Oval 1500"/>
            <p:cNvSpPr>
              <a:spLocks noChangeArrowheads="1"/>
            </p:cNvSpPr>
            <p:nvPr/>
          </p:nvSpPr>
          <p:spPr bwMode="auto">
            <a:xfrm>
              <a:off x="539" y="95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389" name="Oval 1501"/>
            <p:cNvSpPr>
              <a:spLocks noChangeArrowheads="1"/>
            </p:cNvSpPr>
            <p:nvPr/>
          </p:nvSpPr>
          <p:spPr bwMode="auto">
            <a:xfrm>
              <a:off x="545" y="948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390" name="Oval 1502"/>
            <p:cNvSpPr>
              <a:spLocks noChangeArrowheads="1"/>
            </p:cNvSpPr>
            <p:nvPr/>
          </p:nvSpPr>
          <p:spPr bwMode="auto">
            <a:xfrm>
              <a:off x="551" y="94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391" name="Oval 1503"/>
            <p:cNvSpPr>
              <a:spLocks noChangeArrowheads="1"/>
            </p:cNvSpPr>
            <p:nvPr/>
          </p:nvSpPr>
          <p:spPr bwMode="auto">
            <a:xfrm>
              <a:off x="557" y="93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392" name="Oval 1504"/>
            <p:cNvSpPr>
              <a:spLocks noChangeArrowheads="1"/>
            </p:cNvSpPr>
            <p:nvPr/>
          </p:nvSpPr>
          <p:spPr bwMode="auto">
            <a:xfrm>
              <a:off x="563" y="92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393" name="Oval 1505"/>
            <p:cNvSpPr>
              <a:spLocks noChangeArrowheads="1"/>
            </p:cNvSpPr>
            <p:nvPr/>
          </p:nvSpPr>
          <p:spPr bwMode="auto">
            <a:xfrm>
              <a:off x="573" y="92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394" name="Oval 1506"/>
            <p:cNvSpPr>
              <a:spLocks noChangeArrowheads="1"/>
            </p:cNvSpPr>
            <p:nvPr/>
          </p:nvSpPr>
          <p:spPr bwMode="auto">
            <a:xfrm>
              <a:off x="583" y="918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395" name="Oval 1507"/>
            <p:cNvSpPr>
              <a:spLocks noChangeArrowheads="1"/>
            </p:cNvSpPr>
            <p:nvPr/>
          </p:nvSpPr>
          <p:spPr bwMode="auto">
            <a:xfrm>
              <a:off x="593" y="91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396" name="Oval 1508"/>
            <p:cNvSpPr>
              <a:spLocks noChangeArrowheads="1"/>
            </p:cNvSpPr>
            <p:nvPr/>
          </p:nvSpPr>
          <p:spPr bwMode="auto">
            <a:xfrm>
              <a:off x="603" y="91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397" name="Oval 1509"/>
            <p:cNvSpPr>
              <a:spLocks noChangeArrowheads="1"/>
            </p:cNvSpPr>
            <p:nvPr/>
          </p:nvSpPr>
          <p:spPr bwMode="auto">
            <a:xfrm>
              <a:off x="610" y="92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398" name="Oval 1510"/>
            <p:cNvSpPr>
              <a:spLocks noChangeArrowheads="1"/>
            </p:cNvSpPr>
            <p:nvPr/>
          </p:nvSpPr>
          <p:spPr bwMode="auto">
            <a:xfrm>
              <a:off x="617" y="92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399" name="Oval 1511"/>
            <p:cNvSpPr>
              <a:spLocks noChangeArrowheads="1"/>
            </p:cNvSpPr>
            <p:nvPr/>
          </p:nvSpPr>
          <p:spPr bwMode="auto">
            <a:xfrm>
              <a:off x="623" y="93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400" name="Oval 1512"/>
            <p:cNvSpPr>
              <a:spLocks noChangeArrowheads="1"/>
            </p:cNvSpPr>
            <p:nvPr/>
          </p:nvSpPr>
          <p:spPr bwMode="auto">
            <a:xfrm>
              <a:off x="629" y="94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401" name="Oval 1513"/>
            <p:cNvSpPr>
              <a:spLocks noChangeArrowheads="1"/>
            </p:cNvSpPr>
            <p:nvPr/>
          </p:nvSpPr>
          <p:spPr bwMode="auto">
            <a:xfrm>
              <a:off x="633" y="95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402" name="Oval 1514"/>
            <p:cNvSpPr>
              <a:spLocks noChangeArrowheads="1"/>
            </p:cNvSpPr>
            <p:nvPr/>
          </p:nvSpPr>
          <p:spPr bwMode="auto">
            <a:xfrm>
              <a:off x="635" y="961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403" name="Oval 1515"/>
            <p:cNvSpPr>
              <a:spLocks noChangeArrowheads="1"/>
            </p:cNvSpPr>
            <p:nvPr/>
          </p:nvSpPr>
          <p:spPr bwMode="auto">
            <a:xfrm>
              <a:off x="636" y="975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404" name="Oval 1516"/>
            <p:cNvSpPr>
              <a:spLocks noChangeArrowheads="1"/>
            </p:cNvSpPr>
            <p:nvPr/>
          </p:nvSpPr>
          <p:spPr bwMode="auto">
            <a:xfrm>
              <a:off x="636" y="985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405" name="Oval 1517"/>
            <p:cNvSpPr>
              <a:spLocks noChangeArrowheads="1"/>
            </p:cNvSpPr>
            <p:nvPr/>
          </p:nvSpPr>
          <p:spPr bwMode="auto">
            <a:xfrm>
              <a:off x="636" y="995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406" name="Oval 1518"/>
            <p:cNvSpPr>
              <a:spLocks noChangeArrowheads="1"/>
            </p:cNvSpPr>
            <p:nvPr/>
          </p:nvSpPr>
          <p:spPr bwMode="auto">
            <a:xfrm>
              <a:off x="635" y="1005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407" name="Oval 1519"/>
            <p:cNvSpPr>
              <a:spLocks noChangeArrowheads="1"/>
            </p:cNvSpPr>
            <p:nvPr/>
          </p:nvSpPr>
          <p:spPr bwMode="auto">
            <a:xfrm>
              <a:off x="634" y="1015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408" name="Oval 1520"/>
            <p:cNvSpPr>
              <a:spLocks noChangeArrowheads="1"/>
            </p:cNvSpPr>
            <p:nvPr/>
          </p:nvSpPr>
          <p:spPr bwMode="auto">
            <a:xfrm>
              <a:off x="634" y="1025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409" name="Oval 1521"/>
            <p:cNvSpPr>
              <a:spLocks noChangeArrowheads="1"/>
            </p:cNvSpPr>
            <p:nvPr/>
          </p:nvSpPr>
          <p:spPr bwMode="auto">
            <a:xfrm>
              <a:off x="634" y="1035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410" name="Oval 1522"/>
            <p:cNvSpPr>
              <a:spLocks noChangeArrowheads="1"/>
            </p:cNvSpPr>
            <p:nvPr/>
          </p:nvSpPr>
          <p:spPr bwMode="auto">
            <a:xfrm>
              <a:off x="635" y="1045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411" name="Oval 1523"/>
            <p:cNvSpPr>
              <a:spLocks noChangeArrowheads="1"/>
            </p:cNvSpPr>
            <p:nvPr/>
          </p:nvSpPr>
          <p:spPr bwMode="auto">
            <a:xfrm>
              <a:off x="634" y="1055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412" name="Oval 1524"/>
            <p:cNvSpPr>
              <a:spLocks noChangeArrowheads="1"/>
            </p:cNvSpPr>
            <p:nvPr/>
          </p:nvSpPr>
          <p:spPr bwMode="auto">
            <a:xfrm>
              <a:off x="634" y="1065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413" name="Oval 1525"/>
            <p:cNvSpPr>
              <a:spLocks noChangeArrowheads="1"/>
            </p:cNvSpPr>
            <p:nvPr/>
          </p:nvSpPr>
          <p:spPr bwMode="auto">
            <a:xfrm>
              <a:off x="634" y="1075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414" name="Oval 1526"/>
            <p:cNvSpPr>
              <a:spLocks noChangeArrowheads="1"/>
            </p:cNvSpPr>
            <p:nvPr/>
          </p:nvSpPr>
          <p:spPr bwMode="auto">
            <a:xfrm>
              <a:off x="636" y="1083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415" name="Oval 1527"/>
            <p:cNvSpPr>
              <a:spLocks noChangeArrowheads="1"/>
            </p:cNvSpPr>
            <p:nvPr/>
          </p:nvSpPr>
          <p:spPr bwMode="auto">
            <a:xfrm>
              <a:off x="640" y="1093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416" name="Oval 1528"/>
            <p:cNvSpPr>
              <a:spLocks noChangeArrowheads="1"/>
            </p:cNvSpPr>
            <p:nvPr/>
          </p:nvSpPr>
          <p:spPr bwMode="auto">
            <a:xfrm>
              <a:off x="648" y="1101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417" name="Oval 1529"/>
            <p:cNvSpPr>
              <a:spLocks noChangeArrowheads="1"/>
            </p:cNvSpPr>
            <p:nvPr/>
          </p:nvSpPr>
          <p:spPr bwMode="auto">
            <a:xfrm>
              <a:off x="658" y="1103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418" name="Oval 1530"/>
            <p:cNvSpPr>
              <a:spLocks noChangeArrowheads="1"/>
            </p:cNvSpPr>
            <p:nvPr/>
          </p:nvSpPr>
          <p:spPr bwMode="auto">
            <a:xfrm>
              <a:off x="670" y="1101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419" name="Oval 1531"/>
            <p:cNvSpPr>
              <a:spLocks noChangeArrowheads="1"/>
            </p:cNvSpPr>
            <p:nvPr/>
          </p:nvSpPr>
          <p:spPr bwMode="auto">
            <a:xfrm>
              <a:off x="678" y="1095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420" name="Oval 1532"/>
            <p:cNvSpPr>
              <a:spLocks noChangeArrowheads="1"/>
            </p:cNvSpPr>
            <p:nvPr/>
          </p:nvSpPr>
          <p:spPr bwMode="auto">
            <a:xfrm>
              <a:off x="686" y="1087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421" name="Oval 1533"/>
            <p:cNvSpPr>
              <a:spLocks noChangeArrowheads="1"/>
            </p:cNvSpPr>
            <p:nvPr/>
          </p:nvSpPr>
          <p:spPr bwMode="auto">
            <a:xfrm>
              <a:off x="694" y="1079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422" name="Oval 1534"/>
            <p:cNvSpPr>
              <a:spLocks noChangeArrowheads="1"/>
            </p:cNvSpPr>
            <p:nvPr/>
          </p:nvSpPr>
          <p:spPr bwMode="auto">
            <a:xfrm>
              <a:off x="702" y="1069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423" name="Oval 1535"/>
            <p:cNvSpPr>
              <a:spLocks noChangeArrowheads="1"/>
            </p:cNvSpPr>
            <p:nvPr/>
          </p:nvSpPr>
          <p:spPr bwMode="auto">
            <a:xfrm>
              <a:off x="708" y="1059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424" name="Oval 1536"/>
            <p:cNvSpPr>
              <a:spLocks noChangeArrowheads="1"/>
            </p:cNvSpPr>
            <p:nvPr/>
          </p:nvSpPr>
          <p:spPr bwMode="auto">
            <a:xfrm>
              <a:off x="712" y="105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425" name="Oval 1537"/>
            <p:cNvSpPr>
              <a:spLocks noChangeArrowheads="1"/>
            </p:cNvSpPr>
            <p:nvPr/>
          </p:nvSpPr>
          <p:spPr bwMode="auto">
            <a:xfrm>
              <a:off x="718" y="104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426" name="Oval 1538"/>
            <p:cNvSpPr>
              <a:spLocks noChangeArrowheads="1"/>
            </p:cNvSpPr>
            <p:nvPr/>
          </p:nvSpPr>
          <p:spPr bwMode="auto">
            <a:xfrm>
              <a:off x="720" y="103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427" name="Oval 1539"/>
            <p:cNvSpPr>
              <a:spLocks noChangeArrowheads="1"/>
            </p:cNvSpPr>
            <p:nvPr/>
          </p:nvSpPr>
          <p:spPr bwMode="auto">
            <a:xfrm>
              <a:off x="724" y="102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428" name="Oval 1540"/>
            <p:cNvSpPr>
              <a:spLocks noChangeArrowheads="1"/>
            </p:cNvSpPr>
            <p:nvPr/>
          </p:nvSpPr>
          <p:spPr bwMode="auto">
            <a:xfrm>
              <a:off x="728" y="101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429" name="Oval 1541"/>
            <p:cNvSpPr>
              <a:spLocks noChangeArrowheads="1"/>
            </p:cNvSpPr>
            <p:nvPr/>
          </p:nvSpPr>
          <p:spPr bwMode="auto">
            <a:xfrm>
              <a:off x="378" y="87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84324" name="AutoShape 1700"/>
          <p:cNvSpPr>
            <a:spLocks noChangeArrowheads="1"/>
          </p:cNvSpPr>
          <p:nvPr/>
        </p:nvSpPr>
        <p:spPr bwMode="auto">
          <a:xfrm>
            <a:off x="1901825" y="1431925"/>
            <a:ext cx="31750" cy="28575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4325" name="AutoShape 1701"/>
          <p:cNvSpPr>
            <a:spLocks noChangeArrowheads="1"/>
          </p:cNvSpPr>
          <p:nvPr/>
        </p:nvSpPr>
        <p:spPr bwMode="auto">
          <a:xfrm>
            <a:off x="1911350" y="1419225"/>
            <a:ext cx="31750" cy="28575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4326" name="AutoShape 1702"/>
          <p:cNvSpPr>
            <a:spLocks noChangeArrowheads="1"/>
          </p:cNvSpPr>
          <p:nvPr/>
        </p:nvSpPr>
        <p:spPr bwMode="auto">
          <a:xfrm>
            <a:off x="1924050" y="1406525"/>
            <a:ext cx="31750" cy="28575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4327" name="AutoShape 1703"/>
          <p:cNvSpPr>
            <a:spLocks noChangeArrowheads="1"/>
          </p:cNvSpPr>
          <p:nvPr/>
        </p:nvSpPr>
        <p:spPr bwMode="auto">
          <a:xfrm>
            <a:off x="1933575" y="1390650"/>
            <a:ext cx="31750" cy="28575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4328" name="AutoShape 1704"/>
          <p:cNvSpPr>
            <a:spLocks noChangeArrowheads="1"/>
          </p:cNvSpPr>
          <p:nvPr/>
        </p:nvSpPr>
        <p:spPr bwMode="auto">
          <a:xfrm>
            <a:off x="1943100" y="1371600"/>
            <a:ext cx="31750" cy="28575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4329" name="AutoShape 1705"/>
          <p:cNvSpPr>
            <a:spLocks noChangeArrowheads="1"/>
          </p:cNvSpPr>
          <p:nvPr/>
        </p:nvSpPr>
        <p:spPr bwMode="auto">
          <a:xfrm>
            <a:off x="1949450" y="1352550"/>
            <a:ext cx="31750" cy="28575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4330" name="AutoShape 1706"/>
          <p:cNvSpPr>
            <a:spLocks noChangeArrowheads="1"/>
          </p:cNvSpPr>
          <p:nvPr/>
        </p:nvSpPr>
        <p:spPr bwMode="auto">
          <a:xfrm>
            <a:off x="1955800" y="1336675"/>
            <a:ext cx="31750" cy="28575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4331" name="AutoShape 1707"/>
          <p:cNvSpPr>
            <a:spLocks noChangeArrowheads="1"/>
          </p:cNvSpPr>
          <p:nvPr/>
        </p:nvSpPr>
        <p:spPr bwMode="auto">
          <a:xfrm>
            <a:off x="1962150" y="1317625"/>
            <a:ext cx="31750" cy="28575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4332" name="AutoShape 1708"/>
          <p:cNvSpPr>
            <a:spLocks noChangeArrowheads="1"/>
          </p:cNvSpPr>
          <p:nvPr/>
        </p:nvSpPr>
        <p:spPr bwMode="auto">
          <a:xfrm>
            <a:off x="1968500" y="1298575"/>
            <a:ext cx="31750" cy="28575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4333" name="AutoShape 1709"/>
          <p:cNvSpPr>
            <a:spLocks noChangeArrowheads="1"/>
          </p:cNvSpPr>
          <p:nvPr/>
        </p:nvSpPr>
        <p:spPr bwMode="auto">
          <a:xfrm>
            <a:off x="1971675" y="1282700"/>
            <a:ext cx="31750" cy="28575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4334" name="AutoShape 1710"/>
          <p:cNvSpPr>
            <a:spLocks noChangeArrowheads="1"/>
          </p:cNvSpPr>
          <p:nvPr/>
        </p:nvSpPr>
        <p:spPr bwMode="auto">
          <a:xfrm>
            <a:off x="1968500" y="1304925"/>
            <a:ext cx="31750" cy="28575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4335" name="AutoShape 1711"/>
          <p:cNvSpPr>
            <a:spLocks noChangeArrowheads="1"/>
          </p:cNvSpPr>
          <p:nvPr/>
        </p:nvSpPr>
        <p:spPr bwMode="auto">
          <a:xfrm>
            <a:off x="1968500" y="1317625"/>
            <a:ext cx="31750" cy="28575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4336" name="AutoShape 1712"/>
          <p:cNvSpPr>
            <a:spLocks noChangeArrowheads="1"/>
          </p:cNvSpPr>
          <p:nvPr/>
        </p:nvSpPr>
        <p:spPr bwMode="auto">
          <a:xfrm>
            <a:off x="1968500" y="1339850"/>
            <a:ext cx="31750" cy="28575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4337" name="AutoShape 1713"/>
          <p:cNvSpPr>
            <a:spLocks noChangeArrowheads="1"/>
          </p:cNvSpPr>
          <p:nvPr/>
        </p:nvSpPr>
        <p:spPr bwMode="auto">
          <a:xfrm>
            <a:off x="1968500" y="1358900"/>
            <a:ext cx="31750" cy="28575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4338" name="AutoShape 1714"/>
          <p:cNvSpPr>
            <a:spLocks noChangeArrowheads="1"/>
          </p:cNvSpPr>
          <p:nvPr/>
        </p:nvSpPr>
        <p:spPr bwMode="auto">
          <a:xfrm>
            <a:off x="1968500" y="1377950"/>
            <a:ext cx="31750" cy="28575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4339" name="AutoShape 1715"/>
          <p:cNvSpPr>
            <a:spLocks noChangeArrowheads="1"/>
          </p:cNvSpPr>
          <p:nvPr/>
        </p:nvSpPr>
        <p:spPr bwMode="auto">
          <a:xfrm>
            <a:off x="1965325" y="1390650"/>
            <a:ext cx="31750" cy="28575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4340" name="AutoShape 1716"/>
          <p:cNvSpPr>
            <a:spLocks noChangeArrowheads="1"/>
          </p:cNvSpPr>
          <p:nvPr/>
        </p:nvSpPr>
        <p:spPr bwMode="auto">
          <a:xfrm>
            <a:off x="1965325" y="1406525"/>
            <a:ext cx="31750" cy="28575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4341" name="AutoShape 1717"/>
          <p:cNvSpPr>
            <a:spLocks noChangeArrowheads="1"/>
          </p:cNvSpPr>
          <p:nvPr/>
        </p:nvSpPr>
        <p:spPr bwMode="auto">
          <a:xfrm>
            <a:off x="1965325" y="1425575"/>
            <a:ext cx="31750" cy="28575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4342" name="AutoShape 1718"/>
          <p:cNvSpPr>
            <a:spLocks noChangeArrowheads="1"/>
          </p:cNvSpPr>
          <p:nvPr/>
        </p:nvSpPr>
        <p:spPr bwMode="auto">
          <a:xfrm>
            <a:off x="1968500" y="1441450"/>
            <a:ext cx="31750" cy="28575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4343" name="AutoShape 1719"/>
          <p:cNvSpPr>
            <a:spLocks noChangeArrowheads="1"/>
          </p:cNvSpPr>
          <p:nvPr/>
        </p:nvSpPr>
        <p:spPr bwMode="auto">
          <a:xfrm>
            <a:off x="1968500" y="1457325"/>
            <a:ext cx="31750" cy="28575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4344" name="AutoShape 1720"/>
          <p:cNvSpPr>
            <a:spLocks noChangeArrowheads="1"/>
          </p:cNvSpPr>
          <p:nvPr/>
        </p:nvSpPr>
        <p:spPr bwMode="auto">
          <a:xfrm>
            <a:off x="1968500" y="1466850"/>
            <a:ext cx="31750" cy="28575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4345" name="AutoShape 1721"/>
          <p:cNvSpPr>
            <a:spLocks noChangeArrowheads="1"/>
          </p:cNvSpPr>
          <p:nvPr/>
        </p:nvSpPr>
        <p:spPr bwMode="auto">
          <a:xfrm>
            <a:off x="1968500" y="1482725"/>
            <a:ext cx="31750" cy="28575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4346" name="AutoShape 1722"/>
          <p:cNvSpPr>
            <a:spLocks noChangeArrowheads="1"/>
          </p:cNvSpPr>
          <p:nvPr/>
        </p:nvSpPr>
        <p:spPr bwMode="auto">
          <a:xfrm>
            <a:off x="1968500" y="1501775"/>
            <a:ext cx="31750" cy="28575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4347" name="AutoShape 1723"/>
          <p:cNvSpPr>
            <a:spLocks noChangeArrowheads="1"/>
          </p:cNvSpPr>
          <p:nvPr/>
        </p:nvSpPr>
        <p:spPr bwMode="auto">
          <a:xfrm>
            <a:off x="1968500" y="1520825"/>
            <a:ext cx="31750" cy="28575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4348" name="AutoShape 1724"/>
          <p:cNvSpPr>
            <a:spLocks noChangeArrowheads="1"/>
          </p:cNvSpPr>
          <p:nvPr/>
        </p:nvSpPr>
        <p:spPr bwMode="auto">
          <a:xfrm>
            <a:off x="1974850" y="1530350"/>
            <a:ext cx="31750" cy="28575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4349" name="AutoShape 1725"/>
          <p:cNvSpPr>
            <a:spLocks noChangeArrowheads="1"/>
          </p:cNvSpPr>
          <p:nvPr/>
        </p:nvSpPr>
        <p:spPr bwMode="auto">
          <a:xfrm>
            <a:off x="1978025" y="1543050"/>
            <a:ext cx="31750" cy="28575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4350" name="AutoShape 1726"/>
          <p:cNvSpPr>
            <a:spLocks noChangeArrowheads="1"/>
          </p:cNvSpPr>
          <p:nvPr/>
        </p:nvSpPr>
        <p:spPr bwMode="auto">
          <a:xfrm>
            <a:off x="1993900" y="1555750"/>
            <a:ext cx="31750" cy="28575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4351" name="AutoShape 1727"/>
          <p:cNvSpPr>
            <a:spLocks noChangeArrowheads="1"/>
          </p:cNvSpPr>
          <p:nvPr/>
        </p:nvSpPr>
        <p:spPr bwMode="auto">
          <a:xfrm>
            <a:off x="2006600" y="1568450"/>
            <a:ext cx="31750" cy="28575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4352" name="AutoShape 1728"/>
          <p:cNvSpPr>
            <a:spLocks noChangeArrowheads="1"/>
          </p:cNvSpPr>
          <p:nvPr/>
        </p:nvSpPr>
        <p:spPr bwMode="auto">
          <a:xfrm>
            <a:off x="2012950" y="1574800"/>
            <a:ext cx="31750" cy="28575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4353" name="AutoShape 1729"/>
          <p:cNvSpPr>
            <a:spLocks noChangeArrowheads="1"/>
          </p:cNvSpPr>
          <p:nvPr/>
        </p:nvSpPr>
        <p:spPr bwMode="auto">
          <a:xfrm>
            <a:off x="2028825" y="1571625"/>
            <a:ext cx="31750" cy="28575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4354" name="AutoShape 1730"/>
          <p:cNvSpPr>
            <a:spLocks noChangeArrowheads="1"/>
          </p:cNvSpPr>
          <p:nvPr/>
        </p:nvSpPr>
        <p:spPr bwMode="auto">
          <a:xfrm>
            <a:off x="2041525" y="1568450"/>
            <a:ext cx="31750" cy="28575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4355" name="AutoShape 1731"/>
          <p:cNvSpPr>
            <a:spLocks noChangeArrowheads="1"/>
          </p:cNvSpPr>
          <p:nvPr/>
        </p:nvSpPr>
        <p:spPr bwMode="auto">
          <a:xfrm>
            <a:off x="2054225" y="1568450"/>
            <a:ext cx="31750" cy="28575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4356" name="AutoShape 1732"/>
          <p:cNvSpPr>
            <a:spLocks noChangeArrowheads="1"/>
          </p:cNvSpPr>
          <p:nvPr/>
        </p:nvSpPr>
        <p:spPr bwMode="auto">
          <a:xfrm>
            <a:off x="2070100" y="1558925"/>
            <a:ext cx="31750" cy="28575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4357" name="AutoShape 1733"/>
          <p:cNvSpPr>
            <a:spLocks noChangeArrowheads="1"/>
          </p:cNvSpPr>
          <p:nvPr/>
        </p:nvSpPr>
        <p:spPr bwMode="auto">
          <a:xfrm>
            <a:off x="2085975" y="1549400"/>
            <a:ext cx="31750" cy="28575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4358" name="AutoShape 1734"/>
          <p:cNvSpPr>
            <a:spLocks noChangeArrowheads="1"/>
          </p:cNvSpPr>
          <p:nvPr/>
        </p:nvSpPr>
        <p:spPr bwMode="auto">
          <a:xfrm>
            <a:off x="2095500" y="1533525"/>
            <a:ext cx="31750" cy="28575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4359" name="AutoShape 1735"/>
          <p:cNvSpPr>
            <a:spLocks noChangeArrowheads="1"/>
          </p:cNvSpPr>
          <p:nvPr/>
        </p:nvSpPr>
        <p:spPr bwMode="auto">
          <a:xfrm>
            <a:off x="2105025" y="1520825"/>
            <a:ext cx="31750" cy="28575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4360" name="AutoShape 1736"/>
          <p:cNvSpPr>
            <a:spLocks noChangeArrowheads="1"/>
          </p:cNvSpPr>
          <p:nvPr/>
        </p:nvSpPr>
        <p:spPr bwMode="auto">
          <a:xfrm>
            <a:off x="2114550" y="1504950"/>
            <a:ext cx="31750" cy="28575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4361" name="AutoShape 1737"/>
          <p:cNvSpPr>
            <a:spLocks noChangeArrowheads="1"/>
          </p:cNvSpPr>
          <p:nvPr/>
        </p:nvSpPr>
        <p:spPr bwMode="auto">
          <a:xfrm>
            <a:off x="2124075" y="1489075"/>
            <a:ext cx="31750" cy="28575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4362" name="AutoShape 1738"/>
          <p:cNvSpPr>
            <a:spLocks noChangeArrowheads="1"/>
          </p:cNvSpPr>
          <p:nvPr/>
        </p:nvSpPr>
        <p:spPr bwMode="auto">
          <a:xfrm>
            <a:off x="2130425" y="1470025"/>
            <a:ext cx="31750" cy="28575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4363" name="AutoShape 1739"/>
          <p:cNvSpPr>
            <a:spLocks noChangeArrowheads="1"/>
          </p:cNvSpPr>
          <p:nvPr/>
        </p:nvSpPr>
        <p:spPr bwMode="auto">
          <a:xfrm>
            <a:off x="2139950" y="1447800"/>
            <a:ext cx="31750" cy="28575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4364" name="Oval 1740"/>
          <p:cNvSpPr>
            <a:spLocks noChangeArrowheads="1"/>
          </p:cNvSpPr>
          <p:nvPr/>
        </p:nvSpPr>
        <p:spPr bwMode="auto">
          <a:xfrm>
            <a:off x="2139950" y="1458913"/>
            <a:ext cx="26988" cy="26987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4365" name="Oval 1741"/>
          <p:cNvSpPr>
            <a:spLocks noChangeArrowheads="1"/>
          </p:cNvSpPr>
          <p:nvPr/>
        </p:nvSpPr>
        <p:spPr bwMode="auto">
          <a:xfrm>
            <a:off x="2149475" y="1433513"/>
            <a:ext cx="26988" cy="26987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4366" name="Oval 1742"/>
          <p:cNvSpPr>
            <a:spLocks noChangeArrowheads="1"/>
          </p:cNvSpPr>
          <p:nvPr/>
        </p:nvSpPr>
        <p:spPr bwMode="auto">
          <a:xfrm>
            <a:off x="2155825" y="1417638"/>
            <a:ext cx="26988" cy="26987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4471" name="Oval 1847"/>
          <p:cNvSpPr>
            <a:spLocks noChangeArrowheads="1"/>
          </p:cNvSpPr>
          <p:nvPr/>
        </p:nvSpPr>
        <p:spPr bwMode="auto">
          <a:xfrm>
            <a:off x="2162175" y="1403350"/>
            <a:ext cx="26988" cy="26988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4472" name="Oval 1848"/>
          <p:cNvSpPr>
            <a:spLocks noChangeArrowheads="1"/>
          </p:cNvSpPr>
          <p:nvPr/>
        </p:nvSpPr>
        <p:spPr bwMode="auto">
          <a:xfrm>
            <a:off x="2165350" y="1387475"/>
            <a:ext cx="26988" cy="26988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4473" name="Oval 1849"/>
          <p:cNvSpPr>
            <a:spLocks noChangeArrowheads="1"/>
          </p:cNvSpPr>
          <p:nvPr/>
        </p:nvSpPr>
        <p:spPr bwMode="auto">
          <a:xfrm>
            <a:off x="2171700" y="1377950"/>
            <a:ext cx="26988" cy="26988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4474" name="Oval 1850"/>
          <p:cNvSpPr>
            <a:spLocks noChangeArrowheads="1"/>
          </p:cNvSpPr>
          <p:nvPr/>
        </p:nvSpPr>
        <p:spPr bwMode="auto">
          <a:xfrm>
            <a:off x="2174875" y="1368425"/>
            <a:ext cx="26988" cy="26988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4475" name="Oval 1851"/>
          <p:cNvSpPr>
            <a:spLocks noChangeArrowheads="1"/>
          </p:cNvSpPr>
          <p:nvPr/>
        </p:nvSpPr>
        <p:spPr bwMode="auto">
          <a:xfrm>
            <a:off x="2178050" y="1352550"/>
            <a:ext cx="26988" cy="26988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4476" name="Oval 1852"/>
          <p:cNvSpPr>
            <a:spLocks noChangeArrowheads="1"/>
          </p:cNvSpPr>
          <p:nvPr/>
        </p:nvSpPr>
        <p:spPr bwMode="auto">
          <a:xfrm>
            <a:off x="2178050" y="1339850"/>
            <a:ext cx="26988" cy="26988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4477" name="Oval 1853"/>
          <p:cNvSpPr>
            <a:spLocks noChangeArrowheads="1"/>
          </p:cNvSpPr>
          <p:nvPr/>
        </p:nvSpPr>
        <p:spPr bwMode="auto">
          <a:xfrm>
            <a:off x="2178050" y="1323975"/>
            <a:ext cx="26988" cy="26988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4478" name="Oval 1854"/>
          <p:cNvSpPr>
            <a:spLocks noChangeArrowheads="1"/>
          </p:cNvSpPr>
          <p:nvPr/>
        </p:nvSpPr>
        <p:spPr bwMode="auto">
          <a:xfrm>
            <a:off x="2178050" y="1304925"/>
            <a:ext cx="26988" cy="26988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4479" name="Oval 1855"/>
          <p:cNvSpPr>
            <a:spLocks noChangeArrowheads="1"/>
          </p:cNvSpPr>
          <p:nvPr/>
        </p:nvSpPr>
        <p:spPr bwMode="auto">
          <a:xfrm>
            <a:off x="2174875" y="1292225"/>
            <a:ext cx="26988" cy="26988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4480" name="Oval 1856"/>
          <p:cNvSpPr>
            <a:spLocks noChangeArrowheads="1"/>
          </p:cNvSpPr>
          <p:nvPr/>
        </p:nvSpPr>
        <p:spPr bwMode="auto">
          <a:xfrm>
            <a:off x="2178050" y="1409700"/>
            <a:ext cx="26988" cy="26988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4481" name="Oval 1857"/>
          <p:cNvSpPr>
            <a:spLocks noChangeArrowheads="1"/>
          </p:cNvSpPr>
          <p:nvPr/>
        </p:nvSpPr>
        <p:spPr bwMode="auto">
          <a:xfrm>
            <a:off x="2178050" y="1397000"/>
            <a:ext cx="26988" cy="26988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4482" name="Oval 1858"/>
          <p:cNvSpPr>
            <a:spLocks noChangeArrowheads="1"/>
          </p:cNvSpPr>
          <p:nvPr/>
        </p:nvSpPr>
        <p:spPr bwMode="auto">
          <a:xfrm>
            <a:off x="2178050" y="1381125"/>
            <a:ext cx="26988" cy="26988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4483" name="Oval 1859"/>
          <p:cNvSpPr>
            <a:spLocks noChangeArrowheads="1"/>
          </p:cNvSpPr>
          <p:nvPr/>
        </p:nvSpPr>
        <p:spPr bwMode="auto">
          <a:xfrm>
            <a:off x="2178050" y="1362075"/>
            <a:ext cx="26988" cy="26988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4484" name="Oval 1860"/>
          <p:cNvSpPr>
            <a:spLocks noChangeArrowheads="1"/>
          </p:cNvSpPr>
          <p:nvPr/>
        </p:nvSpPr>
        <p:spPr bwMode="auto">
          <a:xfrm>
            <a:off x="2174875" y="1349375"/>
            <a:ext cx="26988" cy="26988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4485" name="Oval 1861"/>
          <p:cNvSpPr>
            <a:spLocks noChangeArrowheads="1"/>
          </p:cNvSpPr>
          <p:nvPr/>
        </p:nvSpPr>
        <p:spPr bwMode="auto">
          <a:xfrm>
            <a:off x="2178050" y="1425575"/>
            <a:ext cx="26988" cy="26988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4486" name="Oval 1862"/>
          <p:cNvSpPr>
            <a:spLocks noChangeArrowheads="1"/>
          </p:cNvSpPr>
          <p:nvPr/>
        </p:nvSpPr>
        <p:spPr bwMode="auto">
          <a:xfrm>
            <a:off x="2174875" y="1435100"/>
            <a:ext cx="26988" cy="26988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4487" name="Oval 1863"/>
          <p:cNvSpPr>
            <a:spLocks noChangeArrowheads="1"/>
          </p:cNvSpPr>
          <p:nvPr/>
        </p:nvSpPr>
        <p:spPr bwMode="auto">
          <a:xfrm>
            <a:off x="2178050" y="1444625"/>
            <a:ext cx="26988" cy="26988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4488" name="Oval 1864"/>
          <p:cNvSpPr>
            <a:spLocks noChangeArrowheads="1"/>
          </p:cNvSpPr>
          <p:nvPr/>
        </p:nvSpPr>
        <p:spPr bwMode="auto">
          <a:xfrm>
            <a:off x="2178050" y="1457325"/>
            <a:ext cx="26988" cy="26988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4489" name="Oval 1865"/>
          <p:cNvSpPr>
            <a:spLocks noChangeArrowheads="1"/>
          </p:cNvSpPr>
          <p:nvPr/>
        </p:nvSpPr>
        <p:spPr bwMode="auto">
          <a:xfrm>
            <a:off x="2178050" y="1473200"/>
            <a:ext cx="26988" cy="26988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4490" name="Oval 1866"/>
          <p:cNvSpPr>
            <a:spLocks noChangeArrowheads="1"/>
          </p:cNvSpPr>
          <p:nvPr/>
        </p:nvSpPr>
        <p:spPr bwMode="auto">
          <a:xfrm>
            <a:off x="2178050" y="1489075"/>
            <a:ext cx="26988" cy="26988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4491" name="Oval 1867"/>
          <p:cNvSpPr>
            <a:spLocks noChangeArrowheads="1"/>
          </p:cNvSpPr>
          <p:nvPr/>
        </p:nvSpPr>
        <p:spPr bwMode="auto">
          <a:xfrm>
            <a:off x="2178050" y="1504950"/>
            <a:ext cx="26988" cy="26988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4492" name="Oval 1868"/>
          <p:cNvSpPr>
            <a:spLocks noChangeArrowheads="1"/>
          </p:cNvSpPr>
          <p:nvPr/>
        </p:nvSpPr>
        <p:spPr bwMode="auto">
          <a:xfrm>
            <a:off x="2174875" y="1524000"/>
            <a:ext cx="26988" cy="26988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4493" name="Oval 1869"/>
          <p:cNvSpPr>
            <a:spLocks noChangeArrowheads="1"/>
          </p:cNvSpPr>
          <p:nvPr/>
        </p:nvSpPr>
        <p:spPr bwMode="auto">
          <a:xfrm>
            <a:off x="2178050" y="1539875"/>
            <a:ext cx="26988" cy="26988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4494" name="Oval 1870"/>
          <p:cNvSpPr>
            <a:spLocks noChangeArrowheads="1"/>
          </p:cNvSpPr>
          <p:nvPr/>
        </p:nvSpPr>
        <p:spPr bwMode="auto">
          <a:xfrm>
            <a:off x="2181225" y="1558925"/>
            <a:ext cx="26988" cy="26988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4497" name="Oval 1873"/>
          <p:cNvSpPr>
            <a:spLocks noChangeArrowheads="1"/>
          </p:cNvSpPr>
          <p:nvPr/>
        </p:nvSpPr>
        <p:spPr bwMode="auto">
          <a:xfrm>
            <a:off x="2193925" y="1568450"/>
            <a:ext cx="26988" cy="26988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4500" name="Oval 1876"/>
          <p:cNvSpPr>
            <a:spLocks noChangeArrowheads="1"/>
          </p:cNvSpPr>
          <p:nvPr/>
        </p:nvSpPr>
        <p:spPr bwMode="auto">
          <a:xfrm>
            <a:off x="2206625" y="1577975"/>
            <a:ext cx="26988" cy="26988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4501" name="Oval 1877"/>
          <p:cNvSpPr>
            <a:spLocks noChangeArrowheads="1"/>
          </p:cNvSpPr>
          <p:nvPr/>
        </p:nvSpPr>
        <p:spPr bwMode="auto">
          <a:xfrm>
            <a:off x="2216150" y="1577975"/>
            <a:ext cx="26988" cy="26988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4502" name="Oval 1878"/>
          <p:cNvSpPr>
            <a:spLocks noChangeArrowheads="1"/>
          </p:cNvSpPr>
          <p:nvPr/>
        </p:nvSpPr>
        <p:spPr bwMode="auto">
          <a:xfrm>
            <a:off x="2232025" y="1574800"/>
            <a:ext cx="26988" cy="26988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4503" name="Oval 1879"/>
          <p:cNvSpPr>
            <a:spLocks noChangeArrowheads="1"/>
          </p:cNvSpPr>
          <p:nvPr/>
        </p:nvSpPr>
        <p:spPr bwMode="auto">
          <a:xfrm>
            <a:off x="2247900" y="1565275"/>
            <a:ext cx="26988" cy="26988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4504" name="Oval 1880"/>
          <p:cNvSpPr>
            <a:spLocks noChangeArrowheads="1"/>
          </p:cNvSpPr>
          <p:nvPr/>
        </p:nvSpPr>
        <p:spPr bwMode="auto">
          <a:xfrm>
            <a:off x="2257425" y="1555750"/>
            <a:ext cx="26988" cy="26988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4505" name="Oval 1881"/>
          <p:cNvSpPr>
            <a:spLocks noChangeArrowheads="1"/>
          </p:cNvSpPr>
          <p:nvPr/>
        </p:nvSpPr>
        <p:spPr bwMode="auto">
          <a:xfrm>
            <a:off x="2270125" y="1546225"/>
            <a:ext cx="26988" cy="26988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4506" name="Oval 1882"/>
          <p:cNvSpPr>
            <a:spLocks noChangeArrowheads="1"/>
          </p:cNvSpPr>
          <p:nvPr/>
        </p:nvSpPr>
        <p:spPr bwMode="auto">
          <a:xfrm>
            <a:off x="2279650" y="1533525"/>
            <a:ext cx="26988" cy="26988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4507" name="Oval 1883"/>
          <p:cNvSpPr>
            <a:spLocks noChangeArrowheads="1"/>
          </p:cNvSpPr>
          <p:nvPr/>
        </p:nvSpPr>
        <p:spPr bwMode="auto">
          <a:xfrm>
            <a:off x="2286000" y="1517650"/>
            <a:ext cx="26988" cy="26988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4508" name="Oval 1884"/>
          <p:cNvSpPr>
            <a:spLocks noChangeArrowheads="1"/>
          </p:cNvSpPr>
          <p:nvPr/>
        </p:nvSpPr>
        <p:spPr bwMode="auto">
          <a:xfrm>
            <a:off x="2295525" y="1501775"/>
            <a:ext cx="26988" cy="26988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4509" name="Oval 1885"/>
          <p:cNvSpPr>
            <a:spLocks noChangeArrowheads="1"/>
          </p:cNvSpPr>
          <p:nvPr/>
        </p:nvSpPr>
        <p:spPr bwMode="auto">
          <a:xfrm>
            <a:off x="2298700" y="1485900"/>
            <a:ext cx="26988" cy="26988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4510" name="Oval 1886"/>
          <p:cNvSpPr>
            <a:spLocks noChangeArrowheads="1"/>
          </p:cNvSpPr>
          <p:nvPr/>
        </p:nvSpPr>
        <p:spPr bwMode="auto">
          <a:xfrm>
            <a:off x="2308225" y="1470025"/>
            <a:ext cx="26988" cy="26988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4511" name="Oval 1887"/>
          <p:cNvSpPr>
            <a:spLocks noChangeArrowheads="1"/>
          </p:cNvSpPr>
          <p:nvPr/>
        </p:nvSpPr>
        <p:spPr bwMode="auto">
          <a:xfrm>
            <a:off x="2311400" y="1457325"/>
            <a:ext cx="26988" cy="26988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4512" name="Oval 1888"/>
          <p:cNvSpPr>
            <a:spLocks noChangeArrowheads="1"/>
          </p:cNvSpPr>
          <p:nvPr/>
        </p:nvSpPr>
        <p:spPr bwMode="auto">
          <a:xfrm>
            <a:off x="2317750" y="1441450"/>
            <a:ext cx="26988" cy="26988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4616" name="Oval 1992"/>
          <p:cNvSpPr>
            <a:spLocks noChangeArrowheads="1"/>
          </p:cNvSpPr>
          <p:nvPr/>
        </p:nvSpPr>
        <p:spPr bwMode="auto">
          <a:xfrm>
            <a:off x="2324100" y="1425575"/>
            <a:ext cx="26988" cy="26988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4617" name="Oval 1993"/>
          <p:cNvSpPr>
            <a:spLocks noChangeArrowheads="1"/>
          </p:cNvSpPr>
          <p:nvPr/>
        </p:nvSpPr>
        <p:spPr bwMode="auto">
          <a:xfrm>
            <a:off x="2330450" y="1409700"/>
            <a:ext cx="26988" cy="26988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4619" name="Oval 1995"/>
          <p:cNvSpPr>
            <a:spLocks noChangeArrowheads="1"/>
          </p:cNvSpPr>
          <p:nvPr/>
        </p:nvSpPr>
        <p:spPr bwMode="auto">
          <a:xfrm>
            <a:off x="2336800" y="1384300"/>
            <a:ext cx="26988" cy="2857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4620" name="Oval 1996"/>
          <p:cNvSpPr>
            <a:spLocks noChangeArrowheads="1"/>
          </p:cNvSpPr>
          <p:nvPr/>
        </p:nvSpPr>
        <p:spPr bwMode="auto">
          <a:xfrm>
            <a:off x="2346325" y="1366838"/>
            <a:ext cx="26988" cy="2857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4621" name="Oval 1997"/>
          <p:cNvSpPr>
            <a:spLocks noChangeArrowheads="1"/>
          </p:cNvSpPr>
          <p:nvPr/>
        </p:nvSpPr>
        <p:spPr bwMode="auto">
          <a:xfrm>
            <a:off x="2352675" y="1350963"/>
            <a:ext cx="26988" cy="2857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4622" name="Oval 1998"/>
          <p:cNvSpPr>
            <a:spLocks noChangeArrowheads="1"/>
          </p:cNvSpPr>
          <p:nvPr/>
        </p:nvSpPr>
        <p:spPr bwMode="auto">
          <a:xfrm>
            <a:off x="2359025" y="1335088"/>
            <a:ext cx="26988" cy="26987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4623" name="Oval 1999"/>
          <p:cNvSpPr>
            <a:spLocks noChangeArrowheads="1"/>
          </p:cNvSpPr>
          <p:nvPr/>
        </p:nvSpPr>
        <p:spPr bwMode="auto">
          <a:xfrm>
            <a:off x="2359025" y="1320800"/>
            <a:ext cx="26988" cy="2857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4624" name="Oval 2000"/>
          <p:cNvSpPr>
            <a:spLocks noChangeArrowheads="1"/>
          </p:cNvSpPr>
          <p:nvPr/>
        </p:nvSpPr>
        <p:spPr bwMode="auto">
          <a:xfrm>
            <a:off x="2359025" y="1301750"/>
            <a:ext cx="26988" cy="26988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4625" name="Oval 2001"/>
          <p:cNvSpPr>
            <a:spLocks noChangeArrowheads="1"/>
          </p:cNvSpPr>
          <p:nvPr/>
        </p:nvSpPr>
        <p:spPr bwMode="auto">
          <a:xfrm>
            <a:off x="2359025" y="1281113"/>
            <a:ext cx="26988" cy="2857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4626" name="Oval 2002"/>
          <p:cNvSpPr>
            <a:spLocks noChangeArrowheads="1"/>
          </p:cNvSpPr>
          <p:nvPr/>
        </p:nvSpPr>
        <p:spPr bwMode="auto">
          <a:xfrm>
            <a:off x="2354263" y="1292225"/>
            <a:ext cx="26987" cy="2857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4627" name="Oval 2003"/>
          <p:cNvSpPr>
            <a:spLocks noChangeArrowheads="1"/>
          </p:cNvSpPr>
          <p:nvPr/>
        </p:nvSpPr>
        <p:spPr bwMode="auto">
          <a:xfrm>
            <a:off x="2357438" y="1306513"/>
            <a:ext cx="26987" cy="2857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4628" name="Oval 2004"/>
          <p:cNvSpPr>
            <a:spLocks noChangeArrowheads="1"/>
          </p:cNvSpPr>
          <p:nvPr/>
        </p:nvSpPr>
        <p:spPr bwMode="auto">
          <a:xfrm>
            <a:off x="2354263" y="1322388"/>
            <a:ext cx="26987" cy="2857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4629" name="Oval 2005"/>
          <p:cNvSpPr>
            <a:spLocks noChangeArrowheads="1"/>
          </p:cNvSpPr>
          <p:nvPr/>
        </p:nvSpPr>
        <p:spPr bwMode="auto">
          <a:xfrm>
            <a:off x="2354263" y="1343025"/>
            <a:ext cx="26987" cy="2857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4630" name="Oval 2006"/>
          <p:cNvSpPr>
            <a:spLocks noChangeArrowheads="1"/>
          </p:cNvSpPr>
          <p:nvPr/>
        </p:nvSpPr>
        <p:spPr bwMode="auto">
          <a:xfrm>
            <a:off x="2354263" y="1358900"/>
            <a:ext cx="26987" cy="2857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4631" name="Oval 2007"/>
          <p:cNvSpPr>
            <a:spLocks noChangeArrowheads="1"/>
          </p:cNvSpPr>
          <p:nvPr/>
        </p:nvSpPr>
        <p:spPr bwMode="auto">
          <a:xfrm>
            <a:off x="2354263" y="1368425"/>
            <a:ext cx="26987" cy="2857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4632" name="Oval 2008"/>
          <p:cNvSpPr>
            <a:spLocks noChangeArrowheads="1"/>
          </p:cNvSpPr>
          <p:nvPr/>
        </p:nvSpPr>
        <p:spPr bwMode="auto">
          <a:xfrm>
            <a:off x="2354263" y="1379538"/>
            <a:ext cx="26987" cy="2857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4633" name="Oval 2009"/>
          <p:cNvSpPr>
            <a:spLocks noChangeArrowheads="1"/>
          </p:cNvSpPr>
          <p:nvPr/>
        </p:nvSpPr>
        <p:spPr bwMode="auto">
          <a:xfrm>
            <a:off x="2354263" y="1385888"/>
            <a:ext cx="26987" cy="2857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4634" name="Oval 2010"/>
          <p:cNvSpPr>
            <a:spLocks noChangeArrowheads="1"/>
          </p:cNvSpPr>
          <p:nvPr/>
        </p:nvSpPr>
        <p:spPr bwMode="auto">
          <a:xfrm>
            <a:off x="2354263" y="1398588"/>
            <a:ext cx="26987" cy="2857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4635" name="Oval 2011"/>
          <p:cNvSpPr>
            <a:spLocks noChangeArrowheads="1"/>
          </p:cNvSpPr>
          <p:nvPr/>
        </p:nvSpPr>
        <p:spPr bwMode="auto">
          <a:xfrm>
            <a:off x="2357438" y="1416050"/>
            <a:ext cx="26987" cy="2857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4636" name="Oval 2012"/>
          <p:cNvSpPr>
            <a:spLocks noChangeArrowheads="1"/>
          </p:cNvSpPr>
          <p:nvPr/>
        </p:nvSpPr>
        <p:spPr bwMode="auto">
          <a:xfrm>
            <a:off x="2357438" y="1431925"/>
            <a:ext cx="26987" cy="2857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4637" name="Oval 2013"/>
          <p:cNvSpPr>
            <a:spLocks noChangeArrowheads="1"/>
          </p:cNvSpPr>
          <p:nvPr/>
        </p:nvSpPr>
        <p:spPr bwMode="auto">
          <a:xfrm>
            <a:off x="2357438" y="1449388"/>
            <a:ext cx="26987" cy="26987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4638" name="Oval 2014"/>
          <p:cNvSpPr>
            <a:spLocks noChangeArrowheads="1"/>
          </p:cNvSpPr>
          <p:nvPr/>
        </p:nvSpPr>
        <p:spPr bwMode="auto">
          <a:xfrm>
            <a:off x="2357438" y="1458913"/>
            <a:ext cx="26987" cy="2857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4639" name="Oval 2015"/>
          <p:cNvSpPr>
            <a:spLocks noChangeArrowheads="1"/>
          </p:cNvSpPr>
          <p:nvPr/>
        </p:nvSpPr>
        <p:spPr bwMode="auto">
          <a:xfrm>
            <a:off x="2357438" y="1474788"/>
            <a:ext cx="26987" cy="2857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4640" name="Oval 2016"/>
          <p:cNvSpPr>
            <a:spLocks noChangeArrowheads="1"/>
          </p:cNvSpPr>
          <p:nvPr/>
        </p:nvSpPr>
        <p:spPr bwMode="auto">
          <a:xfrm>
            <a:off x="2357438" y="1489075"/>
            <a:ext cx="26987" cy="26988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4641" name="Oval 2017"/>
          <p:cNvSpPr>
            <a:spLocks noChangeArrowheads="1"/>
          </p:cNvSpPr>
          <p:nvPr/>
        </p:nvSpPr>
        <p:spPr bwMode="auto">
          <a:xfrm>
            <a:off x="2357438" y="1504950"/>
            <a:ext cx="26987" cy="2857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4642" name="Oval 2018"/>
          <p:cNvSpPr>
            <a:spLocks noChangeArrowheads="1"/>
          </p:cNvSpPr>
          <p:nvPr/>
        </p:nvSpPr>
        <p:spPr bwMode="auto">
          <a:xfrm>
            <a:off x="2357438" y="1511300"/>
            <a:ext cx="26987" cy="2857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4643" name="Oval 2019"/>
          <p:cNvSpPr>
            <a:spLocks noChangeArrowheads="1"/>
          </p:cNvSpPr>
          <p:nvPr/>
        </p:nvSpPr>
        <p:spPr bwMode="auto">
          <a:xfrm>
            <a:off x="2357438" y="1528763"/>
            <a:ext cx="26987" cy="2857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4644" name="Oval 2020"/>
          <p:cNvSpPr>
            <a:spLocks noChangeArrowheads="1"/>
          </p:cNvSpPr>
          <p:nvPr/>
        </p:nvSpPr>
        <p:spPr bwMode="auto">
          <a:xfrm>
            <a:off x="2357438" y="1538288"/>
            <a:ext cx="26987" cy="2857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4645" name="Oval 2021"/>
          <p:cNvSpPr>
            <a:spLocks noChangeArrowheads="1"/>
          </p:cNvSpPr>
          <p:nvPr/>
        </p:nvSpPr>
        <p:spPr bwMode="auto">
          <a:xfrm>
            <a:off x="2357438" y="1554163"/>
            <a:ext cx="26987" cy="2857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4646" name="Oval 2022"/>
          <p:cNvSpPr>
            <a:spLocks noChangeArrowheads="1"/>
          </p:cNvSpPr>
          <p:nvPr/>
        </p:nvSpPr>
        <p:spPr bwMode="auto">
          <a:xfrm>
            <a:off x="2357438" y="1568450"/>
            <a:ext cx="26987" cy="2857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4647" name="Oval 2023"/>
          <p:cNvSpPr>
            <a:spLocks noChangeArrowheads="1"/>
          </p:cNvSpPr>
          <p:nvPr/>
        </p:nvSpPr>
        <p:spPr bwMode="auto">
          <a:xfrm>
            <a:off x="2360613" y="1584325"/>
            <a:ext cx="26987" cy="2857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4648" name="Oval 2024"/>
          <p:cNvSpPr>
            <a:spLocks noChangeArrowheads="1"/>
          </p:cNvSpPr>
          <p:nvPr/>
        </p:nvSpPr>
        <p:spPr bwMode="auto">
          <a:xfrm>
            <a:off x="2357438" y="1587500"/>
            <a:ext cx="26987" cy="2857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4649" name="Oval 2025"/>
          <p:cNvSpPr>
            <a:spLocks noChangeArrowheads="1"/>
          </p:cNvSpPr>
          <p:nvPr/>
        </p:nvSpPr>
        <p:spPr bwMode="auto">
          <a:xfrm>
            <a:off x="2360613" y="1604963"/>
            <a:ext cx="26987" cy="2857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4650" name="Oval 2026"/>
          <p:cNvSpPr>
            <a:spLocks noChangeArrowheads="1"/>
          </p:cNvSpPr>
          <p:nvPr/>
        </p:nvSpPr>
        <p:spPr bwMode="auto">
          <a:xfrm>
            <a:off x="2360613" y="1611313"/>
            <a:ext cx="26987" cy="2857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4651" name="Oval 2027"/>
          <p:cNvSpPr>
            <a:spLocks noChangeArrowheads="1"/>
          </p:cNvSpPr>
          <p:nvPr/>
        </p:nvSpPr>
        <p:spPr bwMode="auto">
          <a:xfrm>
            <a:off x="2357438" y="1627188"/>
            <a:ext cx="26987" cy="2857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4652" name="Oval 2028"/>
          <p:cNvSpPr>
            <a:spLocks noChangeArrowheads="1"/>
          </p:cNvSpPr>
          <p:nvPr/>
        </p:nvSpPr>
        <p:spPr bwMode="auto">
          <a:xfrm>
            <a:off x="2357438" y="1638300"/>
            <a:ext cx="26987" cy="26988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4653" name="Oval 2029"/>
          <p:cNvSpPr>
            <a:spLocks noChangeArrowheads="1"/>
          </p:cNvSpPr>
          <p:nvPr/>
        </p:nvSpPr>
        <p:spPr bwMode="auto">
          <a:xfrm>
            <a:off x="2357438" y="1654175"/>
            <a:ext cx="26987" cy="2857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4654" name="Oval 2030"/>
          <p:cNvSpPr>
            <a:spLocks noChangeArrowheads="1"/>
          </p:cNvSpPr>
          <p:nvPr/>
        </p:nvSpPr>
        <p:spPr bwMode="auto">
          <a:xfrm>
            <a:off x="2357438" y="1671638"/>
            <a:ext cx="26987" cy="26987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4655" name="Oval 2031"/>
          <p:cNvSpPr>
            <a:spLocks noChangeArrowheads="1"/>
          </p:cNvSpPr>
          <p:nvPr/>
        </p:nvSpPr>
        <p:spPr bwMode="auto">
          <a:xfrm>
            <a:off x="2357438" y="1684338"/>
            <a:ext cx="26987" cy="2857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4656" name="Oval 2032"/>
          <p:cNvSpPr>
            <a:spLocks noChangeArrowheads="1"/>
          </p:cNvSpPr>
          <p:nvPr/>
        </p:nvSpPr>
        <p:spPr bwMode="auto">
          <a:xfrm>
            <a:off x="2357438" y="1700213"/>
            <a:ext cx="26987" cy="2857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4657" name="Oval 2033"/>
          <p:cNvSpPr>
            <a:spLocks noChangeArrowheads="1"/>
          </p:cNvSpPr>
          <p:nvPr/>
        </p:nvSpPr>
        <p:spPr bwMode="auto">
          <a:xfrm>
            <a:off x="2357438" y="1714500"/>
            <a:ext cx="26987" cy="2857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4658" name="Oval 2034"/>
          <p:cNvSpPr>
            <a:spLocks noChangeArrowheads="1"/>
          </p:cNvSpPr>
          <p:nvPr/>
        </p:nvSpPr>
        <p:spPr bwMode="auto">
          <a:xfrm>
            <a:off x="2357438" y="1730375"/>
            <a:ext cx="26987" cy="2857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4659" name="Oval 2035"/>
          <p:cNvSpPr>
            <a:spLocks noChangeArrowheads="1"/>
          </p:cNvSpPr>
          <p:nvPr/>
        </p:nvSpPr>
        <p:spPr bwMode="auto">
          <a:xfrm>
            <a:off x="2357438" y="1736725"/>
            <a:ext cx="26987" cy="2857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4660" name="Oval 2036"/>
          <p:cNvSpPr>
            <a:spLocks noChangeArrowheads="1"/>
          </p:cNvSpPr>
          <p:nvPr/>
        </p:nvSpPr>
        <p:spPr bwMode="auto">
          <a:xfrm>
            <a:off x="2357438" y="1754188"/>
            <a:ext cx="26987" cy="2857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4661" name="Oval 2037"/>
          <p:cNvSpPr>
            <a:spLocks noChangeArrowheads="1"/>
          </p:cNvSpPr>
          <p:nvPr/>
        </p:nvSpPr>
        <p:spPr bwMode="auto">
          <a:xfrm>
            <a:off x="2357438" y="1763713"/>
            <a:ext cx="26987" cy="2857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4662" name="Oval 2038"/>
          <p:cNvSpPr>
            <a:spLocks noChangeArrowheads="1"/>
          </p:cNvSpPr>
          <p:nvPr/>
        </p:nvSpPr>
        <p:spPr bwMode="auto">
          <a:xfrm>
            <a:off x="2357438" y="1781175"/>
            <a:ext cx="26987" cy="26988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4663" name="Oval 2039"/>
          <p:cNvSpPr>
            <a:spLocks noChangeArrowheads="1"/>
          </p:cNvSpPr>
          <p:nvPr/>
        </p:nvSpPr>
        <p:spPr bwMode="auto">
          <a:xfrm>
            <a:off x="2357438" y="1793875"/>
            <a:ext cx="26987" cy="2857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4664" name="Oval 2040"/>
          <p:cNvSpPr>
            <a:spLocks noChangeArrowheads="1"/>
          </p:cNvSpPr>
          <p:nvPr/>
        </p:nvSpPr>
        <p:spPr bwMode="auto">
          <a:xfrm>
            <a:off x="2360613" y="1809750"/>
            <a:ext cx="26987" cy="2857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4665" name="Oval 2041"/>
          <p:cNvSpPr>
            <a:spLocks noChangeArrowheads="1"/>
          </p:cNvSpPr>
          <p:nvPr/>
        </p:nvSpPr>
        <p:spPr bwMode="auto">
          <a:xfrm>
            <a:off x="2357438" y="1817688"/>
            <a:ext cx="26987" cy="26987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4666" name="Oval 2042"/>
          <p:cNvSpPr>
            <a:spLocks noChangeArrowheads="1"/>
          </p:cNvSpPr>
          <p:nvPr/>
        </p:nvSpPr>
        <p:spPr bwMode="auto">
          <a:xfrm>
            <a:off x="2360613" y="1830388"/>
            <a:ext cx="26987" cy="2857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4667" name="Oval 2043"/>
          <p:cNvSpPr>
            <a:spLocks noChangeArrowheads="1"/>
          </p:cNvSpPr>
          <p:nvPr/>
        </p:nvSpPr>
        <p:spPr bwMode="auto">
          <a:xfrm>
            <a:off x="2357438" y="1836738"/>
            <a:ext cx="26987" cy="2857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4668" name="Oval 2044"/>
          <p:cNvSpPr>
            <a:spLocks noChangeArrowheads="1"/>
          </p:cNvSpPr>
          <p:nvPr/>
        </p:nvSpPr>
        <p:spPr bwMode="auto">
          <a:xfrm>
            <a:off x="2357438" y="1854200"/>
            <a:ext cx="26987" cy="26988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4669" name="Oval 2045"/>
          <p:cNvSpPr>
            <a:spLocks noChangeArrowheads="1"/>
          </p:cNvSpPr>
          <p:nvPr/>
        </p:nvSpPr>
        <p:spPr bwMode="auto">
          <a:xfrm>
            <a:off x="2357438" y="1863725"/>
            <a:ext cx="26987" cy="2857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4670" name="Oval 2046"/>
          <p:cNvSpPr>
            <a:spLocks noChangeArrowheads="1"/>
          </p:cNvSpPr>
          <p:nvPr/>
        </p:nvSpPr>
        <p:spPr bwMode="auto">
          <a:xfrm>
            <a:off x="2357438" y="1879600"/>
            <a:ext cx="26987" cy="2857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4671" name="Oval 2047"/>
          <p:cNvSpPr>
            <a:spLocks noChangeArrowheads="1"/>
          </p:cNvSpPr>
          <p:nvPr/>
        </p:nvSpPr>
        <p:spPr bwMode="auto">
          <a:xfrm>
            <a:off x="2365375" y="1433513"/>
            <a:ext cx="26988" cy="2857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4672" name="Oval 2048"/>
          <p:cNvSpPr>
            <a:spLocks noChangeArrowheads="1"/>
          </p:cNvSpPr>
          <p:nvPr/>
        </p:nvSpPr>
        <p:spPr bwMode="auto">
          <a:xfrm>
            <a:off x="2360613" y="1479550"/>
            <a:ext cx="26987" cy="2857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4673" name="Oval 2049"/>
          <p:cNvSpPr>
            <a:spLocks noChangeArrowheads="1"/>
          </p:cNvSpPr>
          <p:nvPr/>
        </p:nvSpPr>
        <p:spPr bwMode="auto">
          <a:xfrm>
            <a:off x="2371725" y="1419225"/>
            <a:ext cx="26988" cy="2857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4674" name="Oval 2050"/>
          <p:cNvSpPr>
            <a:spLocks noChangeArrowheads="1"/>
          </p:cNvSpPr>
          <p:nvPr/>
        </p:nvSpPr>
        <p:spPr bwMode="auto">
          <a:xfrm>
            <a:off x="2379663" y="1401763"/>
            <a:ext cx="26987" cy="2857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4675" name="Oval 2051"/>
          <p:cNvSpPr>
            <a:spLocks noChangeArrowheads="1"/>
          </p:cNvSpPr>
          <p:nvPr/>
        </p:nvSpPr>
        <p:spPr bwMode="auto">
          <a:xfrm>
            <a:off x="2386013" y="1389063"/>
            <a:ext cx="26987" cy="2857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4676" name="Oval 2052"/>
          <p:cNvSpPr>
            <a:spLocks noChangeArrowheads="1"/>
          </p:cNvSpPr>
          <p:nvPr/>
        </p:nvSpPr>
        <p:spPr bwMode="auto">
          <a:xfrm>
            <a:off x="2392363" y="1376363"/>
            <a:ext cx="26987" cy="26987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4677" name="Oval 2053"/>
          <p:cNvSpPr>
            <a:spLocks noChangeArrowheads="1"/>
          </p:cNvSpPr>
          <p:nvPr/>
        </p:nvSpPr>
        <p:spPr bwMode="auto">
          <a:xfrm>
            <a:off x="2395538" y="1368425"/>
            <a:ext cx="26987" cy="2857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4678" name="Oval 2054"/>
          <p:cNvSpPr>
            <a:spLocks noChangeArrowheads="1"/>
          </p:cNvSpPr>
          <p:nvPr/>
        </p:nvSpPr>
        <p:spPr bwMode="auto">
          <a:xfrm>
            <a:off x="2405063" y="1358900"/>
            <a:ext cx="26987" cy="2857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4679" name="Oval 2055"/>
          <p:cNvSpPr>
            <a:spLocks noChangeArrowheads="1"/>
          </p:cNvSpPr>
          <p:nvPr/>
        </p:nvSpPr>
        <p:spPr bwMode="auto">
          <a:xfrm>
            <a:off x="2411413" y="1349375"/>
            <a:ext cx="26987" cy="2857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4680" name="Oval 2056"/>
          <p:cNvSpPr>
            <a:spLocks noChangeArrowheads="1"/>
          </p:cNvSpPr>
          <p:nvPr/>
        </p:nvSpPr>
        <p:spPr bwMode="auto">
          <a:xfrm>
            <a:off x="2420938" y="1339850"/>
            <a:ext cx="26987" cy="26988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4681" name="Oval 2057"/>
          <p:cNvSpPr>
            <a:spLocks noChangeArrowheads="1"/>
          </p:cNvSpPr>
          <p:nvPr/>
        </p:nvSpPr>
        <p:spPr bwMode="auto">
          <a:xfrm>
            <a:off x="2430463" y="1328738"/>
            <a:ext cx="26987" cy="2857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4682" name="Oval 2058"/>
          <p:cNvSpPr>
            <a:spLocks noChangeArrowheads="1"/>
          </p:cNvSpPr>
          <p:nvPr/>
        </p:nvSpPr>
        <p:spPr bwMode="auto">
          <a:xfrm>
            <a:off x="2439988" y="1316038"/>
            <a:ext cx="26987" cy="2857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4683" name="Oval 2059"/>
          <p:cNvSpPr>
            <a:spLocks noChangeArrowheads="1"/>
          </p:cNvSpPr>
          <p:nvPr/>
        </p:nvSpPr>
        <p:spPr bwMode="auto">
          <a:xfrm>
            <a:off x="2449513" y="1306513"/>
            <a:ext cx="26987" cy="2857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4684" name="Oval 2060"/>
          <p:cNvSpPr>
            <a:spLocks noChangeArrowheads="1"/>
          </p:cNvSpPr>
          <p:nvPr/>
        </p:nvSpPr>
        <p:spPr bwMode="auto">
          <a:xfrm>
            <a:off x="2459038" y="1292225"/>
            <a:ext cx="26987" cy="2857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4685" name="Oval 2061"/>
          <p:cNvSpPr>
            <a:spLocks noChangeArrowheads="1"/>
          </p:cNvSpPr>
          <p:nvPr/>
        </p:nvSpPr>
        <p:spPr bwMode="auto">
          <a:xfrm>
            <a:off x="2474913" y="1282700"/>
            <a:ext cx="26987" cy="2857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4686" name="Oval 2062"/>
          <p:cNvSpPr>
            <a:spLocks noChangeArrowheads="1"/>
          </p:cNvSpPr>
          <p:nvPr/>
        </p:nvSpPr>
        <p:spPr bwMode="auto">
          <a:xfrm>
            <a:off x="2490788" y="1279525"/>
            <a:ext cx="26987" cy="2857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4687" name="Oval 2063"/>
          <p:cNvSpPr>
            <a:spLocks noChangeArrowheads="1"/>
          </p:cNvSpPr>
          <p:nvPr/>
        </p:nvSpPr>
        <p:spPr bwMode="auto">
          <a:xfrm>
            <a:off x="2506663" y="1276350"/>
            <a:ext cx="26987" cy="2857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4688" name="Oval 2064"/>
          <p:cNvSpPr>
            <a:spLocks noChangeArrowheads="1"/>
          </p:cNvSpPr>
          <p:nvPr/>
        </p:nvSpPr>
        <p:spPr bwMode="auto">
          <a:xfrm>
            <a:off x="2522538" y="1276350"/>
            <a:ext cx="26987" cy="2857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4689" name="Oval 2065"/>
          <p:cNvSpPr>
            <a:spLocks noChangeArrowheads="1"/>
          </p:cNvSpPr>
          <p:nvPr/>
        </p:nvSpPr>
        <p:spPr bwMode="auto">
          <a:xfrm>
            <a:off x="2533650" y="1282700"/>
            <a:ext cx="26988" cy="2857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4690" name="Oval 2066"/>
          <p:cNvSpPr>
            <a:spLocks noChangeArrowheads="1"/>
          </p:cNvSpPr>
          <p:nvPr/>
        </p:nvSpPr>
        <p:spPr bwMode="auto">
          <a:xfrm>
            <a:off x="2544763" y="1292225"/>
            <a:ext cx="26987" cy="2857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4691" name="Oval 2067"/>
          <p:cNvSpPr>
            <a:spLocks noChangeArrowheads="1"/>
          </p:cNvSpPr>
          <p:nvPr/>
        </p:nvSpPr>
        <p:spPr bwMode="auto">
          <a:xfrm>
            <a:off x="2554288" y="1303338"/>
            <a:ext cx="26987" cy="26987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4692" name="Oval 2068"/>
          <p:cNvSpPr>
            <a:spLocks noChangeArrowheads="1"/>
          </p:cNvSpPr>
          <p:nvPr/>
        </p:nvSpPr>
        <p:spPr bwMode="auto">
          <a:xfrm>
            <a:off x="2563813" y="1319213"/>
            <a:ext cx="26987" cy="2857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4693" name="Oval 2069"/>
          <p:cNvSpPr>
            <a:spLocks noChangeArrowheads="1"/>
          </p:cNvSpPr>
          <p:nvPr/>
        </p:nvSpPr>
        <p:spPr bwMode="auto">
          <a:xfrm>
            <a:off x="2570163" y="1336675"/>
            <a:ext cx="26987" cy="26988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4694" name="Oval 2070"/>
          <p:cNvSpPr>
            <a:spLocks noChangeArrowheads="1"/>
          </p:cNvSpPr>
          <p:nvPr/>
        </p:nvSpPr>
        <p:spPr bwMode="auto">
          <a:xfrm>
            <a:off x="2573338" y="1350963"/>
            <a:ext cx="26987" cy="2857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4695" name="Oval 2071"/>
          <p:cNvSpPr>
            <a:spLocks noChangeArrowheads="1"/>
          </p:cNvSpPr>
          <p:nvPr/>
        </p:nvSpPr>
        <p:spPr bwMode="auto">
          <a:xfrm>
            <a:off x="2574925" y="1374775"/>
            <a:ext cx="26988" cy="26988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4696" name="Oval 2072"/>
          <p:cNvSpPr>
            <a:spLocks noChangeArrowheads="1"/>
          </p:cNvSpPr>
          <p:nvPr/>
        </p:nvSpPr>
        <p:spPr bwMode="auto">
          <a:xfrm>
            <a:off x="2574925" y="1390650"/>
            <a:ext cx="26988" cy="2857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4697" name="Oval 2073"/>
          <p:cNvSpPr>
            <a:spLocks noChangeArrowheads="1"/>
          </p:cNvSpPr>
          <p:nvPr/>
        </p:nvSpPr>
        <p:spPr bwMode="auto">
          <a:xfrm>
            <a:off x="2574925" y="1408113"/>
            <a:ext cx="26988" cy="26987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4698" name="Oval 2074"/>
          <p:cNvSpPr>
            <a:spLocks noChangeArrowheads="1"/>
          </p:cNvSpPr>
          <p:nvPr/>
        </p:nvSpPr>
        <p:spPr bwMode="auto">
          <a:xfrm>
            <a:off x="2573338" y="1423988"/>
            <a:ext cx="26987" cy="2857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4699" name="Oval 2075"/>
          <p:cNvSpPr>
            <a:spLocks noChangeArrowheads="1"/>
          </p:cNvSpPr>
          <p:nvPr/>
        </p:nvSpPr>
        <p:spPr bwMode="auto">
          <a:xfrm>
            <a:off x="2571750" y="1439863"/>
            <a:ext cx="26988" cy="2857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4700" name="Oval 2076"/>
          <p:cNvSpPr>
            <a:spLocks noChangeArrowheads="1"/>
          </p:cNvSpPr>
          <p:nvPr/>
        </p:nvSpPr>
        <p:spPr bwMode="auto">
          <a:xfrm>
            <a:off x="2571750" y="1457325"/>
            <a:ext cx="26988" cy="2857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4701" name="Oval 2077"/>
          <p:cNvSpPr>
            <a:spLocks noChangeArrowheads="1"/>
          </p:cNvSpPr>
          <p:nvPr/>
        </p:nvSpPr>
        <p:spPr bwMode="auto">
          <a:xfrm>
            <a:off x="2571750" y="1473200"/>
            <a:ext cx="26988" cy="2857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4702" name="Oval 2078"/>
          <p:cNvSpPr>
            <a:spLocks noChangeArrowheads="1"/>
          </p:cNvSpPr>
          <p:nvPr/>
        </p:nvSpPr>
        <p:spPr bwMode="auto">
          <a:xfrm>
            <a:off x="2573338" y="1490663"/>
            <a:ext cx="26987" cy="2857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4703" name="Oval 2079"/>
          <p:cNvSpPr>
            <a:spLocks noChangeArrowheads="1"/>
          </p:cNvSpPr>
          <p:nvPr/>
        </p:nvSpPr>
        <p:spPr bwMode="auto">
          <a:xfrm>
            <a:off x="2571750" y="1506538"/>
            <a:ext cx="26988" cy="2857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4704" name="Oval 2080"/>
          <p:cNvSpPr>
            <a:spLocks noChangeArrowheads="1"/>
          </p:cNvSpPr>
          <p:nvPr/>
        </p:nvSpPr>
        <p:spPr bwMode="auto">
          <a:xfrm>
            <a:off x="2571750" y="1524000"/>
            <a:ext cx="26988" cy="26988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4705" name="Oval 2081"/>
          <p:cNvSpPr>
            <a:spLocks noChangeArrowheads="1"/>
          </p:cNvSpPr>
          <p:nvPr/>
        </p:nvSpPr>
        <p:spPr bwMode="auto">
          <a:xfrm>
            <a:off x="2571750" y="1539875"/>
            <a:ext cx="26988" cy="2857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4706" name="Oval 2082"/>
          <p:cNvSpPr>
            <a:spLocks noChangeArrowheads="1"/>
          </p:cNvSpPr>
          <p:nvPr/>
        </p:nvSpPr>
        <p:spPr bwMode="auto">
          <a:xfrm>
            <a:off x="2574925" y="1552575"/>
            <a:ext cx="26988" cy="2857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4707" name="Oval 2083"/>
          <p:cNvSpPr>
            <a:spLocks noChangeArrowheads="1"/>
          </p:cNvSpPr>
          <p:nvPr/>
        </p:nvSpPr>
        <p:spPr bwMode="auto">
          <a:xfrm>
            <a:off x="2581275" y="1570038"/>
            <a:ext cx="26988" cy="2857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4708" name="Oval 2084"/>
          <p:cNvSpPr>
            <a:spLocks noChangeArrowheads="1"/>
          </p:cNvSpPr>
          <p:nvPr/>
        </p:nvSpPr>
        <p:spPr bwMode="auto">
          <a:xfrm>
            <a:off x="2593975" y="1582738"/>
            <a:ext cx="26988" cy="2857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4709" name="Oval 2085"/>
          <p:cNvSpPr>
            <a:spLocks noChangeArrowheads="1"/>
          </p:cNvSpPr>
          <p:nvPr/>
        </p:nvSpPr>
        <p:spPr bwMode="auto">
          <a:xfrm>
            <a:off x="2609850" y="1585913"/>
            <a:ext cx="26988" cy="2857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4710" name="Oval 2086"/>
          <p:cNvSpPr>
            <a:spLocks noChangeArrowheads="1"/>
          </p:cNvSpPr>
          <p:nvPr/>
        </p:nvSpPr>
        <p:spPr bwMode="auto">
          <a:xfrm>
            <a:off x="2628900" y="1582738"/>
            <a:ext cx="26988" cy="2857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4711" name="Oval 2087"/>
          <p:cNvSpPr>
            <a:spLocks noChangeArrowheads="1"/>
          </p:cNvSpPr>
          <p:nvPr/>
        </p:nvSpPr>
        <p:spPr bwMode="auto">
          <a:xfrm>
            <a:off x="2641600" y="1573213"/>
            <a:ext cx="26988" cy="2857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4712" name="Oval 2088"/>
          <p:cNvSpPr>
            <a:spLocks noChangeArrowheads="1"/>
          </p:cNvSpPr>
          <p:nvPr/>
        </p:nvSpPr>
        <p:spPr bwMode="auto">
          <a:xfrm>
            <a:off x="2654300" y="1560513"/>
            <a:ext cx="26988" cy="26987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4713" name="Oval 2089"/>
          <p:cNvSpPr>
            <a:spLocks noChangeArrowheads="1"/>
          </p:cNvSpPr>
          <p:nvPr/>
        </p:nvSpPr>
        <p:spPr bwMode="auto">
          <a:xfrm>
            <a:off x="2667000" y="1546225"/>
            <a:ext cx="26988" cy="2857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4714" name="Oval 2090"/>
          <p:cNvSpPr>
            <a:spLocks noChangeArrowheads="1"/>
          </p:cNvSpPr>
          <p:nvPr/>
        </p:nvSpPr>
        <p:spPr bwMode="auto">
          <a:xfrm>
            <a:off x="2679700" y="1530350"/>
            <a:ext cx="26988" cy="2857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4715" name="Oval 2091"/>
          <p:cNvSpPr>
            <a:spLocks noChangeArrowheads="1"/>
          </p:cNvSpPr>
          <p:nvPr/>
        </p:nvSpPr>
        <p:spPr bwMode="auto">
          <a:xfrm>
            <a:off x="2689225" y="1512888"/>
            <a:ext cx="26988" cy="2857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4716" name="Oval 2092"/>
          <p:cNvSpPr>
            <a:spLocks noChangeArrowheads="1"/>
          </p:cNvSpPr>
          <p:nvPr/>
        </p:nvSpPr>
        <p:spPr bwMode="auto">
          <a:xfrm>
            <a:off x="2695575" y="1501775"/>
            <a:ext cx="26988" cy="2857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4717" name="Oval 2093"/>
          <p:cNvSpPr>
            <a:spLocks noChangeArrowheads="1"/>
          </p:cNvSpPr>
          <p:nvPr/>
        </p:nvSpPr>
        <p:spPr bwMode="auto">
          <a:xfrm>
            <a:off x="2705100" y="1489075"/>
            <a:ext cx="26988" cy="26988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4718" name="Oval 2094"/>
          <p:cNvSpPr>
            <a:spLocks noChangeArrowheads="1"/>
          </p:cNvSpPr>
          <p:nvPr/>
        </p:nvSpPr>
        <p:spPr bwMode="auto">
          <a:xfrm>
            <a:off x="2708275" y="1471613"/>
            <a:ext cx="26988" cy="2857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4719" name="Oval 2095"/>
          <p:cNvSpPr>
            <a:spLocks noChangeArrowheads="1"/>
          </p:cNvSpPr>
          <p:nvPr/>
        </p:nvSpPr>
        <p:spPr bwMode="auto">
          <a:xfrm>
            <a:off x="2714625" y="1458913"/>
            <a:ext cx="26988" cy="2857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4720" name="Oval 2096"/>
          <p:cNvSpPr>
            <a:spLocks noChangeArrowheads="1"/>
          </p:cNvSpPr>
          <p:nvPr/>
        </p:nvSpPr>
        <p:spPr bwMode="auto">
          <a:xfrm>
            <a:off x="2720975" y="1441450"/>
            <a:ext cx="26988" cy="2857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6" name="Group 3139"/>
          <p:cNvGrpSpPr>
            <a:grpSpLocks/>
          </p:cNvGrpSpPr>
          <p:nvPr/>
        </p:nvGrpSpPr>
        <p:grpSpPr bwMode="auto">
          <a:xfrm>
            <a:off x="2971800" y="1320800"/>
            <a:ext cx="828675" cy="546100"/>
            <a:chOff x="334" y="1662"/>
            <a:chExt cx="533" cy="398"/>
          </a:xfrm>
        </p:grpSpPr>
        <p:sp>
          <p:nvSpPr>
            <p:cNvPr id="26099" name="AutoShape 3140"/>
            <p:cNvSpPr>
              <a:spLocks noChangeArrowheads="1"/>
            </p:cNvSpPr>
            <p:nvPr/>
          </p:nvSpPr>
          <p:spPr bwMode="auto">
            <a:xfrm>
              <a:off x="334" y="1760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100" name="AutoShape 3141"/>
            <p:cNvSpPr>
              <a:spLocks noChangeArrowheads="1"/>
            </p:cNvSpPr>
            <p:nvPr/>
          </p:nvSpPr>
          <p:spPr bwMode="auto">
            <a:xfrm>
              <a:off x="340" y="1752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101" name="AutoShape 3142"/>
            <p:cNvSpPr>
              <a:spLocks noChangeArrowheads="1"/>
            </p:cNvSpPr>
            <p:nvPr/>
          </p:nvSpPr>
          <p:spPr bwMode="auto">
            <a:xfrm>
              <a:off x="348" y="1744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102" name="AutoShape 3143"/>
            <p:cNvSpPr>
              <a:spLocks noChangeArrowheads="1"/>
            </p:cNvSpPr>
            <p:nvPr/>
          </p:nvSpPr>
          <p:spPr bwMode="auto">
            <a:xfrm>
              <a:off x="354" y="1734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103" name="AutoShape 3144"/>
            <p:cNvSpPr>
              <a:spLocks noChangeArrowheads="1"/>
            </p:cNvSpPr>
            <p:nvPr/>
          </p:nvSpPr>
          <p:spPr bwMode="auto">
            <a:xfrm>
              <a:off x="360" y="1722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104" name="AutoShape 3145"/>
            <p:cNvSpPr>
              <a:spLocks noChangeArrowheads="1"/>
            </p:cNvSpPr>
            <p:nvPr/>
          </p:nvSpPr>
          <p:spPr bwMode="auto">
            <a:xfrm>
              <a:off x="364" y="1710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105" name="AutoShape 3146"/>
            <p:cNvSpPr>
              <a:spLocks noChangeArrowheads="1"/>
            </p:cNvSpPr>
            <p:nvPr/>
          </p:nvSpPr>
          <p:spPr bwMode="auto">
            <a:xfrm>
              <a:off x="368" y="1700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106" name="AutoShape 3147"/>
            <p:cNvSpPr>
              <a:spLocks noChangeArrowheads="1"/>
            </p:cNvSpPr>
            <p:nvPr/>
          </p:nvSpPr>
          <p:spPr bwMode="auto">
            <a:xfrm>
              <a:off x="372" y="1688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107" name="AutoShape 3148"/>
            <p:cNvSpPr>
              <a:spLocks noChangeArrowheads="1"/>
            </p:cNvSpPr>
            <p:nvPr/>
          </p:nvSpPr>
          <p:spPr bwMode="auto">
            <a:xfrm>
              <a:off x="376" y="1676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108" name="AutoShape 3149"/>
            <p:cNvSpPr>
              <a:spLocks noChangeArrowheads="1"/>
            </p:cNvSpPr>
            <p:nvPr/>
          </p:nvSpPr>
          <p:spPr bwMode="auto">
            <a:xfrm>
              <a:off x="378" y="1666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109" name="AutoShape 3150"/>
            <p:cNvSpPr>
              <a:spLocks noChangeArrowheads="1"/>
            </p:cNvSpPr>
            <p:nvPr/>
          </p:nvSpPr>
          <p:spPr bwMode="auto">
            <a:xfrm>
              <a:off x="376" y="1680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110" name="AutoShape 3151"/>
            <p:cNvSpPr>
              <a:spLocks noChangeArrowheads="1"/>
            </p:cNvSpPr>
            <p:nvPr/>
          </p:nvSpPr>
          <p:spPr bwMode="auto">
            <a:xfrm>
              <a:off x="376" y="1688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111" name="AutoShape 3152"/>
            <p:cNvSpPr>
              <a:spLocks noChangeArrowheads="1"/>
            </p:cNvSpPr>
            <p:nvPr/>
          </p:nvSpPr>
          <p:spPr bwMode="auto">
            <a:xfrm>
              <a:off x="376" y="1702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112" name="AutoShape 3153"/>
            <p:cNvSpPr>
              <a:spLocks noChangeArrowheads="1"/>
            </p:cNvSpPr>
            <p:nvPr/>
          </p:nvSpPr>
          <p:spPr bwMode="auto">
            <a:xfrm>
              <a:off x="376" y="1714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113" name="AutoShape 3154"/>
            <p:cNvSpPr>
              <a:spLocks noChangeArrowheads="1"/>
            </p:cNvSpPr>
            <p:nvPr/>
          </p:nvSpPr>
          <p:spPr bwMode="auto">
            <a:xfrm>
              <a:off x="376" y="1726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114" name="AutoShape 3155"/>
            <p:cNvSpPr>
              <a:spLocks noChangeArrowheads="1"/>
            </p:cNvSpPr>
            <p:nvPr/>
          </p:nvSpPr>
          <p:spPr bwMode="auto">
            <a:xfrm>
              <a:off x="374" y="1734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115" name="AutoShape 3156"/>
            <p:cNvSpPr>
              <a:spLocks noChangeArrowheads="1"/>
            </p:cNvSpPr>
            <p:nvPr/>
          </p:nvSpPr>
          <p:spPr bwMode="auto">
            <a:xfrm>
              <a:off x="374" y="1744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116" name="AutoShape 3157"/>
            <p:cNvSpPr>
              <a:spLocks noChangeArrowheads="1"/>
            </p:cNvSpPr>
            <p:nvPr/>
          </p:nvSpPr>
          <p:spPr bwMode="auto">
            <a:xfrm>
              <a:off x="374" y="1756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117" name="AutoShape 3158"/>
            <p:cNvSpPr>
              <a:spLocks noChangeArrowheads="1"/>
            </p:cNvSpPr>
            <p:nvPr/>
          </p:nvSpPr>
          <p:spPr bwMode="auto">
            <a:xfrm>
              <a:off x="376" y="1766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118" name="AutoShape 3159"/>
            <p:cNvSpPr>
              <a:spLocks noChangeArrowheads="1"/>
            </p:cNvSpPr>
            <p:nvPr/>
          </p:nvSpPr>
          <p:spPr bwMode="auto">
            <a:xfrm>
              <a:off x="376" y="1776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119" name="AutoShape 3160"/>
            <p:cNvSpPr>
              <a:spLocks noChangeArrowheads="1"/>
            </p:cNvSpPr>
            <p:nvPr/>
          </p:nvSpPr>
          <p:spPr bwMode="auto">
            <a:xfrm>
              <a:off x="376" y="1782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120" name="AutoShape 3161"/>
            <p:cNvSpPr>
              <a:spLocks noChangeArrowheads="1"/>
            </p:cNvSpPr>
            <p:nvPr/>
          </p:nvSpPr>
          <p:spPr bwMode="auto">
            <a:xfrm>
              <a:off x="376" y="1792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121" name="AutoShape 3162"/>
            <p:cNvSpPr>
              <a:spLocks noChangeArrowheads="1"/>
            </p:cNvSpPr>
            <p:nvPr/>
          </p:nvSpPr>
          <p:spPr bwMode="auto">
            <a:xfrm>
              <a:off x="376" y="1804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122" name="AutoShape 3163"/>
            <p:cNvSpPr>
              <a:spLocks noChangeArrowheads="1"/>
            </p:cNvSpPr>
            <p:nvPr/>
          </p:nvSpPr>
          <p:spPr bwMode="auto">
            <a:xfrm>
              <a:off x="376" y="1816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123" name="AutoShape 3164"/>
            <p:cNvSpPr>
              <a:spLocks noChangeArrowheads="1"/>
            </p:cNvSpPr>
            <p:nvPr/>
          </p:nvSpPr>
          <p:spPr bwMode="auto">
            <a:xfrm>
              <a:off x="380" y="1822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124" name="AutoShape 3165"/>
            <p:cNvSpPr>
              <a:spLocks noChangeArrowheads="1"/>
            </p:cNvSpPr>
            <p:nvPr/>
          </p:nvSpPr>
          <p:spPr bwMode="auto">
            <a:xfrm>
              <a:off x="382" y="1830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125" name="AutoShape 3166"/>
            <p:cNvSpPr>
              <a:spLocks noChangeArrowheads="1"/>
            </p:cNvSpPr>
            <p:nvPr/>
          </p:nvSpPr>
          <p:spPr bwMode="auto">
            <a:xfrm>
              <a:off x="392" y="1838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126" name="AutoShape 3167"/>
            <p:cNvSpPr>
              <a:spLocks noChangeArrowheads="1"/>
            </p:cNvSpPr>
            <p:nvPr/>
          </p:nvSpPr>
          <p:spPr bwMode="auto">
            <a:xfrm>
              <a:off x="400" y="1846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127" name="AutoShape 3168"/>
            <p:cNvSpPr>
              <a:spLocks noChangeArrowheads="1"/>
            </p:cNvSpPr>
            <p:nvPr/>
          </p:nvSpPr>
          <p:spPr bwMode="auto">
            <a:xfrm>
              <a:off x="404" y="1850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128" name="AutoShape 3169"/>
            <p:cNvSpPr>
              <a:spLocks noChangeArrowheads="1"/>
            </p:cNvSpPr>
            <p:nvPr/>
          </p:nvSpPr>
          <p:spPr bwMode="auto">
            <a:xfrm>
              <a:off x="414" y="1848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129" name="AutoShape 3170"/>
            <p:cNvSpPr>
              <a:spLocks noChangeArrowheads="1"/>
            </p:cNvSpPr>
            <p:nvPr/>
          </p:nvSpPr>
          <p:spPr bwMode="auto">
            <a:xfrm>
              <a:off x="422" y="1846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130" name="AutoShape 3171"/>
            <p:cNvSpPr>
              <a:spLocks noChangeArrowheads="1"/>
            </p:cNvSpPr>
            <p:nvPr/>
          </p:nvSpPr>
          <p:spPr bwMode="auto">
            <a:xfrm>
              <a:off x="430" y="1846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131" name="AutoShape 3172"/>
            <p:cNvSpPr>
              <a:spLocks noChangeArrowheads="1"/>
            </p:cNvSpPr>
            <p:nvPr/>
          </p:nvSpPr>
          <p:spPr bwMode="auto">
            <a:xfrm>
              <a:off x="440" y="1840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132" name="AutoShape 3173"/>
            <p:cNvSpPr>
              <a:spLocks noChangeArrowheads="1"/>
            </p:cNvSpPr>
            <p:nvPr/>
          </p:nvSpPr>
          <p:spPr bwMode="auto">
            <a:xfrm>
              <a:off x="450" y="1834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133" name="AutoShape 3174"/>
            <p:cNvSpPr>
              <a:spLocks noChangeArrowheads="1"/>
            </p:cNvSpPr>
            <p:nvPr/>
          </p:nvSpPr>
          <p:spPr bwMode="auto">
            <a:xfrm>
              <a:off x="456" y="1824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134" name="AutoShape 3175"/>
            <p:cNvSpPr>
              <a:spLocks noChangeArrowheads="1"/>
            </p:cNvSpPr>
            <p:nvPr/>
          </p:nvSpPr>
          <p:spPr bwMode="auto">
            <a:xfrm>
              <a:off x="462" y="1816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135" name="AutoShape 3176"/>
            <p:cNvSpPr>
              <a:spLocks noChangeArrowheads="1"/>
            </p:cNvSpPr>
            <p:nvPr/>
          </p:nvSpPr>
          <p:spPr bwMode="auto">
            <a:xfrm>
              <a:off x="468" y="1806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136" name="AutoShape 3177"/>
            <p:cNvSpPr>
              <a:spLocks noChangeArrowheads="1"/>
            </p:cNvSpPr>
            <p:nvPr/>
          </p:nvSpPr>
          <p:spPr bwMode="auto">
            <a:xfrm>
              <a:off x="474" y="1796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137" name="AutoShape 3178"/>
            <p:cNvSpPr>
              <a:spLocks noChangeArrowheads="1"/>
            </p:cNvSpPr>
            <p:nvPr/>
          </p:nvSpPr>
          <p:spPr bwMode="auto">
            <a:xfrm>
              <a:off x="478" y="1784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138" name="AutoShape 3179"/>
            <p:cNvSpPr>
              <a:spLocks noChangeArrowheads="1"/>
            </p:cNvSpPr>
            <p:nvPr/>
          </p:nvSpPr>
          <p:spPr bwMode="auto">
            <a:xfrm>
              <a:off x="484" y="1770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139" name="Oval 3180"/>
            <p:cNvSpPr>
              <a:spLocks noChangeArrowheads="1"/>
            </p:cNvSpPr>
            <p:nvPr/>
          </p:nvSpPr>
          <p:spPr bwMode="auto">
            <a:xfrm>
              <a:off x="484" y="1777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140" name="Oval 3181"/>
            <p:cNvSpPr>
              <a:spLocks noChangeArrowheads="1"/>
            </p:cNvSpPr>
            <p:nvPr/>
          </p:nvSpPr>
          <p:spPr bwMode="auto">
            <a:xfrm>
              <a:off x="490" y="1761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141" name="Oval 3182"/>
            <p:cNvSpPr>
              <a:spLocks noChangeArrowheads="1"/>
            </p:cNvSpPr>
            <p:nvPr/>
          </p:nvSpPr>
          <p:spPr bwMode="auto">
            <a:xfrm>
              <a:off x="494" y="1751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142" name="Oval 3183"/>
            <p:cNvSpPr>
              <a:spLocks noChangeArrowheads="1"/>
            </p:cNvSpPr>
            <p:nvPr/>
          </p:nvSpPr>
          <p:spPr bwMode="auto">
            <a:xfrm>
              <a:off x="498" y="174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143" name="Oval 3184"/>
            <p:cNvSpPr>
              <a:spLocks noChangeArrowheads="1"/>
            </p:cNvSpPr>
            <p:nvPr/>
          </p:nvSpPr>
          <p:spPr bwMode="auto">
            <a:xfrm>
              <a:off x="500" y="173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144" name="Oval 3185"/>
            <p:cNvSpPr>
              <a:spLocks noChangeArrowheads="1"/>
            </p:cNvSpPr>
            <p:nvPr/>
          </p:nvSpPr>
          <p:spPr bwMode="auto">
            <a:xfrm>
              <a:off x="504" y="172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145" name="Oval 3186"/>
            <p:cNvSpPr>
              <a:spLocks noChangeArrowheads="1"/>
            </p:cNvSpPr>
            <p:nvPr/>
          </p:nvSpPr>
          <p:spPr bwMode="auto">
            <a:xfrm>
              <a:off x="506" y="172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146" name="Oval 3187"/>
            <p:cNvSpPr>
              <a:spLocks noChangeArrowheads="1"/>
            </p:cNvSpPr>
            <p:nvPr/>
          </p:nvSpPr>
          <p:spPr bwMode="auto">
            <a:xfrm>
              <a:off x="508" y="171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147" name="Oval 3188"/>
            <p:cNvSpPr>
              <a:spLocks noChangeArrowheads="1"/>
            </p:cNvSpPr>
            <p:nvPr/>
          </p:nvSpPr>
          <p:spPr bwMode="auto">
            <a:xfrm>
              <a:off x="508" y="170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148" name="Oval 3189"/>
            <p:cNvSpPr>
              <a:spLocks noChangeArrowheads="1"/>
            </p:cNvSpPr>
            <p:nvPr/>
          </p:nvSpPr>
          <p:spPr bwMode="auto">
            <a:xfrm>
              <a:off x="508" y="169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149" name="Oval 3190"/>
            <p:cNvSpPr>
              <a:spLocks noChangeArrowheads="1"/>
            </p:cNvSpPr>
            <p:nvPr/>
          </p:nvSpPr>
          <p:spPr bwMode="auto">
            <a:xfrm>
              <a:off x="508" y="168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150" name="Oval 3191"/>
            <p:cNvSpPr>
              <a:spLocks noChangeArrowheads="1"/>
            </p:cNvSpPr>
            <p:nvPr/>
          </p:nvSpPr>
          <p:spPr bwMode="auto">
            <a:xfrm>
              <a:off x="506" y="167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151" name="Oval 3192"/>
            <p:cNvSpPr>
              <a:spLocks noChangeArrowheads="1"/>
            </p:cNvSpPr>
            <p:nvPr/>
          </p:nvSpPr>
          <p:spPr bwMode="auto">
            <a:xfrm>
              <a:off x="508" y="174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152" name="Oval 3193"/>
            <p:cNvSpPr>
              <a:spLocks noChangeArrowheads="1"/>
            </p:cNvSpPr>
            <p:nvPr/>
          </p:nvSpPr>
          <p:spPr bwMode="auto">
            <a:xfrm>
              <a:off x="508" y="1738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153" name="Oval 3194"/>
            <p:cNvSpPr>
              <a:spLocks noChangeArrowheads="1"/>
            </p:cNvSpPr>
            <p:nvPr/>
          </p:nvSpPr>
          <p:spPr bwMode="auto">
            <a:xfrm>
              <a:off x="508" y="1728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154" name="Oval 3195"/>
            <p:cNvSpPr>
              <a:spLocks noChangeArrowheads="1"/>
            </p:cNvSpPr>
            <p:nvPr/>
          </p:nvSpPr>
          <p:spPr bwMode="auto">
            <a:xfrm>
              <a:off x="508" y="171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155" name="Oval 3196"/>
            <p:cNvSpPr>
              <a:spLocks noChangeArrowheads="1"/>
            </p:cNvSpPr>
            <p:nvPr/>
          </p:nvSpPr>
          <p:spPr bwMode="auto">
            <a:xfrm>
              <a:off x="506" y="1708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156" name="Oval 3197"/>
            <p:cNvSpPr>
              <a:spLocks noChangeArrowheads="1"/>
            </p:cNvSpPr>
            <p:nvPr/>
          </p:nvSpPr>
          <p:spPr bwMode="auto">
            <a:xfrm>
              <a:off x="508" y="175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157" name="Oval 3198"/>
            <p:cNvSpPr>
              <a:spLocks noChangeArrowheads="1"/>
            </p:cNvSpPr>
            <p:nvPr/>
          </p:nvSpPr>
          <p:spPr bwMode="auto">
            <a:xfrm>
              <a:off x="506" y="176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158" name="Oval 3199"/>
            <p:cNvSpPr>
              <a:spLocks noChangeArrowheads="1"/>
            </p:cNvSpPr>
            <p:nvPr/>
          </p:nvSpPr>
          <p:spPr bwMode="auto">
            <a:xfrm>
              <a:off x="508" y="1768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159" name="Oval 3200"/>
            <p:cNvSpPr>
              <a:spLocks noChangeArrowheads="1"/>
            </p:cNvSpPr>
            <p:nvPr/>
          </p:nvSpPr>
          <p:spPr bwMode="auto">
            <a:xfrm>
              <a:off x="508" y="177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160" name="Oval 3201"/>
            <p:cNvSpPr>
              <a:spLocks noChangeArrowheads="1"/>
            </p:cNvSpPr>
            <p:nvPr/>
          </p:nvSpPr>
          <p:spPr bwMode="auto">
            <a:xfrm>
              <a:off x="508" y="178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161" name="Oval 3202"/>
            <p:cNvSpPr>
              <a:spLocks noChangeArrowheads="1"/>
            </p:cNvSpPr>
            <p:nvPr/>
          </p:nvSpPr>
          <p:spPr bwMode="auto">
            <a:xfrm>
              <a:off x="508" y="179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162" name="Oval 3203"/>
            <p:cNvSpPr>
              <a:spLocks noChangeArrowheads="1"/>
            </p:cNvSpPr>
            <p:nvPr/>
          </p:nvSpPr>
          <p:spPr bwMode="auto">
            <a:xfrm>
              <a:off x="508" y="180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163" name="Oval 3204"/>
            <p:cNvSpPr>
              <a:spLocks noChangeArrowheads="1"/>
            </p:cNvSpPr>
            <p:nvPr/>
          </p:nvSpPr>
          <p:spPr bwMode="auto">
            <a:xfrm>
              <a:off x="506" y="1818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164" name="Oval 3205"/>
            <p:cNvSpPr>
              <a:spLocks noChangeArrowheads="1"/>
            </p:cNvSpPr>
            <p:nvPr/>
          </p:nvSpPr>
          <p:spPr bwMode="auto">
            <a:xfrm>
              <a:off x="508" y="1828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165" name="Oval 3206"/>
            <p:cNvSpPr>
              <a:spLocks noChangeArrowheads="1"/>
            </p:cNvSpPr>
            <p:nvPr/>
          </p:nvSpPr>
          <p:spPr bwMode="auto">
            <a:xfrm>
              <a:off x="510" y="184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166" name="Oval 3207"/>
            <p:cNvSpPr>
              <a:spLocks noChangeArrowheads="1"/>
            </p:cNvSpPr>
            <p:nvPr/>
          </p:nvSpPr>
          <p:spPr bwMode="auto">
            <a:xfrm>
              <a:off x="518" y="184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167" name="Oval 3208"/>
            <p:cNvSpPr>
              <a:spLocks noChangeArrowheads="1"/>
            </p:cNvSpPr>
            <p:nvPr/>
          </p:nvSpPr>
          <p:spPr bwMode="auto">
            <a:xfrm>
              <a:off x="526" y="185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168" name="Oval 3209"/>
            <p:cNvSpPr>
              <a:spLocks noChangeArrowheads="1"/>
            </p:cNvSpPr>
            <p:nvPr/>
          </p:nvSpPr>
          <p:spPr bwMode="auto">
            <a:xfrm>
              <a:off x="532" y="185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169" name="Oval 3210"/>
            <p:cNvSpPr>
              <a:spLocks noChangeArrowheads="1"/>
            </p:cNvSpPr>
            <p:nvPr/>
          </p:nvSpPr>
          <p:spPr bwMode="auto">
            <a:xfrm>
              <a:off x="542" y="185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170" name="Oval 3211"/>
            <p:cNvSpPr>
              <a:spLocks noChangeArrowheads="1"/>
            </p:cNvSpPr>
            <p:nvPr/>
          </p:nvSpPr>
          <p:spPr bwMode="auto">
            <a:xfrm>
              <a:off x="552" y="184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171" name="Oval 3212"/>
            <p:cNvSpPr>
              <a:spLocks noChangeArrowheads="1"/>
            </p:cNvSpPr>
            <p:nvPr/>
          </p:nvSpPr>
          <p:spPr bwMode="auto">
            <a:xfrm>
              <a:off x="558" y="1838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172" name="Oval 3213"/>
            <p:cNvSpPr>
              <a:spLocks noChangeArrowheads="1"/>
            </p:cNvSpPr>
            <p:nvPr/>
          </p:nvSpPr>
          <p:spPr bwMode="auto">
            <a:xfrm>
              <a:off x="566" y="183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173" name="Oval 3214"/>
            <p:cNvSpPr>
              <a:spLocks noChangeArrowheads="1"/>
            </p:cNvSpPr>
            <p:nvPr/>
          </p:nvSpPr>
          <p:spPr bwMode="auto">
            <a:xfrm>
              <a:off x="572" y="182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174" name="Oval 3215"/>
            <p:cNvSpPr>
              <a:spLocks noChangeArrowheads="1"/>
            </p:cNvSpPr>
            <p:nvPr/>
          </p:nvSpPr>
          <p:spPr bwMode="auto">
            <a:xfrm>
              <a:off x="576" y="181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175" name="Oval 3216"/>
            <p:cNvSpPr>
              <a:spLocks noChangeArrowheads="1"/>
            </p:cNvSpPr>
            <p:nvPr/>
          </p:nvSpPr>
          <p:spPr bwMode="auto">
            <a:xfrm>
              <a:off x="582" y="180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176" name="Oval 3217"/>
            <p:cNvSpPr>
              <a:spLocks noChangeArrowheads="1"/>
            </p:cNvSpPr>
            <p:nvPr/>
          </p:nvSpPr>
          <p:spPr bwMode="auto">
            <a:xfrm>
              <a:off x="584" y="179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177" name="Oval 3218"/>
            <p:cNvSpPr>
              <a:spLocks noChangeArrowheads="1"/>
            </p:cNvSpPr>
            <p:nvPr/>
          </p:nvSpPr>
          <p:spPr bwMode="auto">
            <a:xfrm>
              <a:off x="590" y="178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178" name="Oval 3219"/>
            <p:cNvSpPr>
              <a:spLocks noChangeArrowheads="1"/>
            </p:cNvSpPr>
            <p:nvPr/>
          </p:nvSpPr>
          <p:spPr bwMode="auto">
            <a:xfrm>
              <a:off x="592" y="177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179" name="Oval 3220"/>
            <p:cNvSpPr>
              <a:spLocks noChangeArrowheads="1"/>
            </p:cNvSpPr>
            <p:nvPr/>
          </p:nvSpPr>
          <p:spPr bwMode="auto">
            <a:xfrm>
              <a:off x="596" y="176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180" name="Oval 3221"/>
            <p:cNvSpPr>
              <a:spLocks noChangeArrowheads="1"/>
            </p:cNvSpPr>
            <p:nvPr/>
          </p:nvSpPr>
          <p:spPr bwMode="auto">
            <a:xfrm>
              <a:off x="600" y="175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181" name="Oval 3222"/>
            <p:cNvSpPr>
              <a:spLocks noChangeArrowheads="1"/>
            </p:cNvSpPr>
            <p:nvPr/>
          </p:nvSpPr>
          <p:spPr bwMode="auto">
            <a:xfrm>
              <a:off x="604" y="174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182" name="Oval 3223"/>
            <p:cNvSpPr>
              <a:spLocks noChangeArrowheads="1"/>
            </p:cNvSpPr>
            <p:nvPr/>
          </p:nvSpPr>
          <p:spPr bwMode="auto">
            <a:xfrm>
              <a:off x="608" y="1730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183" name="Oval 3224"/>
            <p:cNvSpPr>
              <a:spLocks noChangeArrowheads="1"/>
            </p:cNvSpPr>
            <p:nvPr/>
          </p:nvSpPr>
          <p:spPr bwMode="auto">
            <a:xfrm>
              <a:off x="614" y="1719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184" name="Oval 3225"/>
            <p:cNvSpPr>
              <a:spLocks noChangeArrowheads="1"/>
            </p:cNvSpPr>
            <p:nvPr/>
          </p:nvSpPr>
          <p:spPr bwMode="auto">
            <a:xfrm>
              <a:off x="618" y="1709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185" name="Oval 3226"/>
            <p:cNvSpPr>
              <a:spLocks noChangeArrowheads="1"/>
            </p:cNvSpPr>
            <p:nvPr/>
          </p:nvSpPr>
          <p:spPr bwMode="auto">
            <a:xfrm>
              <a:off x="622" y="1699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186" name="Oval 3227"/>
            <p:cNvSpPr>
              <a:spLocks noChangeArrowheads="1"/>
            </p:cNvSpPr>
            <p:nvPr/>
          </p:nvSpPr>
          <p:spPr bwMode="auto">
            <a:xfrm>
              <a:off x="622" y="1690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187" name="Oval 3228"/>
            <p:cNvSpPr>
              <a:spLocks noChangeArrowheads="1"/>
            </p:cNvSpPr>
            <p:nvPr/>
          </p:nvSpPr>
          <p:spPr bwMode="auto">
            <a:xfrm>
              <a:off x="622" y="1678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188" name="Oval 3229"/>
            <p:cNvSpPr>
              <a:spLocks noChangeArrowheads="1"/>
            </p:cNvSpPr>
            <p:nvPr/>
          </p:nvSpPr>
          <p:spPr bwMode="auto">
            <a:xfrm>
              <a:off x="622" y="1665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189" name="Oval 3230"/>
            <p:cNvSpPr>
              <a:spLocks noChangeArrowheads="1"/>
            </p:cNvSpPr>
            <p:nvPr/>
          </p:nvSpPr>
          <p:spPr bwMode="auto">
            <a:xfrm>
              <a:off x="619" y="1672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190" name="Oval 3231"/>
            <p:cNvSpPr>
              <a:spLocks noChangeArrowheads="1"/>
            </p:cNvSpPr>
            <p:nvPr/>
          </p:nvSpPr>
          <p:spPr bwMode="auto">
            <a:xfrm>
              <a:off x="621" y="1681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191" name="Oval 3232"/>
            <p:cNvSpPr>
              <a:spLocks noChangeArrowheads="1"/>
            </p:cNvSpPr>
            <p:nvPr/>
          </p:nvSpPr>
          <p:spPr bwMode="auto">
            <a:xfrm>
              <a:off x="619" y="1691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192" name="Oval 3233"/>
            <p:cNvSpPr>
              <a:spLocks noChangeArrowheads="1"/>
            </p:cNvSpPr>
            <p:nvPr/>
          </p:nvSpPr>
          <p:spPr bwMode="auto">
            <a:xfrm>
              <a:off x="619" y="1704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193" name="Oval 3234"/>
            <p:cNvSpPr>
              <a:spLocks noChangeArrowheads="1"/>
            </p:cNvSpPr>
            <p:nvPr/>
          </p:nvSpPr>
          <p:spPr bwMode="auto">
            <a:xfrm>
              <a:off x="619" y="1714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194" name="Oval 3235"/>
            <p:cNvSpPr>
              <a:spLocks noChangeArrowheads="1"/>
            </p:cNvSpPr>
            <p:nvPr/>
          </p:nvSpPr>
          <p:spPr bwMode="auto">
            <a:xfrm>
              <a:off x="619" y="1720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195" name="Oval 3236"/>
            <p:cNvSpPr>
              <a:spLocks noChangeArrowheads="1"/>
            </p:cNvSpPr>
            <p:nvPr/>
          </p:nvSpPr>
          <p:spPr bwMode="auto">
            <a:xfrm>
              <a:off x="619" y="1727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196" name="Oval 3237"/>
            <p:cNvSpPr>
              <a:spLocks noChangeArrowheads="1"/>
            </p:cNvSpPr>
            <p:nvPr/>
          </p:nvSpPr>
          <p:spPr bwMode="auto">
            <a:xfrm>
              <a:off x="619" y="1731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197" name="Oval 3238"/>
            <p:cNvSpPr>
              <a:spLocks noChangeArrowheads="1"/>
            </p:cNvSpPr>
            <p:nvPr/>
          </p:nvSpPr>
          <p:spPr bwMode="auto">
            <a:xfrm>
              <a:off x="619" y="1739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198" name="Oval 3239"/>
            <p:cNvSpPr>
              <a:spLocks noChangeArrowheads="1"/>
            </p:cNvSpPr>
            <p:nvPr/>
          </p:nvSpPr>
          <p:spPr bwMode="auto">
            <a:xfrm>
              <a:off x="621" y="1750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199" name="Oval 3240"/>
            <p:cNvSpPr>
              <a:spLocks noChangeArrowheads="1"/>
            </p:cNvSpPr>
            <p:nvPr/>
          </p:nvSpPr>
          <p:spPr bwMode="auto">
            <a:xfrm>
              <a:off x="621" y="1760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200" name="Oval 3241"/>
            <p:cNvSpPr>
              <a:spLocks noChangeArrowheads="1"/>
            </p:cNvSpPr>
            <p:nvPr/>
          </p:nvSpPr>
          <p:spPr bwMode="auto">
            <a:xfrm>
              <a:off x="621" y="1771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201" name="Oval 3242"/>
            <p:cNvSpPr>
              <a:spLocks noChangeArrowheads="1"/>
            </p:cNvSpPr>
            <p:nvPr/>
          </p:nvSpPr>
          <p:spPr bwMode="auto">
            <a:xfrm>
              <a:off x="621" y="1777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202" name="Oval 3243"/>
            <p:cNvSpPr>
              <a:spLocks noChangeArrowheads="1"/>
            </p:cNvSpPr>
            <p:nvPr/>
          </p:nvSpPr>
          <p:spPr bwMode="auto">
            <a:xfrm>
              <a:off x="621" y="1787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203" name="Oval 3244"/>
            <p:cNvSpPr>
              <a:spLocks noChangeArrowheads="1"/>
            </p:cNvSpPr>
            <p:nvPr/>
          </p:nvSpPr>
          <p:spPr bwMode="auto">
            <a:xfrm>
              <a:off x="621" y="179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204" name="Oval 3245"/>
            <p:cNvSpPr>
              <a:spLocks noChangeArrowheads="1"/>
            </p:cNvSpPr>
            <p:nvPr/>
          </p:nvSpPr>
          <p:spPr bwMode="auto">
            <a:xfrm>
              <a:off x="621" y="1806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205" name="Oval 3246"/>
            <p:cNvSpPr>
              <a:spLocks noChangeArrowheads="1"/>
            </p:cNvSpPr>
            <p:nvPr/>
          </p:nvSpPr>
          <p:spPr bwMode="auto">
            <a:xfrm>
              <a:off x="621" y="1810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206" name="Oval 3247"/>
            <p:cNvSpPr>
              <a:spLocks noChangeArrowheads="1"/>
            </p:cNvSpPr>
            <p:nvPr/>
          </p:nvSpPr>
          <p:spPr bwMode="auto">
            <a:xfrm>
              <a:off x="621" y="1821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207" name="Oval 3248"/>
            <p:cNvSpPr>
              <a:spLocks noChangeArrowheads="1"/>
            </p:cNvSpPr>
            <p:nvPr/>
          </p:nvSpPr>
          <p:spPr bwMode="auto">
            <a:xfrm>
              <a:off x="621" y="1827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208" name="Oval 3249"/>
            <p:cNvSpPr>
              <a:spLocks noChangeArrowheads="1"/>
            </p:cNvSpPr>
            <p:nvPr/>
          </p:nvSpPr>
          <p:spPr bwMode="auto">
            <a:xfrm>
              <a:off x="621" y="1837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209" name="Oval 3250"/>
            <p:cNvSpPr>
              <a:spLocks noChangeArrowheads="1"/>
            </p:cNvSpPr>
            <p:nvPr/>
          </p:nvSpPr>
          <p:spPr bwMode="auto">
            <a:xfrm>
              <a:off x="621" y="1846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210" name="Oval 3251"/>
            <p:cNvSpPr>
              <a:spLocks noChangeArrowheads="1"/>
            </p:cNvSpPr>
            <p:nvPr/>
          </p:nvSpPr>
          <p:spPr bwMode="auto">
            <a:xfrm>
              <a:off x="623" y="1856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211" name="Oval 3252"/>
            <p:cNvSpPr>
              <a:spLocks noChangeArrowheads="1"/>
            </p:cNvSpPr>
            <p:nvPr/>
          </p:nvSpPr>
          <p:spPr bwMode="auto">
            <a:xfrm>
              <a:off x="621" y="1858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212" name="Oval 3253"/>
            <p:cNvSpPr>
              <a:spLocks noChangeArrowheads="1"/>
            </p:cNvSpPr>
            <p:nvPr/>
          </p:nvSpPr>
          <p:spPr bwMode="auto">
            <a:xfrm>
              <a:off x="623" y="1869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213" name="Oval 3254"/>
            <p:cNvSpPr>
              <a:spLocks noChangeArrowheads="1"/>
            </p:cNvSpPr>
            <p:nvPr/>
          </p:nvSpPr>
          <p:spPr bwMode="auto">
            <a:xfrm>
              <a:off x="623" y="1873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214" name="Oval 3255"/>
            <p:cNvSpPr>
              <a:spLocks noChangeArrowheads="1"/>
            </p:cNvSpPr>
            <p:nvPr/>
          </p:nvSpPr>
          <p:spPr bwMode="auto">
            <a:xfrm>
              <a:off x="621" y="1883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215" name="Oval 3256"/>
            <p:cNvSpPr>
              <a:spLocks noChangeArrowheads="1"/>
            </p:cNvSpPr>
            <p:nvPr/>
          </p:nvSpPr>
          <p:spPr bwMode="auto">
            <a:xfrm>
              <a:off x="621" y="189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216" name="Oval 3257"/>
            <p:cNvSpPr>
              <a:spLocks noChangeArrowheads="1"/>
            </p:cNvSpPr>
            <p:nvPr/>
          </p:nvSpPr>
          <p:spPr bwMode="auto">
            <a:xfrm>
              <a:off x="621" y="1900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217" name="Oval 3258"/>
            <p:cNvSpPr>
              <a:spLocks noChangeArrowheads="1"/>
            </p:cNvSpPr>
            <p:nvPr/>
          </p:nvSpPr>
          <p:spPr bwMode="auto">
            <a:xfrm>
              <a:off x="621" y="1911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218" name="Oval 3259"/>
            <p:cNvSpPr>
              <a:spLocks noChangeArrowheads="1"/>
            </p:cNvSpPr>
            <p:nvPr/>
          </p:nvSpPr>
          <p:spPr bwMode="auto">
            <a:xfrm>
              <a:off x="621" y="1919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219" name="Oval 3260"/>
            <p:cNvSpPr>
              <a:spLocks noChangeArrowheads="1"/>
            </p:cNvSpPr>
            <p:nvPr/>
          </p:nvSpPr>
          <p:spPr bwMode="auto">
            <a:xfrm>
              <a:off x="621" y="1929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220" name="Oval 3261"/>
            <p:cNvSpPr>
              <a:spLocks noChangeArrowheads="1"/>
            </p:cNvSpPr>
            <p:nvPr/>
          </p:nvSpPr>
          <p:spPr bwMode="auto">
            <a:xfrm>
              <a:off x="621" y="1938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221" name="Oval 3262"/>
            <p:cNvSpPr>
              <a:spLocks noChangeArrowheads="1"/>
            </p:cNvSpPr>
            <p:nvPr/>
          </p:nvSpPr>
          <p:spPr bwMode="auto">
            <a:xfrm>
              <a:off x="621" y="1948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222" name="Oval 3263"/>
            <p:cNvSpPr>
              <a:spLocks noChangeArrowheads="1"/>
            </p:cNvSpPr>
            <p:nvPr/>
          </p:nvSpPr>
          <p:spPr bwMode="auto">
            <a:xfrm>
              <a:off x="621" y="1952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223" name="Oval 3264"/>
            <p:cNvSpPr>
              <a:spLocks noChangeArrowheads="1"/>
            </p:cNvSpPr>
            <p:nvPr/>
          </p:nvSpPr>
          <p:spPr bwMode="auto">
            <a:xfrm>
              <a:off x="621" y="1963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224" name="Oval 3265"/>
            <p:cNvSpPr>
              <a:spLocks noChangeArrowheads="1"/>
            </p:cNvSpPr>
            <p:nvPr/>
          </p:nvSpPr>
          <p:spPr bwMode="auto">
            <a:xfrm>
              <a:off x="621" y="1969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225" name="Oval 3266"/>
            <p:cNvSpPr>
              <a:spLocks noChangeArrowheads="1"/>
            </p:cNvSpPr>
            <p:nvPr/>
          </p:nvSpPr>
          <p:spPr bwMode="auto">
            <a:xfrm>
              <a:off x="621" y="198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226" name="Oval 3267"/>
            <p:cNvSpPr>
              <a:spLocks noChangeArrowheads="1"/>
            </p:cNvSpPr>
            <p:nvPr/>
          </p:nvSpPr>
          <p:spPr bwMode="auto">
            <a:xfrm>
              <a:off x="621" y="1988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227" name="Oval 3268"/>
            <p:cNvSpPr>
              <a:spLocks noChangeArrowheads="1"/>
            </p:cNvSpPr>
            <p:nvPr/>
          </p:nvSpPr>
          <p:spPr bwMode="auto">
            <a:xfrm>
              <a:off x="623" y="1998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228" name="Oval 3269"/>
            <p:cNvSpPr>
              <a:spLocks noChangeArrowheads="1"/>
            </p:cNvSpPr>
            <p:nvPr/>
          </p:nvSpPr>
          <p:spPr bwMode="auto">
            <a:xfrm>
              <a:off x="621" y="2003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229" name="Oval 3270"/>
            <p:cNvSpPr>
              <a:spLocks noChangeArrowheads="1"/>
            </p:cNvSpPr>
            <p:nvPr/>
          </p:nvSpPr>
          <p:spPr bwMode="auto">
            <a:xfrm>
              <a:off x="623" y="2011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230" name="Oval 3271"/>
            <p:cNvSpPr>
              <a:spLocks noChangeArrowheads="1"/>
            </p:cNvSpPr>
            <p:nvPr/>
          </p:nvSpPr>
          <p:spPr bwMode="auto">
            <a:xfrm>
              <a:off x="621" y="2015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231" name="Oval 3272"/>
            <p:cNvSpPr>
              <a:spLocks noChangeArrowheads="1"/>
            </p:cNvSpPr>
            <p:nvPr/>
          </p:nvSpPr>
          <p:spPr bwMode="auto">
            <a:xfrm>
              <a:off x="621" y="202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232" name="Oval 3273"/>
            <p:cNvSpPr>
              <a:spLocks noChangeArrowheads="1"/>
            </p:cNvSpPr>
            <p:nvPr/>
          </p:nvSpPr>
          <p:spPr bwMode="auto">
            <a:xfrm>
              <a:off x="621" y="2032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233" name="Oval 3274"/>
            <p:cNvSpPr>
              <a:spLocks noChangeArrowheads="1"/>
            </p:cNvSpPr>
            <p:nvPr/>
          </p:nvSpPr>
          <p:spPr bwMode="auto">
            <a:xfrm>
              <a:off x="621" y="2042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234" name="Oval 3275"/>
            <p:cNvSpPr>
              <a:spLocks noChangeArrowheads="1"/>
            </p:cNvSpPr>
            <p:nvPr/>
          </p:nvSpPr>
          <p:spPr bwMode="auto">
            <a:xfrm>
              <a:off x="626" y="1761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235" name="Oval 3276"/>
            <p:cNvSpPr>
              <a:spLocks noChangeArrowheads="1"/>
            </p:cNvSpPr>
            <p:nvPr/>
          </p:nvSpPr>
          <p:spPr bwMode="auto">
            <a:xfrm>
              <a:off x="623" y="1790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236" name="Oval 3277"/>
            <p:cNvSpPr>
              <a:spLocks noChangeArrowheads="1"/>
            </p:cNvSpPr>
            <p:nvPr/>
          </p:nvSpPr>
          <p:spPr bwMode="auto">
            <a:xfrm>
              <a:off x="630" y="1752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237" name="Oval 3278"/>
            <p:cNvSpPr>
              <a:spLocks noChangeArrowheads="1"/>
            </p:cNvSpPr>
            <p:nvPr/>
          </p:nvSpPr>
          <p:spPr bwMode="auto">
            <a:xfrm>
              <a:off x="635" y="1741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238" name="Oval 3279"/>
            <p:cNvSpPr>
              <a:spLocks noChangeArrowheads="1"/>
            </p:cNvSpPr>
            <p:nvPr/>
          </p:nvSpPr>
          <p:spPr bwMode="auto">
            <a:xfrm>
              <a:off x="639" y="1733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239" name="Oval 3280"/>
            <p:cNvSpPr>
              <a:spLocks noChangeArrowheads="1"/>
            </p:cNvSpPr>
            <p:nvPr/>
          </p:nvSpPr>
          <p:spPr bwMode="auto">
            <a:xfrm>
              <a:off x="643" y="1725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240" name="Oval 3281"/>
            <p:cNvSpPr>
              <a:spLocks noChangeArrowheads="1"/>
            </p:cNvSpPr>
            <p:nvPr/>
          </p:nvSpPr>
          <p:spPr bwMode="auto">
            <a:xfrm>
              <a:off x="645" y="1720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241" name="Oval 3282"/>
            <p:cNvSpPr>
              <a:spLocks noChangeArrowheads="1"/>
            </p:cNvSpPr>
            <p:nvPr/>
          </p:nvSpPr>
          <p:spPr bwMode="auto">
            <a:xfrm>
              <a:off x="651" y="1714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242" name="Oval 3283"/>
            <p:cNvSpPr>
              <a:spLocks noChangeArrowheads="1"/>
            </p:cNvSpPr>
            <p:nvPr/>
          </p:nvSpPr>
          <p:spPr bwMode="auto">
            <a:xfrm>
              <a:off x="655" y="1708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243" name="Oval 3284"/>
            <p:cNvSpPr>
              <a:spLocks noChangeArrowheads="1"/>
            </p:cNvSpPr>
            <p:nvPr/>
          </p:nvSpPr>
          <p:spPr bwMode="auto">
            <a:xfrm>
              <a:off x="661" y="170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244" name="Oval 3285"/>
            <p:cNvSpPr>
              <a:spLocks noChangeArrowheads="1"/>
            </p:cNvSpPr>
            <p:nvPr/>
          </p:nvSpPr>
          <p:spPr bwMode="auto">
            <a:xfrm>
              <a:off x="667" y="1695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245" name="Oval 3286"/>
            <p:cNvSpPr>
              <a:spLocks noChangeArrowheads="1"/>
            </p:cNvSpPr>
            <p:nvPr/>
          </p:nvSpPr>
          <p:spPr bwMode="auto">
            <a:xfrm>
              <a:off x="673" y="1687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246" name="Oval 3287"/>
            <p:cNvSpPr>
              <a:spLocks noChangeArrowheads="1"/>
            </p:cNvSpPr>
            <p:nvPr/>
          </p:nvSpPr>
          <p:spPr bwMode="auto">
            <a:xfrm>
              <a:off x="679" y="1681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247" name="Oval 3288"/>
            <p:cNvSpPr>
              <a:spLocks noChangeArrowheads="1"/>
            </p:cNvSpPr>
            <p:nvPr/>
          </p:nvSpPr>
          <p:spPr bwMode="auto">
            <a:xfrm>
              <a:off x="685" y="1672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248" name="Oval 3289"/>
            <p:cNvSpPr>
              <a:spLocks noChangeArrowheads="1"/>
            </p:cNvSpPr>
            <p:nvPr/>
          </p:nvSpPr>
          <p:spPr bwMode="auto">
            <a:xfrm>
              <a:off x="695" y="1666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249" name="Oval 3290"/>
            <p:cNvSpPr>
              <a:spLocks noChangeArrowheads="1"/>
            </p:cNvSpPr>
            <p:nvPr/>
          </p:nvSpPr>
          <p:spPr bwMode="auto">
            <a:xfrm>
              <a:off x="705" y="1664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250" name="Oval 3291"/>
            <p:cNvSpPr>
              <a:spLocks noChangeArrowheads="1"/>
            </p:cNvSpPr>
            <p:nvPr/>
          </p:nvSpPr>
          <p:spPr bwMode="auto">
            <a:xfrm>
              <a:off x="715" y="1662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251" name="Oval 3292"/>
            <p:cNvSpPr>
              <a:spLocks noChangeArrowheads="1"/>
            </p:cNvSpPr>
            <p:nvPr/>
          </p:nvSpPr>
          <p:spPr bwMode="auto">
            <a:xfrm>
              <a:off x="725" y="1662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252" name="Oval 3293"/>
            <p:cNvSpPr>
              <a:spLocks noChangeArrowheads="1"/>
            </p:cNvSpPr>
            <p:nvPr/>
          </p:nvSpPr>
          <p:spPr bwMode="auto">
            <a:xfrm>
              <a:off x="732" y="1666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253" name="Oval 3294"/>
            <p:cNvSpPr>
              <a:spLocks noChangeArrowheads="1"/>
            </p:cNvSpPr>
            <p:nvPr/>
          </p:nvSpPr>
          <p:spPr bwMode="auto">
            <a:xfrm>
              <a:off x="739" y="1672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254" name="Oval 3295"/>
            <p:cNvSpPr>
              <a:spLocks noChangeArrowheads="1"/>
            </p:cNvSpPr>
            <p:nvPr/>
          </p:nvSpPr>
          <p:spPr bwMode="auto">
            <a:xfrm>
              <a:off x="745" y="1679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255" name="Oval 3296"/>
            <p:cNvSpPr>
              <a:spLocks noChangeArrowheads="1"/>
            </p:cNvSpPr>
            <p:nvPr/>
          </p:nvSpPr>
          <p:spPr bwMode="auto">
            <a:xfrm>
              <a:off x="751" y="1689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256" name="Oval 3297"/>
            <p:cNvSpPr>
              <a:spLocks noChangeArrowheads="1"/>
            </p:cNvSpPr>
            <p:nvPr/>
          </p:nvSpPr>
          <p:spPr bwMode="auto">
            <a:xfrm>
              <a:off x="755" y="170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257" name="Oval 3298"/>
            <p:cNvSpPr>
              <a:spLocks noChangeArrowheads="1"/>
            </p:cNvSpPr>
            <p:nvPr/>
          </p:nvSpPr>
          <p:spPr bwMode="auto">
            <a:xfrm>
              <a:off x="757" y="1709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258" name="Oval 3299"/>
            <p:cNvSpPr>
              <a:spLocks noChangeArrowheads="1"/>
            </p:cNvSpPr>
            <p:nvPr/>
          </p:nvSpPr>
          <p:spPr bwMode="auto">
            <a:xfrm>
              <a:off x="758" y="172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259" name="Oval 3300"/>
            <p:cNvSpPr>
              <a:spLocks noChangeArrowheads="1"/>
            </p:cNvSpPr>
            <p:nvPr/>
          </p:nvSpPr>
          <p:spPr bwMode="auto">
            <a:xfrm>
              <a:off x="758" y="1734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260" name="Oval 3301"/>
            <p:cNvSpPr>
              <a:spLocks noChangeArrowheads="1"/>
            </p:cNvSpPr>
            <p:nvPr/>
          </p:nvSpPr>
          <p:spPr bwMode="auto">
            <a:xfrm>
              <a:off x="758" y="1745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261" name="Oval 3302"/>
            <p:cNvSpPr>
              <a:spLocks noChangeArrowheads="1"/>
            </p:cNvSpPr>
            <p:nvPr/>
          </p:nvSpPr>
          <p:spPr bwMode="auto">
            <a:xfrm>
              <a:off x="757" y="1755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262" name="Oval 3303"/>
            <p:cNvSpPr>
              <a:spLocks noChangeArrowheads="1"/>
            </p:cNvSpPr>
            <p:nvPr/>
          </p:nvSpPr>
          <p:spPr bwMode="auto">
            <a:xfrm>
              <a:off x="756" y="1765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263" name="Oval 3304"/>
            <p:cNvSpPr>
              <a:spLocks noChangeArrowheads="1"/>
            </p:cNvSpPr>
            <p:nvPr/>
          </p:nvSpPr>
          <p:spPr bwMode="auto">
            <a:xfrm>
              <a:off x="756" y="1776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264" name="Oval 3305"/>
            <p:cNvSpPr>
              <a:spLocks noChangeArrowheads="1"/>
            </p:cNvSpPr>
            <p:nvPr/>
          </p:nvSpPr>
          <p:spPr bwMode="auto">
            <a:xfrm>
              <a:off x="756" y="1786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265" name="Oval 3306"/>
            <p:cNvSpPr>
              <a:spLocks noChangeArrowheads="1"/>
            </p:cNvSpPr>
            <p:nvPr/>
          </p:nvSpPr>
          <p:spPr bwMode="auto">
            <a:xfrm>
              <a:off x="757" y="1797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266" name="Oval 3307"/>
            <p:cNvSpPr>
              <a:spLocks noChangeArrowheads="1"/>
            </p:cNvSpPr>
            <p:nvPr/>
          </p:nvSpPr>
          <p:spPr bwMode="auto">
            <a:xfrm>
              <a:off x="756" y="1807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267" name="Oval 3308"/>
            <p:cNvSpPr>
              <a:spLocks noChangeArrowheads="1"/>
            </p:cNvSpPr>
            <p:nvPr/>
          </p:nvSpPr>
          <p:spPr bwMode="auto">
            <a:xfrm>
              <a:off x="756" y="1818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268" name="Oval 3309"/>
            <p:cNvSpPr>
              <a:spLocks noChangeArrowheads="1"/>
            </p:cNvSpPr>
            <p:nvPr/>
          </p:nvSpPr>
          <p:spPr bwMode="auto">
            <a:xfrm>
              <a:off x="756" y="1828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269" name="Oval 3310"/>
            <p:cNvSpPr>
              <a:spLocks noChangeArrowheads="1"/>
            </p:cNvSpPr>
            <p:nvPr/>
          </p:nvSpPr>
          <p:spPr bwMode="auto">
            <a:xfrm>
              <a:off x="758" y="1836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270" name="Oval 3311"/>
            <p:cNvSpPr>
              <a:spLocks noChangeArrowheads="1"/>
            </p:cNvSpPr>
            <p:nvPr/>
          </p:nvSpPr>
          <p:spPr bwMode="auto">
            <a:xfrm>
              <a:off x="762" y="1847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271" name="Oval 3312"/>
            <p:cNvSpPr>
              <a:spLocks noChangeArrowheads="1"/>
            </p:cNvSpPr>
            <p:nvPr/>
          </p:nvSpPr>
          <p:spPr bwMode="auto">
            <a:xfrm>
              <a:off x="770" y="1855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272" name="Oval 3313"/>
            <p:cNvSpPr>
              <a:spLocks noChangeArrowheads="1"/>
            </p:cNvSpPr>
            <p:nvPr/>
          </p:nvSpPr>
          <p:spPr bwMode="auto">
            <a:xfrm>
              <a:off x="780" y="1857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273" name="Oval 3314"/>
            <p:cNvSpPr>
              <a:spLocks noChangeArrowheads="1"/>
            </p:cNvSpPr>
            <p:nvPr/>
          </p:nvSpPr>
          <p:spPr bwMode="auto">
            <a:xfrm>
              <a:off x="792" y="1855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274" name="Oval 3315"/>
            <p:cNvSpPr>
              <a:spLocks noChangeArrowheads="1"/>
            </p:cNvSpPr>
            <p:nvPr/>
          </p:nvSpPr>
          <p:spPr bwMode="auto">
            <a:xfrm>
              <a:off x="800" y="1849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275" name="Oval 3316"/>
            <p:cNvSpPr>
              <a:spLocks noChangeArrowheads="1"/>
            </p:cNvSpPr>
            <p:nvPr/>
          </p:nvSpPr>
          <p:spPr bwMode="auto">
            <a:xfrm>
              <a:off x="808" y="1841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276" name="Oval 3317"/>
            <p:cNvSpPr>
              <a:spLocks noChangeArrowheads="1"/>
            </p:cNvSpPr>
            <p:nvPr/>
          </p:nvSpPr>
          <p:spPr bwMode="auto">
            <a:xfrm>
              <a:off x="816" y="1832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277" name="Oval 3318"/>
            <p:cNvSpPr>
              <a:spLocks noChangeArrowheads="1"/>
            </p:cNvSpPr>
            <p:nvPr/>
          </p:nvSpPr>
          <p:spPr bwMode="auto">
            <a:xfrm>
              <a:off x="824" y="1822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278" name="Oval 3319"/>
            <p:cNvSpPr>
              <a:spLocks noChangeArrowheads="1"/>
            </p:cNvSpPr>
            <p:nvPr/>
          </p:nvSpPr>
          <p:spPr bwMode="auto">
            <a:xfrm>
              <a:off x="830" y="1811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279" name="Oval 3320"/>
            <p:cNvSpPr>
              <a:spLocks noChangeArrowheads="1"/>
            </p:cNvSpPr>
            <p:nvPr/>
          </p:nvSpPr>
          <p:spPr bwMode="auto">
            <a:xfrm>
              <a:off x="834" y="1804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280" name="Oval 3321"/>
            <p:cNvSpPr>
              <a:spLocks noChangeArrowheads="1"/>
            </p:cNvSpPr>
            <p:nvPr/>
          </p:nvSpPr>
          <p:spPr bwMode="auto">
            <a:xfrm>
              <a:off x="840" y="179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281" name="Oval 3322"/>
            <p:cNvSpPr>
              <a:spLocks noChangeArrowheads="1"/>
            </p:cNvSpPr>
            <p:nvPr/>
          </p:nvSpPr>
          <p:spPr bwMode="auto">
            <a:xfrm>
              <a:off x="842" y="1785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282" name="Oval 3323"/>
            <p:cNvSpPr>
              <a:spLocks noChangeArrowheads="1"/>
            </p:cNvSpPr>
            <p:nvPr/>
          </p:nvSpPr>
          <p:spPr bwMode="auto">
            <a:xfrm>
              <a:off x="846" y="1777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283" name="Oval 3324"/>
            <p:cNvSpPr>
              <a:spLocks noChangeArrowheads="1"/>
            </p:cNvSpPr>
            <p:nvPr/>
          </p:nvSpPr>
          <p:spPr bwMode="auto">
            <a:xfrm>
              <a:off x="850" y="1766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7" name="Group 3325"/>
          <p:cNvGrpSpPr>
            <a:grpSpLocks/>
          </p:cNvGrpSpPr>
          <p:nvPr/>
        </p:nvGrpSpPr>
        <p:grpSpPr bwMode="auto">
          <a:xfrm>
            <a:off x="4064000" y="1320800"/>
            <a:ext cx="828675" cy="546100"/>
            <a:chOff x="334" y="1662"/>
            <a:chExt cx="533" cy="398"/>
          </a:xfrm>
        </p:grpSpPr>
        <p:sp>
          <p:nvSpPr>
            <p:cNvPr id="25914" name="AutoShape 3326"/>
            <p:cNvSpPr>
              <a:spLocks noChangeArrowheads="1"/>
            </p:cNvSpPr>
            <p:nvPr/>
          </p:nvSpPr>
          <p:spPr bwMode="auto">
            <a:xfrm>
              <a:off x="334" y="1760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915" name="AutoShape 3327"/>
            <p:cNvSpPr>
              <a:spLocks noChangeArrowheads="1"/>
            </p:cNvSpPr>
            <p:nvPr/>
          </p:nvSpPr>
          <p:spPr bwMode="auto">
            <a:xfrm>
              <a:off x="340" y="1752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916" name="AutoShape 3328"/>
            <p:cNvSpPr>
              <a:spLocks noChangeArrowheads="1"/>
            </p:cNvSpPr>
            <p:nvPr/>
          </p:nvSpPr>
          <p:spPr bwMode="auto">
            <a:xfrm>
              <a:off x="348" y="1744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917" name="AutoShape 3329"/>
            <p:cNvSpPr>
              <a:spLocks noChangeArrowheads="1"/>
            </p:cNvSpPr>
            <p:nvPr/>
          </p:nvSpPr>
          <p:spPr bwMode="auto">
            <a:xfrm>
              <a:off x="354" y="1734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918" name="AutoShape 3330"/>
            <p:cNvSpPr>
              <a:spLocks noChangeArrowheads="1"/>
            </p:cNvSpPr>
            <p:nvPr/>
          </p:nvSpPr>
          <p:spPr bwMode="auto">
            <a:xfrm>
              <a:off x="360" y="1722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919" name="AutoShape 3331"/>
            <p:cNvSpPr>
              <a:spLocks noChangeArrowheads="1"/>
            </p:cNvSpPr>
            <p:nvPr/>
          </p:nvSpPr>
          <p:spPr bwMode="auto">
            <a:xfrm>
              <a:off x="364" y="1710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920" name="AutoShape 3332"/>
            <p:cNvSpPr>
              <a:spLocks noChangeArrowheads="1"/>
            </p:cNvSpPr>
            <p:nvPr/>
          </p:nvSpPr>
          <p:spPr bwMode="auto">
            <a:xfrm>
              <a:off x="368" y="1700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921" name="AutoShape 3333"/>
            <p:cNvSpPr>
              <a:spLocks noChangeArrowheads="1"/>
            </p:cNvSpPr>
            <p:nvPr/>
          </p:nvSpPr>
          <p:spPr bwMode="auto">
            <a:xfrm>
              <a:off x="372" y="1688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922" name="AutoShape 3334"/>
            <p:cNvSpPr>
              <a:spLocks noChangeArrowheads="1"/>
            </p:cNvSpPr>
            <p:nvPr/>
          </p:nvSpPr>
          <p:spPr bwMode="auto">
            <a:xfrm>
              <a:off x="376" y="1676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923" name="AutoShape 3335"/>
            <p:cNvSpPr>
              <a:spLocks noChangeArrowheads="1"/>
            </p:cNvSpPr>
            <p:nvPr/>
          </p:nvSpPr>
          <p:spPr bwMode="auto">
            <a:xfrm>
              <a:off x="378" y="1666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924" name="AutoShape 3336"/>
            <p:cNvSpPr>
              <a:spLocks noChangeArrowheads="1"/>
            </p:cNvSpPr>
            <p:nvPr/>
          </p:nvSpPr>
          <p:spPr bwMode="auto">
            <a:xfrm>
              <a:off x="376" y="1680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925" name="AutoShape 3337"/>
            <p:cNvSpPr>
              <a:spLocks noChangeArrowheads="1"/>
            </p:cNvSpPr>
            <p:nvPr/>
          </p:nvSpPr>
          <p:spPr bwMode="auto">
            <a:xfrm>
              <a:off x="376" y="1688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926" name="AutoShape 3338"/>
            <p:cNvSpPr>
              <a:spLocks noChangeArrowheads="1"/>
            </p:cNvSpPr>
            <p:nvPr/>
          </p:nvSpPr>
          <p:spPr bwMode="auto">
            <a:xfrm>
              <a:off x="376" y="1702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927" name="AutoShape 3339"/>
            <p:cNvSpPr>
              <a:spLocks noChangeArrowheads="1"/>
            </p:cNvSpPr>
            <p:nvPr/>
          </p:nvSpPr>
          <p:spPr bwMode="auto">
            <a:xfrm>
              <a:off x="376" y="1714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928" name="AutoShape 3340"/>
            <p:cNvSpPr>
              <a:spLocks noChangeArrowheads="1"/>
            </p:cNvSpPr>
            <p:nvPr/>
          </p:nvSpPr>
          <p:spPr bwMode="auto">
            <a:xfrm>
              <a:off x="376" y="1726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929" name="AutoShape 3341"/>
            <p:cNvSpPr>
              <a:spLocks noChangeArrowheads="1"/>
            </p:cNvSpPr>
            <p:nvPr/>
          </p:nvSpPr>
          <p:spPr bwMode="auto">
            <a:xfrm>
              <a:off x="374" y="1734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930" name="AutoShape 3342"/>
            <p:cNvSpPr>
              <a:spLocks noChangeArrowheads="1"/>
            </p:cNvSpPr>
            <p:nvPr/>
          </p:nvSpPr>
          <p:spPr bwMode="auto">
            <a:xfrm>
              <a:off x="374" y="1744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931" name="AutoShape 3343"/>
            <p:cNvSpPr>
              <a:spLocks noChangeArrowheads="1"/>
            </p:cNvSpPr>
            <p:nvPr/>
          </p:nvSpPr>
          <p:spPr bwMode="auto">
            <a:xfrm>
              <a:off x="374" y="1756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932" name="AutoShape 3344"/>
            <p:cNvSpPr>
              <a:spLocks noChangeArrowheads="1"/>
            </p:cNvSpPr>
            <p:nvPr/>
          </p:nvSpPr>
          <p:spPr bwMode="auto">
            <a:xfrm>
              <a:off x="376" y="1766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933" name="AutoShape 3345"/>
            <p:cNvSpPr>
              <a:spLocks noChangeArrowheads="1"/>
            </p:cNvSpPr>
            <p:nvPr/>
          </p:nvSpPr>
          <p:spPr bwMode="auto">
            <a:xfrm>
              <a:off x="376" y="1776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934" name="AutoShape 3346"/>
            <p:cNvSpPr>
              <a:spLocks noChangeArrowheads="1"/>
            </p:cNvSpPr>
            <p:nvPr/>
          </p:nvSpPr>
          <p:spPr bwMode="auto">
            <a:xfrm>
              <a:off x="376" y="1782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935" name="AutoShape 3347"/>
            <p:cNvSpPr>
              <a:spLocks noChangeArrowheads="1"/>
            </p:cNvSpPr>
            <p:nvPr/>
          </p:nvSpPr>
          <p:spPr bwMode="auto">
            <a:xfrm>
              <a:off x="376" y="1792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936" name="AutoShape 3348"/>
            <p:cNvSpPr>
              <a:spLocks noChangeArrowheads="1"/>
            </p:cNvSpPr>
            <p:nvPr/>
          </p:nvSpPr>
          <p:spPr bwMode="auto">
            <a:xfrm>
              <a:off x="376" y="1804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937" name="AutoShape 3349"/>
            <p:cNvSpPr>
              <a:spLocks noChangeArrowheads="1"/>
            </p:cNvSpPr>
            <p:nvPr/>
          </p:nvSpPr>
          <p:spPr bwMode="auto">
            <a:xfrm>
              <a:off x="376" y="1816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938" name="AutoShape 3350"/>
            <p:cNvSpPr>
              <a:spLocks noChangeArrowheads="1"/>
            </p:cNvSpPr>
            <p:nvPr/>
          </p:nvSpPr>
          <p:spPr bwMode="auto">
            <a:xfrm>
              <a:off x="380" y="1822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939" name="AutoShape 3351"/>
            <p:cNvSpPr>
              <a:spLocks noChangeArrowheads="1"/>
            </p:cNvSpPr>
            <p:nvPr/>
          </p:nvSpPr>
          <p:spPr bwMode="auto">
            <a:xfrm>
              <a:off x="382" y="1830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940" name="AutoShape 3352"/>
            <p:cNvSpPr>
              <a:spLocks noChangeArrowheads="1"/>
            </p:cNvSpPr>
            <p:nvPr/>
          </p:nvSpPr>
          <p:spPr bwMode="auto">
            <a:xfrm>
              <a:off x="392" y="1838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941" name="AutoShape 3353"/>
            <p:cNvSpPr>
              <a:spLocks noChangeArrowheads="1"/>
            </p:cNvSpPr>
            <p:nvPr/>
          </p:nvSpPr>
          <p:spPr bwMode="auto">
            <a:xfrm>
              <a:off x="400" y="1846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942" name="AutoShape 3354"/>
            <p:cNvSpPr>
              <a:spLocks noChangeArrowheads="1"/>
            </p:cNvSpPr>
            <p:nvPr/>
          </p:nvSpPr>
          <p:spPr bwMode="auto">
            <a:xfrm>
              <a:off x="404" y="1850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943" name="AutoShape 3355"/>
            <p:cNvSpPr>
              <a:spLocks noChangeArrowheads="1"/>
            </p:cNvSpPr>
            <p:nvPr/>
          </p:nvSpPr>
          <p:spPr bwMode="auto">
            <a:xfrm>
              <a:off x="414" y="1848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944" name="AutoShape 3356"/>
            <p:cNvSpPr>
              <a:spLocks noChangeArrowheads="1"/>
            </p:cNvSpPr>
            <p:nvPr/>
          </p:nvSpPr>
          <p:spPr bwMode="auto">
            <a:xfrm>
              <a:off x="422" y="1846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945" name="AutoShape 3357"/>
            <p:cNvSpPr>
              <a:spLocks noChangeArrowheads="1"/>
            </p:cNvSpPr>
            <p:nvPr/>
          </p:nvSpPr>
          <p:spPr bwMode="auto">
            <a:xfrm>
              <a:off x="430" y="1846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946" name="AutoShape 3358"/>
            <p:cNvSpPr>
              <a:spLocks noChangeArrowheads="1"/>
            </p:cNvSpPr>
            <p:nvPr/>
          </p:nvSpPr>
          <p:spPr bwMode="auto">
            <a:xfrm>
              <a:off x="440" y="1840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947" name="AutoShape 3359"/>
            <p:cNvSpPr>
              <a:spLocks noChangeArrowheads="1"/>
            </p:cNvSpPr>
            <p:nvPr/>
          </p:nvSpPr>
          <p:spPr bwMode="auto">
            <a:xfrm>
              <a:off x="450" y="1834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948" name="AutoShape 3360"/>
            <p:cNvSpPr>
              <a:spLocks noChangeArrowheads="1"/>
            </p:cNvSpPr>
            <p:nvPr/>
          </p:nvSpPr>
          <p:spPr bwMode="auto">
            <a:xfrm>
              <a:off x="456" y="1824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949" name="AutoShape 3361"/>
            <p:cNvSpPr>
              <a:spLocks noChangeArrowheads="1"/>
            </p:cNvSpPr>
            <p:nvPr/>
          </p:nvSpPr>
          <p:spPr bwMode="auto">
            <a:xfrm>
              <a:off x="462" y="1816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950" name="AutoShape 3362"/>
            <p:cNvSpPr>
              <a:spLocks noChangeArrowheads="1"/>
            </p:cNvSpPr>
            <p:nvPr/>
          </p:nvSpPr>
          <p:spPr bwMode="auto">
            <a:xfrm>
              <a:off x="468" y="1806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951" name="AutoShape 3363"/>
            <p:cNvSpPr>
              <a:spLocks noChangeArrowheads="1"/>
            </p:cNvSpPr>
            <p:nvPr/>
          </p:nvSpPr>
          <p:spPr bwMode="auto">
            <a:xfrm>
              <a:off x="474" y="1796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952" name="AutoShape 3364"/>
            <p:cNvSpPr>
              <a:spLocks noChangeArrowheads="1"/>
            </p:cNvSpPr>
            <p:nvPr/>
          </p:nvSpPr>
          <p:spPr bwMode="auto">
            <a:xfrm>
              <a:off x="478" y="1784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953" name="AutoShape 3365"/>
            <p:cNvSpPr>
              <a:spLocks noChangeArrowheads="1"/>
            </p:cNvSpPr>
            <p:nvPr/>
          </p:nvSpPr>
          <p:spPr bwMode="auto">
            <a:xfrm>
              <a:off x="484" y="1770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954" name="Oval 3366"/>
            <p:cNvSpPr>
              <a:spLocks noChangeArrowheads="1"/>
            </p:cNvSpPr>
            <p:nvPr/>
          </p:nvSpPr>
          <p:spPr bwMode="auto">
            <a:xfrm>
              <a:off x="484" y="1777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955" name="Oval 3367"/>
            <p:cNvSpPr>
              <a:spLocks noChangeArrowheads="1"/>
            </p:cNvSpPr>
            <p:nvPr/>
          </p:nvSpPr>
          <p:spPr bwMode="auto">
            <a:xfrm>
              <a:off x="490" y="1761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956" name="Oval 3368"/>
            <p:cNvSpPr>
              <a:spLocks noChangeArrowheads="1"/>
            </p:cNvSpPr>
            <p:nvPr/>
          </p:nvSpPr>
          <p:spPr bwMode="auto">
            <a:xfrm>
              <a:off x="494" y="1751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957" name="Oval 3369"/>
            <p:cNvSpPr>
              <a:spLocks noChangeArrowheads="1"/>
            </p:cNvSpPr>
            <p:nvPr/>
          </p:nvSpPr>
          <p:spPr bwMode="auto">
            <a:xfrm>
              <a:off x="498" y="174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958" name="Oval 3370"/>
            <p:cNvSpPr>
              <a:spLocks noChangeArrowheads="1"/>
            </p:cNvSpPr>
            <p:nvPr/>
          </p:nvSpPr>
          <p:spPr bwMode="auto">
            <a:xfrm>
              <a:off x="500" y="173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959" name="Oval 3371"/>
            <p:cNvSpPr>
              <a:spLocks noChangeArrowheads="1"/>
            </p:cNvSpPr>
            <p:nvPr/>
          </p:nvSpPr>
          <p:spPr bwMode="auto">
            <a:xfrm>
              <a:off x="504" y="172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960" name="Oval 3372"/>
            <p:cNvSpPr>
              <a:spLocks noChangeArrowheads="1"/>
            </p:cNvSpPr>
            <p:nvPr/>
          </p:nvSpPr>
          <p:spPr bwMode="auto">
            <a:xfrm>
              <a:off x="506" y="172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961" name="Oval 3373"/>
            <p:cNvSpPr>
              <a:spLocks noChangeArrowheads="1"/>
            </p:cNvSpPr>
            <p:nvPr/>
          </p:nvSpPr>
          <p:spPr bwMode="auto">
            <a:xfrm>
              <a:off x="508" y="171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962" name="Oval 3374"/>
            <p:cNvSpPr>
              <a:spLocks noChangeArrowheads="1"/>
            </p:cNvSpPr>
            <p:nvPr/>
          </p:nvSpPr>
          <p:spPr bwMode="auto">
            <a:xfrm>
              <a:off x="508" y="170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963" name="Oval 3375"/>
            <p:cNvSpPr>
              <a:spLocks noChangeArrowheads="1"/>
            </p:cNvSpPr>
            <p:nvPr/>
          </p:nvSpPr>
          <p:spPr bwMode="auto">
            <a:xfrm>
              <a:off x="508" y="169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964" name="Oval 3376"/>
            <p:cNvSpPr>
              <a:spLocks noChangeArrowheads="1"/>
            </p:cNvSpPr>
            <p:nvPr/>
          </p:nvSpPr>
          <p:spPr bwMode="auto">
            <a:xfrm>
              <a:off x="508" y="168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965" name="Oval 3377"/>
            <p:cNvSpPr>
              <a:spLocks noChangeArrowheads="1"/>
            </p:cNvSpPr>
            <p:nvPr/>
          </p:nvSpPr>
          <p:spPr bwMode="auto">
            <a:xfrm>
              <a:off x="506" y="167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966" name="Oval 3378"/>
            <p:cNvSpPr>
              <a:spLocks noChangeArrowheads="1"/>
            </p:cNvSpPr>
            <p:nvPr/>
          </p:nvSpPr>
          <p:spPr bwMode="auto">
            <a:xfrm>
              <a:off x="508" y="174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967" name="Oval 3379"/>
            <p:cNvSpPr>
              <a:spLocks noChangeArrowheads="1"/>
            </p:cNvSpPr>
            <p:nvPr/>
          </p:nvSpPr>
          <p:spPr bwMode="auto">
            <a:xfrm>
              <a:off x="508" y="1738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968" name="Oval 3380"/>
            <p:cNvSpPr>
              <a:spLocks noChangeArrowheads="1"/>
            </p:cNvSpPr>
            <p:nvPr/>
          </p:nvSpPr>
          <p:spPr bwMode="auto">
            <a:xfrm>
              <a:off x="508" y="1728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969" name="Oval 3381"/>
            <p:cNvSpPr>
              <a:spLocks noChangeArrowheads="1"/>
            </p:cNvSpPr>
            <p:nvPr/>
          </p:nvSpPr>
          <p:spPr bwMode="auto">
            <a:xfrm>
              <a:off x="508" y="171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970" name="Oval 3382"/>
            <p:cNvSpPr>
              <a:spLocks noChangeArrowheads="1"/>
            </p:cNvSpPr>
            <p:nvPr/>
          </p:nvSpPr>
          <p:spPr bwMode="auto">
            <a:xfrm>
              <a:off x="506" y="1708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971" name="Oval 3383"/>
            <p:cNvSpPr>
              <a:spLocks noChangeArrowheads="1"/>
            </p:cNvSpPr>
            <p:nvPr/>
          </p:nvSpPr>
          <p:spPr bwMode="auto">
            <a:xfrm>
              <a:off x="508" y="175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972" name="Oval 3384"/>
            <p:cNvSpPr>
              <a:spLocks noChangeArrowheads="1"/>
            </p:cNvSpPr>
            <p:nvPr/>
          </p:nvSpPr>
          <p:spPr bwMode="auto">
            <a:xfrm>
              <a:off x="506" y="176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973" name="Oval 3385"/>
            <p:cNvSpPr>
              <a:spLocks noChangeArrowheads="1"/>
            </p:cNvSpPr>
            <p:nvPr/>
          </p:nvSpPr>
          <p:spPr bwMode="auto">
            <a:xfrm>
              <a:off x="508" y="1768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974" name="Oval 3386"/>
            <p:cNvSpPr>
              <a:spLocks noChangeArrowheads="1"/>
            </p:cNvSpPr>
            <p:nvPr/>
          </p:nvSpPr>
          <p:spPr bwMode="auto">
            <a:xfrm>
              <a:off x="508" y="177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975" name="Oval 3387"/>
            <p:cNvSpPr>
              <a:spLocks noChangeArrowheads="1"/>
            </p:cNvSpPr>
            <p:nvPr/>
          </p:nvSpPr>
          <p:spPr bwMode="auto">
            <a:xfrm>
              <a:off x="508" y="178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976" name="Oval 3388"/>
            <p:cNvSpPr>
              <a:spLocks noChangeArrowheads="1"/>
            </p:cNvSpPr>
            <p:nvPr/>
          </p:nvSpPr>
          <p:spPr bwMode="auto">
            <a:xfrm>
              <a:off x="508" y="179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977" name="Oval 3389"/>
            <p:cNvSpPr>
              <a:spLocks noChangeArrowheads="1"/>
            </p:cNvSpPr>
            <p:nvPr/>
          </p:nvSpPr>
          <p:spPr bwMode="auto">
            <a:xfrm>
              <a:off x="508" y="180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978" name="Oval 3390"/>
            <p:cNvSpPr>
              <a:spLocks noChangeArrowheads="1"/>
            </p:cNvSpPr>
            <p:nvPr/>
          </p:nvSpPr>
          <p:spPr bwMode="auto">
            <a:xfrm>
              <a:off x="506" y="1818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979" name="Oval 3391"/>
            <p:cNvSpPr>
              <a:spLocks noChangeArrowheads="1"/>
            </p:cNvSpPr>
            <p:nvPr/>
          </p:nvSpPr>
          <p:spPr bwMode="auto">
            <a:xfrm>
              <a:off x="508" y="1828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980" name="Oval 3392"/>
            <p:cNvSpPr>
              <a:spLocks noChangeArrowheads="1"/>
            </p:cNvSpPr>
            <p:nvPr/>
          </p:nvSpPr>
          <p:spPr bwMode="auto">
            <a:xfrm>
              <a:off x="510" y="184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981" name="Oval 3393"/>
            <p:cNvSpPr>
              <a:spLocks noChangeArrowheads="1"/>
            </p:cNvSpPr>
            <p:nvPr/>
          </p:nvSpPr>
          <p:spPr bwMode="auto">
            <a:xfrm>
              <a:off x="518" y="184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982" name="Oval 3394"/>
            <p:cNvSpPr>
              <a:spLocks noChangeArrowheads="1"/>
            </p:cNvSpPr>
            <p:nvPr/>
          </p:nvSpPr>
          <p:spPr bwMode="auto">
            <a:xfrm>
              <a:off x="526" y="185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983" name="Oval 3395"/>
            <p:cNvSpPr>
              <a:spLocks noChangeArrowheads="1"/>
            </p:cNvSpPr>
            <p:nvPr/>
          </p:nvSpPr>
          <p:spPr bwMode="auto">
            <a:xfrm>
              <a:off x="532" y="185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984" name="Oval 3396"/>
            <p:cNvSpPr>
              <a:spLocks noChangeArrowheads="1"/>
            </p:cNvSpPr>
            <p:nvPr/>
          </p:nvSpPr>
          <p:spPr bwMode="auto">
            <a:xfrm>
              <a:off x="542" y="185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985" name="Oval 3397"/>
            <p:cNvSpPr>
              <a:spLocks noChangeArrowheads="1"/>
            </p:cNvSpPr>
            <p:nvPr/>
          </p:nvSpPr>
          <p:spPr bwMode="auto">
            <a:xfrm>
              <a:off x="552" y="184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986" name="Oval 3398"/>
            <p:cNvSpPr>
              <a:spLocks noChangeArrowheads="1"/>
            </p:cNvSpPr>
            <p:nvPr/>
          </p:nvSpPr>
          <p:spPr bwMode="auto">
            <a:xfrm>
              <a:off x="558" y="1838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987" name="Oval 3399"/>
            <p:cNvSpPr>
              <a:spLocks noChangeArrowheads="1"/>
            </p:cNvSpPr>
            <p:nvPr/>
          </p:nvSpPr>
          <p:spPr bwMode="auto">
            <a:xfrm>
              <a:off x="566" y="183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988" name="Oval 3400"/>
            <p:cNvSpPr>
              <a:spLocks noChangeArrowheads="1"/>
            </p:cNvSpPr>
            <p:nvPr/>
          </p:nvSpPr>
          <p:spPr bwMode="auto">
            <a:xfrm>
              <a:off x="572" y="182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989" name="Oval 3401"/>
            <p:cNvSpPr>
              <a:spLocks noChangeArrowheads="1"/>
            </p:cNvSpPr>
            <p:nvPr/>
          </p:nvSpPr>
          <p:spPr bwMode="auto">
            <a:xfrm>
              <a:off x="576" y="181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990" name="Oval 3402"/>
            <p:cNvSpPr>
              <a:spLocks noChangeArrowheads="1"/>
            </p:cNvSpPr>
            <p:nvPr/>
          </p:nvSpPr>
          <p:spPr bwMode="auto">
            <a:xfrm>
              <a:off x="582" y="180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991" name="Oval 3403"/>
            <p:cNvSpPr>
              <a:spLocks noChangeArrowheads="1"/>
            </p:cNvSpPr>
            <p:nvPr/>
          </p:nvSpPr>
          <p:spPr bwMode="auto">
            <a:xfrm>
              <a:off x="584" y="179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992" name="Oval 3404"/>
            <p:cNvSpPr>
              <a:spLocks noChangeArrowheads="1"/>
            </p:cNvSpPr>
            <p:nvPr/>
          </p:nvSpPr>
          <p:spPr bwMode="auto">
            <a:xfrm>
              <a:off x="590" y="178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993" name="Oval 3405"/>
            <p:cNvSpPr>
              <a:spLocks noChangeArrowheads="1"/>
            </p:cNvSpPr>
            <p:nvPr/>
          </p:nvSpPr>
          <p:spPr bwMode="auto">
            <a:xfrm>
              <a:off x="592" y="177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994" name="Oval 3406"/>
            <p:cNvSpPr>
              <a:spLocks noChangeArrowheads="1"/>
            </p:cNvSpPr>
            <p:nvPr/>
          </p:nvSpPr>
          <p:spPr bwMode="auto">
            <a:xfrm>
              <a:off x="596" y="176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995" name="Oval 3407"/>
            <p:cNvSpPr>
              <a:spLocks noChangeArrowheads="1"/>
            </p:cNvSpPr>
            <p:nvPr/>
          </p:nvSpPr>
          <p:spPr bwMode="auto">
            <a:xfrm>
              <a:off x="600" y="175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996" name="Oval 3408"/>
            <p:cNvSpPr>
              <a:spLocks noChangeArrowheads="1"/>
            </p:cNvSpPr>
            <p:nvPr/>
          </p:nvSpPr>
          <p:spPr bwMode="auto">
            <a:xfrm>
              <a:off x="604" y="174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997" name="Oval 3409"/>
            <p:cNvSpPr>
              <a:spLocks noChangeArrowheads="1"/>
            </p:cNvSpPr>
            <p:nvPr/>
          </p:nvSpPr>
          <p:spPr bwMode="auto">
            <a:xfrm>
              <a:off x="608" y="1730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998" name="Oval 3410"/>
            <p:cNvSpPr>
              <a:spLocks noChangeArrowheads="1"/>
            </p:cNvSpPr>
            <p:nvPr/>
          </p:nvSpPr>
          <p:spPr bwMode="auto">
            <a:xfrm>
              <a:off x="614" y="1719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999" name="Oval 3411"/>
            <p:cNvSpPr>
              <a:spLocks noChangeArrowheads="1"/>
            </p:cNvSpPr>
            <p:nvPr/>
          </p:nvSpPr>
          <p:spPr bwMode="auto">
            <a:xfrm>
              <a:off x="618" y="1709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000" name="Oval 3412"/>
            <p:cNvSpPr>
              <a:spLocks noChangeArrowheads="1"/>
            </p:cNvSpPr>
            <p:nvPr/>
          </p:nvSpPr>
          <p:spPr bwMode="auto">
            <a:xfrm>
              <a:off x="622" y="1699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001" name="Oval 3413"/>
            <p:cNvSpPr>
              <a:spLocks noChangeArrowheads="1"/>
            </p:cNvSpPr>
            <p:nvPr/>
          </p:nvSpPr>
          <p:spPr bwMode="auto">
            <a:xfrm>
              <a:off x="622" y="1690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002" name="Oval 3414"/>
            <p:cNvSpPr>
              <a:spLocks noChangeArrowheads="1"/>
            </p:cNvSpPr>
            <p:nvPr/>
          </p:nvSpPr>
          <p:spPr bwMode="auto">
            <a:xfrm>
              <a:off x="622" y="1678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003" name="Oval 3415"/>
            <p:cNvSpPr>
              <a:spLocks noChangeArrowheads="1"/>
            </p:cNvSpPr>
            <p:nvPr/>
          </p:nvSpPr>
          <p:spPr bwMode="auto">
            <a:xfrm>
              <a:off x="622" y="1665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004" name="Oval 3416"/>
            <p:cNvSpPr>
              <a:spLocks noChangeArrowheads="1"/>
            </p:cNvSpPr>
            <p:nvPr/>
          </p:nvSpPr>
          <p:spPr bwMode="auto">
            <a:xfrm>
              <a:off x="619" y="1672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005" name="Oval 3417"/>
            <p:cNvSpPr>
              <a:spLocks noChangeArrowheads="1"/>
            </p:cNvSpPr>
            <p:nvPr/>
          </p:nvSpPr>
          <p:spPr bwMode="auto">
            <a:xfrm>
              <a:off x="621" y="1681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006" name="Oval 3418"/>
            <p:cNvSpPr>
              <a:spLocks noChangeArrowheads="1"/>
            </p:cNvSpPr>
            <p:nvPr/>
          </p:nvSpPr>
          <p:spPr bwMode="auto">
            <a:xfrm>
              <a:off x="619" y="1691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007" name="Oval 3419"/>
            <p:cNvSpPr>
              <a:spLocks noChangeArrowheads="1"/>
            </p:cNvSpPr>
            <p:nvPr/>
          </p:nvSpPr>
          <p:spPr bwMode="auto">
            <a:xfrm>
              <a:off x="619" y="1704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008" name="Oval 3420"/>
            <p:cNvSpPr>
              <a:spLocks noChangeArrowheads="1"/>
            </p:cNvSpPr>
            <p:nvPr/>
          </p:nvSpPr>
          <p:spPr bwMode="auto">
            <a:xfrm>
              <a:off x="619" y="1714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009" name="Oval 3421"/>
            <p:cNvSpPr>
              <a:spLocks noChangeArrowheads="1"/>
            </p:cNvSpPr>
            <p:nvPr/>
          </p:nvSpPr>
          <p:spPr bwMode="auto">
            <a:xfrm>
              <a:off x="619" y="1720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010" name="Oval 3422"/>
            <p:cNvSpPr>
              <a:spLocks noChangeArrowheads="1"/>
            </p:cNvSpPr>
            <p:nvPr/>
          </p:nvSpPr>
          <p:spPr bwMode="auto">
            <a:xfrm>
              <a:off x="619" y="1727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011" name="Oval 3423"/>
            <p:cNvSpPr>
              <a:spLocks noChangeArrowheads="1"/>
            </p:cNvSpPr>
            <p:nvPr/>
          </p:nvSpPr>
          <p:spPr bwMode="auto">
            <a:xfrm>
              <a:off x="619" y="1731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012" name="Oval 3424"/>
            <p:cNvSpPr>
              <a:spLocks noChangeArrowheads="1"/>
            </p:cNvSpPr>
            <p:nvPr/>
          </p:nvSpPr>
          <p:spPr bwMode="auto">
            <a:xfrm>
              <a:off x="619" y="1739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013" name="Oval 3425"/>
            <p:cNvSpPr>
              <a:spLocks noChangeArrowheads="1"/>
            </p:cNvSpPr>
            <p:nvPr/>
          </p:nvSpPr>
          <p:spPr bwMode="auto">
            <a:xfrm>
              <a:off x="621" y="1750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014" name="Oval 3426"/>
            <p:cNvSpPr>
              <a:spLocks noChangeArrowheads="1"/>
            </p:cNvSpPr>
            <p:nvPr/>
          </p:nvSpPr>
          <p:spPr bwMode="auto">
            <a:xfrm>
              <a:off x="621" y="1760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015" name="Oval 3427"/>
            <p:cNvSpPr>
              <a:spLocks noChangeArrowheads="1"/>
            </p:cNvSpPr>
            <p:nvPr/>
          </p:nvSpPr>
          <p:spPr bwMode="auto">
            <a:xfrm>
              <a:off x="621" y="1771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016" name="Oval 3428"/>
            <p:cNvSpPr>
              <a:spLocks noChangeArrowheads="1"/>
            </p:cNvSpPr>
            <p:nvPr/>
          </p:nvSpPr>
          <p:spPr bwMode="auto">
            <a:xfrm>
              <a:off x="621" y="1777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017" name="Oval 3429"/>
            <p:cNvSpPr>
              <a:spLocks noChangeArrowheads="1"/>
            </p:cNvSpPr>
            <p:nvPr/>
          </p:nvSpPr>
          <p:spPr bwMode="auto">
            <a:xfrm>
              <a:off x="621" y="1787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018" name="Oval 3430"/>
            <p:cNvSpPr>
              <a:spLocks noChangeArrowheads="1"/>
            </p:cNvSpPr>
            <p:nvPr/>
          </p:nvSpPr>
          <p:spPr bwMode="auto">
            <a:xfrm>
              <a:off x="621" y="179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019" name="Oval 3431"/>
            <p:cNvSpPr>
              <a:spLocks noChangeArrowheads="1"/>
            </p:cNvSpPr>
            <p:nvPr/>
          </p:nvSpPr>
          <p:spPr bwMode="auto">
            <a:xfrm>
              <a:off x="621" y="1806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020" name="Oval 3432"/>
            <p:cNvSpPr>
              <a:spLocks noChangeArrowheads="1"/>
            </p:cNvSpPr>
            <p:nvPr/>
          </p:nvSpPr>
          <p:spPr bwMode="auto">
            <a:xfrm>
              <a:off x="621" y="1810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021" name="Oval 3433"/>
            <p:cNvSpPr>
              <a:spLocks noChangeArrowheads="1"/>
            </p:cNvSpPr>
            <p:nvPr/>
          </p:nvSpPr>
          <p:spPr bwMode="auto">
            <a:xfrm>
              <a:off x="621" y="1821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022" name="Oval 3434"/>
            <p:cNvSpPr>
              <a:spLocks noChangeArrowheads="1"/>
            </p:cNvSpPr>
            <p:nvPr/>
          </p:nvSpPr>
          <p:spPr bwMode="auto">
            <a:xfrm>
              <a:off x="621" y="1827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023" name="Oval 3435"/>
            <p:cNvSpPr>
              <a:spLocks noChangeArrowheads="1"/>
            </p:cNvSpPr>
            <p:nvPr/>
          </p:nvSpPr>
          <p:spPr bwMode="auto">
            <a:xfrm>
              <a:off x="621" y="1837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024" name="Oval 3436"/>
            <p:cNvSpPr>
              <a:spLocks noChangeArrowheads="1"/>
            </p:cNvSpPr>
            <p:nvPr/>
          </p:nvSpPr>
          <p:spPr bwMode="auto">
            <a:xfrm>
              <a:off x="621" y="1846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025" name="Oval 3437"/>
            <p:cNvSpPr>
              <a:spLocks noChangeArrowheads="1"/>
            </p:cNvSpPr>
            <p:nvPr/>
          </p:nvSpPr>
          <p:spPr bwMode="auto">
            <a:xfrm>
              <a:off x="623" y="1856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026" name="Oval 3438"/>
            <p:cNvSpPr>
              <a:spLocks noChangeArrowheads="1"/>
            </p:cNvSpPr>
            <p:nvPr/>
          </p:nvSpPr>
          <p:spPr bwMode="auto">
            <a:xfrm>
              <a:off x="621" y="1858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027" name="Oval 3439"/>
            <p:cNvSpPr>
              <a:spLocks noChangeArrowheads="1"/>
            </p:cNvSpPr>
            <p:nvPr/>
          </p:nvSpPr>
          <p:spPr bwMode="auto">
            <a:xfrm>
              <a:off x="623" y="1869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028" name="Oval 3440"/>
            <p:cNvSpPr>
              <a:spLocks noChangeArrowheads="1"/>
            </p:cNvSpPr>
            <p:nvPr/>
          </p:nvSpPr>
          <p:spPr bwMode="auto">
            <a:xfrm>
              <a:off x="623" y="1873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029" name="Oval 3441"/>
            <p:cNvSpPr>
              <a:spLocks noChangeArrowheads="1"/>
            </p:cNvSpPr>
            <p:nvPr/>
          </p:nvSpPr>
          <p:spPr bwMode="auto">
            <a:xfrm>
              <a:off x="621" y="1883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030" name="Oval 3442"/>
            <p:cNvSpPr>
              <a:spLocks noChangeArrowheads="1"/>
            </p:cNvSpPr>
            <p:nvPr/>
          </p:nvSpPr>
          <p:spPr bwMode="auto">
            <a:xfrm>
              <a:off x="621" y="189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031" name="Oval 3443"/>
            <p:cNvSpPr>
              <a:spLocks noChangeArrowheads="1"/>
            </p:cNvSpPr>
            <p:nvPr/>
          </p:nvSpPr>
          <p:spPr bwMode="auto">
            <a:xfrm>
              <a:off x="621" y="1900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032" name="Oval 3444"/>
            <p:cNvSpPr>
              <a:spLocks noChangeArrowheads="1"/>
            </p:cNvSpPr>
            <p:nvPr/>
          </p:nvSpPr>
          <p:spPr bwMode="auto">
            <a:xfrm>
              <a:off x="621" y="1911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033" name="Oval 3445"/>
            <p:cNvSpPr>
              <a:spLocks noChangeArrowheads="1"/>
            </p:cNvSpPr>
            <p:nvPr/>
          </p:nvSpPr>
          <p:spPr bwMode="auto">
            <a:xfrm>
              <a:off x="621" y="1919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034" name="Oval 3446"/>
            <p:cNvSpPr>
              <a:spLocks noChangeArrowheads="1"/>
            </p:cNvSpPr>
            <p:nvPr/>
          </p:nvSpPr>
          <p:spPr bwMode="auto">
            <a:xfrm>
              <a:off x="621" y="1929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035" name="Oval 3447"/>
            <p:cNvSpPr>
              <a:spLocks noChangeArrowheads="1"/>
            </p:cNvSpPr>
            <p:nvPr/>
          </p:nvSpPr>
          <p:spPr bwMode="auto">
            <a:xfrm>
              <a:off x="621" y="1938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036" name="Oval 3448"/>
            <p:cNvSpPr>
              <a:spLocks noChangeArrowheads="1"/>
            </p:cNvSpPr>
            <p:nvPr/>
          </p:nvSpPr>
          <p:spPr bwMode="auto">
            <a:xfrm>
              <a:off x="621" y="1948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037" name="Oval 3449"/>
            <p:cNvSpPr>
              <a:spLocks noChangeArrowheads="1"/>
            </p:cNvSpPr>
            <p:nvPr/>
          </p:nvSpPr>
          <p:spPr bwMode="auto">
            <a:xfrm>
              <a:off x="621" y="1952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038" name="Oval 3450"/>
            <p:cNvSpPr>
              <a:spLocks noChangeArrowheads="1"/>
            </p:cNvSpPr>
            <p:nvPr/>
          </p:nvSpPr>
          <p:spPr bwMode="auto">
            <a:xfrm>
              <a:off x="621" y="1963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039" name="Oval 3451"/>
            <p:cNvSpPr>
              <a:spLocks noChangeArrowheads="1"/>
            </p:cNvSpPr>
            <p:nvPr/>
          </p:nvSpPr>
          <p:spPr bwMode="auto">
            <a:xfrm>
              <a:off x="621" y="1969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040" name="Oval 3452"/>
            <p:cNvSpPr>
              <a:spLocks noChangeArrowheads="1"/>
            </p:cNvSpPr>
            <p:nvPr/>
          </p:nvSpPr>
          <p:spPr bwMode="auto">
            <a:xfrm>
              <a:off x="621" y="198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041" name="Oval 3453"/>
            <p:cNvSpPr>
              <a:spLocks noChangeArrowheads="1"/>
            </p:cNvSpPr>
            <p:nvPr/>
          </p:nvSpPr>
          <p:spPr bwMode="auto">
            <a:xfrm>
              <a:off x="621" y="1988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042" name="Oval 3454"/>
            <p:cNvSpPr>
              <a:spLocks noChangeArrowheads="1"/>
            </p:cNvSpPr>
            <p:nvPr/>
          </p:nvSpPr>
          <p:spPr bwMode="auto">
            <a:xfrm>
              <a:off x="623" y="1998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043" name="Oval 3455"/>
            <p:cNvSpPr>
              <a:spLocks noChangeArrowheads="1"/>
            </p:cNvSpPr>
            <p:nvPr/>
          </p:nvSpPr>
          <p:spPr bwMode="auto">
            <a:xfrm>
              <a:off x="621" y="2003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044" name="Oval 3456"/>
            <p:cNvSpPr>
              <a:spLocks noChangeArrowheads="1"/>
            </p:cNvSpPr>
            <p:nvPr/>
          </p:nvSpPr>
          <p:spPr bwMode="auto">
            <a:xfrm>
              <a:off x="623" y="2011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045" name="Oval 3457"/>
            <p:cNvSpPr>
              <a:spLocks noChangeArrowheads="1"/>
            </p:cNvSpPr>
            <p:nvPr/>
          </p:nvSpPr>
          <p:spPr bwMode="auto">
            <a:xfrm>
              <a:off x="621" y="2015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046" name="Oval 3458"/>
            <p:cNvSpPr>
              <a:spLocks noChangeArrowheads="1"/>
            </p:cNvSpPr>
            <p:nvPr/>
          </p:nvSpPr>
          <p:spPr bwMode="auto">
            <a:xfrm>
              <a:off x="621" y="202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047" name="Oval 3459"/>
            <p:cNvSpPr>
              <a:spLocks noChangeArrowheads="1"/>
            </p:cNvSpPr>
            <p:nvPr/>
          </p:nvSpPr>
          <p:spPr bwMode="auto">
            <a:xfrm>
              <a:off x="621" y="2032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048" name="Oval 3460"/>
            <p:cNvSpPr>
              <a:spLocks noChangeArrowheads="1"/>
            </p:cNvSpPr>
            <p:nvPr/>
          </p:nvSpPr>
          <p:spPr bwMode="auto">
            <a:xfrm>
              <a:off x="621" y="2042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049" name="Oval 3461"/>
            <p:cNvSpPr>
              <a:spLocks noChangeArrowheads="1"/>
            </p:cNvSpPr>
            <p:nvPr/>
          </p:nvSpPr>
          <p:spPr bwMode="auto">
            <a:xfrm>
              <a:off x="626" y="1761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050" name="Oval 3462"/>
            <p:cNvSpPr>
              <a:spLocks noChangeArrowheads="1"/>
            </p:cNvSpPr>
            <p:nvPr/>
          </p:nvSpPr>
          <p:spPr bwMode="auto">
            <a:xfrm>
              <a:off x="623" y="1790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051" name="Oval 3463"/>
            <p:cNvSpPr>
              <a:spLocks noChangeArrowheads="1"/>
            </p:cNvSpPr>
            <p:nvPr/>
          </p:nvSpPr>
          <p:spPr bwMode="auto">
            <a:xfrm>
              <a:off x="630" y="1752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052" name="Oval 3464"/>
            <p:cNvSpPr>
              <a:spLocks noChangeArrowheads="1"/>
            </p:cNvSpPr>
            <p:nvPr/>
          </p:nvSpPr>
          <p:spPr bwMode="auto">
            <a:xfrm>
              <a:off x="635" y="1741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053" name="Oval 3465"/>
            <p:cNvSpPr>
              <a:spLocks noChangeArrowheads="1"/>
            </p:cNvSpPr>
            <p:nvPr/>
          </p:nvSpPr>
          <p:spPr bwMode="auto">
            <a:xfrm>
              <a:off x="639" y="1733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054" name="Oval 3466"/>
            <p:cNvSpPr>
              <a:spLocks noChangeArrowheads="1"/>
            </p:cNvSpPr>
            <p:nvPr/>
          </p:nvSpPr>
          <p:spPr bwMode="auto">
            <a:xfrm>
              <a:off x="643" y="1725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055" name="Oval 3467"/>
            <p:cNvSpPr>
              <a:spLocks noChangeArrowheads="1"/>
            </p:cNvSpPr>
            <p:nvPr/>
          </p:nvSpPr>
          <p:spPr bwMode="auto">
            <a:xfrm>
              <a:off x="645" y="1720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056" name="Oval 3468"/>
            <p:cNvSpPr>
              <a:spLocks noChangeArrowheads="1"/>
            </p:cNvSpPr>
            <p:nvPr/>
          </p:nvSpPr>
          <p:spPr bwMode="auto">
            <a:xfrm>
              <a:off x="651" y="1714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057" name="Oval 3469"/>
            <p:cNvSpPr>
              <a:spLocks noChangeArrowheads="1"/>
            </p:cNvSpPr>
            <p:nvPr/>
          </p:nvSpPr>
          <p:spPr bwMode="auto">
            <a:xfrm>
              <a:off x="655" y="1708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058" name="Oval 3470"/>
            <p:cNvSpPr>
              <a:spLocks noChangeArrowheads="1"/>
            </p:cNvSpPr>
            <p:nvPr/>
          </p:nvSpPr>
          <p:spPr bwMode="auto">
            <a:xfrm>
              <a:off x="661" y="170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059" name="Oval 3471"/>
            <p:cNvSpPr>
              <a:spLocks noChangeArrowheads="1"/>
            </p:cNvSpPr>
            <p:nvPr/>
          </p:nvSpPr>
          <p:spPr bwMode="auto">
            <a:xfrm>
              <a:off x="667" y="1695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060" name="Oval 3472"/>
            <p:cNvSpPr>
              <a:spLocks noChangeArrowheads="1"/>
            </p:cNvSpPr>
            <p:nvPr/>
          </p:nvSpPr>
          <p:spPr bwMode="auto">
            <a:xfrm>
              <a:off x="673" y="1687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061" name="Oval 3473"/>
            <p:cNvSpPr>
              <a:spLocks noChangeArrowheads="1"/>
            </p:cNvSpPr>
            <p:nvPr/>
          </p:nvSpPr>
          <p:spPr bwMode="auto">
            <a:xfrm>
              <a:off x="679" y="1681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062" name="Oval 3474"/>
            <p:cNvSpPr>
              <a:spLocks noChangeArrowheads="1"/>
            </p:cNvSpPr>
            <p:nvPr/>
          </p:nvSpPr>
          <p:spPr bwMode="auto">
            <a:xfrm>
              <a:off x="685" y="1672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063" name="Oval 3475"/>
            <p:cNvSpPr>
              <a:spLocks noChangeArrowheads="1"/>
            </p:cNvSpPr>
            <p:nvPr/>
          </p:nvSpPr>
          <p:spPr bwMode="auto">
            <a:xfrm>
              <a:off x="695" y="1666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064" name="Oval 3476"/>
            <p:cNvSpPr>
              <a:spLocks noChangeArrowheads="1"/>
            </p:cNvSpPr>
            <p:nvPr/>
          </p:nvSpPr>
          <p:spPr bwMode="auto">
            <a:xfrm>
              <a:off x="705" y="1664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065" name="Oval 3477"/>
            <p:cNvSpPr>
              <a:spLocks noChangeArrowheads="1"/>
            </p:cNvSpPr>
            <p:nvPr/>
          </p:nvSpPr>
          <p:spPr bwMode="auto">
            <a:xfrm>
              <a:off x="715" y="1662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066" name="Oval 3478"/>
            <p:cNvSpPr>
              <a:spLocks noChangeArrowheads="1"/>
            </p:cNvSpPr>
            <p:nvPr/>
          </p:nvSpPr>
          <p:spPr bwMode="auto">
            <a:xfrm>
              <a:off x="725" y="1662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067" name="Oval 3479"/>
            <p:cNvSpPr>
              <a:spLocks noChangeArrowheads="1"/>
            </p:cNvSpPr>
            <p:nvPr/>
          </p:nvSpPr>
          <p:spPr bwMode="auto">
            <a:xfrm>
              <a:off x="732" y="1666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068" name="Oval 3480"/>
            <p:cNvSpPr>
              <a:spLocks noChangeArrowheads="1"/>
            </p:cNvSpPr>
            <p:nvPr/>
          </p:nvSpPr>
          <p:spPr bwMode="auto">
            <a:xfrm>
              <a:off x="739" y="1672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069" name="Oval 3481"/>
            <p:cNvSpPr>
              <a:spLocks noChangeArrowheads="1"/>
            </p:cNvSpPr>
            <p:nvPr/>
          </p:nvSpPr>
          <p:spPr bwMode="auto">
            <a:xfrm>
              <a:off x="745" y="1679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070" name="Oval 3482"/>
            <p:cNvSpPr>
              <a:spLocks noChangeArrowheads="1"/>
            </p:cNvSpPr>
            <p:nvPr/>
          </p:nvSpPr>
          <p:spPr bwMode="auto">
            <a:xfrm>
              <a:off x="751" y="1689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071" name="Oval 3483"/>
            <p:cNvSpPr>
              <a:spLocks noChangeArrowheads="1"/>
            </p:cNvSpPr>
            <p:nvPr/>
          </p:nvSpPr>
          <p:spPr bwMode="auto">
            <a:xfrm>
              <a:off x="755" y="170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072" name="Oval 3484"/>
            <p:cNvSpPr>
              <a:spLocks noChangeArrowheads="1"/>
            </p:cNvSpPr>
            <p:nvPr/>
          </p:nvSpPr>
          <p:spPr bwMode="auto">
            <a:xfrm>
              <a:off x="757" y="1709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073" name="Oval 3485"/>
            <p:cNvSpPr>
              <a:spLocks noChangeArrowheads="1"/>
            </p:cNvSpPr>
            <p:nvPr/>
          </p:nvSpPr>
          <p:spPr bwMode="auto">
            <a:xfrm>
              <a:off x="758" y="172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074" name="Oval 3486"/>
            <p:cNvSpPr>
              <a:spLocks noChangeArrowheads="1"/>
            </p:cNvSpPr>
            <p:nvPr/>
          </p:nvSpPr>
          <p:spPr bwMode="auto">
            <a:xfrm>
              <a:off x="758" y="1734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075" name="Oval 3487"/>
            <p:cNvSpPr>
              <a:spLocks noChangeArrowheads="1"/>
            </p:cNvSpPr>
            <p:nvPr/>
          </p:nvSpPr>
          <p:spPr bwMode="auto">
            <a:xfrm>
              <a:off x="758" y="1745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076" name="Oval 3488"/>
            <p:cNvSpPr>
              <a:spLocks noChangeArrowheads="1"/>
            </p:cNvSpPr>
            <p:nvPr/>
          </p:nvSpPr>
          <p:spPr bwMode="auto">
            <a:xfrm>
              <a:off x="757" y="1755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077" name="Oval 3489"/>
            <p:cNvSpPr>
              <a:spLocks noChangeArrowheads="1"/>
            </p:cNvSpPr>
            <p:nvPr/>
          </p:nvSpPr>
          <p:spPr bwMode="auto">
            <a:xfrm>
              <a:off x="756" y="1765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078" name="Oval 3490"/>
            <p:cNvSpPr>
              <a:spLocks noChangeArrowheads="1"/>
            </p:cNvSpPr>
            <p:nvPr/>
          </p:nvSpPr>
          <p:spPr bwMode="auto">
            <a:xfrm>
              <a:off x="756" y="1776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079" name="Oval 3491"/>
            <p:cNvSpPr>
              <a:spLocks noChangeArrowheads="1"/>
            </p:cNvSpPr>
            <p:nvPr/>
          </p:nvSpPr>
          <p:spPr bwMode="auto">
            <a:xfrm>
              <a:off x="756" y="1786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080" name="Oval 3492"/>
            <p:cNvSpPr>
              <a:spLocks noChangeArrowheads="1"/>
            </p:cNvSpPr>
            <p:nvPr/>
          </p:nvSpPr>
          <p:spPr bwMode="auto">
            <a:xfrm>
              <a:off x="757" y="1797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081" name="Oval 3493"/>
            <p:cNvSpPr>
              <a:spLocks noChangeArrowheads="1"/>
            </p:cNvSpPr>
            <p:nvPr/>
          </p:nvSpPr>
          <p:spPr bwMode="auto">
            <a:xfrm>
              <a:off x="756" y="1807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082" name="Oval 3494"/>
            <p:cNvSpPr>
              <a:spLocks noChangeArrowheads="1"/>
            </p:cNvSpPr>
            <p:nvPr/>
          </p:nvSpPr>
          <p:spPr bwMode="auto">
            <a:xfrm>
              <a:off x="756" y="1818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083" name="Oval 3495"/>
            <p:cNvSpPr>
              <a:spLocks noChangeArrowheads="1"/>
            </p:cNvSpPr>
            <p:nvPr/>
          </p:nvSpPr>
          <p:spPr bwMode="auto">
            <a:xfrm>
              <a:off x="756" y="1828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084" name="Oval 3496"/>
            <p:cNvSpPr>
              <a:spLocks noChangeArrowheads="1"/>
            </p:cNvSpPr>
            <p:nvPr/>
          </p:nvSpPr>
          <p:spPr bwMode="auto">
            <a:xfrm>
              <a:off x="758" y="1836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085" name="Oval 3497"/>
            <p:cNvSpPr>
              <a:spLocks noChangeArrowheads="1"/>
            </p:cNvSpPr>
            <p:nvPr/>
          </p:nvSpPr>
          <p:spPr bwMode="auto">
            <a:xfrm>
              <a:off x="762" y="1847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086" name="Oval 3498"/>
            <p:cNvSpPr>
              <a:spLocks noChangeArrowheads="1"/>
            </p:cNvSpPr>
            <p:nvPr/>
          </p:nvSpPr>
          <p:spPr bwMode="auto">
            <a:xfrm>
              <a:off x="770" y="1855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087" name="Oval 3499"/>
            <p:cNvSpPr>
              <a:spLocks noChangeArrowheads="1"/>
            </p:cNvSpPr>
            <p:nvPr/>
          </p:nvSpPr>
          <p:spPr bwMode="auto">
            <a:xfrm>
              <a:off x="780" y="1857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088" name="Oval 3500"/>
            <p:cNvSpPr>
              <a:spLocks noChangeArrowheads="1"/>
            </p:cNvSpPr>
            <p:nvPr/>
          </p:nvSpPr>
          <p:spPr bwMode="auto">
            <a:xfrm>
              <a:off x="792" y="1855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089" name="Oval 3501"/>
            <p:cNvSpPr>
              <a:spLocks noChangeArrowheads="1"/>
            </p:cNvSpPr>
            <p:nvPr/>
          </p:nvSpPr>
          <p:spPr bwMode="auto">
            <a:xfrm>
              <a:off x="800" y="1849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090" name="Oval 3502"/>
            <p:cNvSpPr>
              <a:spLocks noChangeArrowheads="1"/>
            </p:cNvSpPr>
            <p:nvPr/>
          </p:nvSpPr>
          <p:spPr bwMode="auto">
            <a:xfrm>
              <a:off x="808" y="1841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091" name="Oval 3503"/>
            <p:cNvSpPr>
              <a:spLocks noChangeArrowheads="1"/>
            </p:cNvSpPr>
            <p:nvPr/>
          </p:nvSpPr>
          <p:spPr bwMode="auto">
            <a:xfrm>
              <a:off x="816" y="1832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092" name="Oval 3504"/>
            <p:cNvSpPr>
              <a:spLocks noChangeArrowheads="1"/>
            </p:cNvSpPr>
            <p:nvPr/>
          </p:nvSpPr>
          <p:spPr bwMode="auto">
            <a:xfrm>
              <a:off x="824" y="1822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093" name="Oval 3505"/>
            <p:cNvSpPr>
              <a:spLocks noChangeArrowheads="1"/>
            </p:cNvSpPr>
            <p:nvPr/>
          </p:nvSpPr>
          <p:spPr bwMode="auto">
            <a:xfrm>
              <a:off x="830" y="1811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094" name="Oval 3506"/>
            <p:cNvSpPr>
              <a:spLocks noChangeArrowheads="1"/>
            </p:cNvSpPr>
            <p:nvPr/>
          </p:nvSpPr>
          <p:spPr bwMode="auto">
            <a:xfrm>
              <a:off x="834" y="1804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095" name="Oval 3507"/>
            <p:cNvSpPr>
              <a:spLocks noChangeArrowheads="1"/>
            </p:cNvSpPr>
            <p:nvPr/>
          </p:nvSpPr>
          <p:spPr bwMode="auto">
            <a:xfrm>
              <a:off x="840" y="179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096" name="Oval 3508"/>
            <p:cNvSpPr>
              <a:spLocks noChangeArrowheads="1"/>
            </p:cNvSpPr>
            <p:nvPr/>
          </p:nvSpPr>
          <p:spPr bwMode="auto">
            <a:xfrm>
              <a:off x="842" y="1785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097" name="Oval 3509"/>
            <p:cNvSpPr>
              <a:spLocks noChangeArrowheads="1"/>
            </p:cNvSpPr>
            <p:nvPr/>
          </p:nvSpPr>
          <p:spPr bwMode="auto">
            <a:xfrm>
              <a:off x="846" y="1777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098" name="Oval 3510"/>
            <p:cNvSpPr>
              <a:spLocks noChangeArrowheads="1"/>
            </p:cNvSpPr>
            <p:nvPr/>
          </p:nvSpPr>
          <p:spPr bwMode="auto">
            <a:xfrm>
              <a:off x="850" y="1766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8" name="Group 3698"/>
          <p:cNvGrpSpPr>
            <a:grpSpLocks/>
          </p:cNvGrpSpPr>
          <p:nvPr/>
        </p:nvGrpSpPr>
        <p:grpSpPr bwMode="auto">
          <a:xfrm>
            <a:off x="5156200" y="1320800"/>
            <a:ext cx="828675" cy="546100"/>
            <a:chOff x="334" y="1662"/>
            <a:chExt cx="533" cy="398"/>
          </a:xfrm>
        </p:grpSpPr>
        <p:sp>
          <p:nvSpPr>
            <p:cNvPr id="25729" name="AutoShape 3699"/>
            <p:cNvSpPr>
              <a:spLocks noChangeArrowheads="1"/>
            </p:cNvSpPr>
            <p:nvPr/>
          </p:nvSpPr>
          <p:spPr bwMode="auto">
            <a:xfrm>
              <a:off x="334" y="1760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730" name="AutoShape 3700"/>
            <p:cNvSpPr>
              <a:spLocks noChangeArrowheads="1"/>
            </p:cNvSpPr>
            <p:nvPr/>
          </p:nvSpPr>
          <p:spPr bwMode="auto">
            <a:xfrm>
              <a:off x="340" y="1752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731" name="AutoShape 3701"/>
            <p:cNvSpPr>
              <a:spLocks noChangeArrowheads="1"/>
            </p:cNvSpPr>
            <p:nvPr/>
          </p:nvSpPr>
          <p:spPr bwMode="auto">
            <a:xfrm>
              <a:off x="348" y="1744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732" name="AutoShape 3702"/>
            <p:cNvSpPr>
              <a:spLocks noChangeArrowheads="1"/>
            </p:cNvSpPr>
            <p:nvPr/>
          </p:nvSpPr>
          <p:spPr bwMode="auto">
            <a:xfrm>
              <a:off x="354" y="1734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733" name="AutoShape 3703"/>
            <p:cNvSpPr>
              <a:spLocks noChangeArrowheads="1"/>
            </p:cNvSpPr>
            <p:nvPr/>
          </p:nvSpPr>
          <p:spPr bwMode="auto">
            <a:xfrm>
              <a:off x="360" y="1722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734" name="AutoShape 3704"/>
            <p:cNvSpPr>
              <a:spLocks noChangeArrowheads="1"/>
            </p:cNvSpPr>
            <p:nvPr/>
          </p:nvSpPr>
          <p:spPr bwMode="auto">
            <a:xfrm>
              <a:off x="364" y="1710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735" name="AutoShape 3705"/>
            <p:cNvSpPr>
              <a:spLocks noChangeArrowheads="1"/>
            </p:cNvSpPr>
            <p:nvPr/>
          </p:nvSpPr>
          <p:spPr bwMode="auto">
            <a:xfrm>
              <a:off x="368" y="1700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736" name="AutoShape 3706"/>
            <p:cNvSpPr>
              <a:spLocks noChangeArrowheads="1"/>
            </p:cNvSpPr>
            <p:nvPr/>
          </p:nvSpPr>
          <p:spPr bwMode="auto">
            <a:xfrm>
              <a:off x="372" y="1688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737" name="AutoShape 3707"/>
            <p:cNvSpPr>
              <a:spLocks noChangeArrowheads="1"/>
            </p:cNvSpPr>
            <p:nvPr/>
          </p:nvSpPr>
          <p:spPr bwMode="auto">
            <a:xfrm>
              <a:off x="376" y="1676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738" name="AutoShape 3708"/>
            <p:cNvSpPr>
              <a:spLocks noChangeArrowheads="1"/>
            </p:cNvSpPr>
            <p:nvPr/>
          </p:nvSpPr>
          <p:spPr bwMode="auto">
            <a:xfrm>
              <a:off x="378" y="1666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739" name="AutoShape 3709"/>
            <p:cNvSpPr>
              <a:spLocks noChangeArrowheads="1"/>
            </p:cNvSpPr>
            <p:nvPr/>
          </p:nvSpPr>
          <p:spPr bwMode="auto">
            <a:xfrm>
              <a:off x="376" y="1680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740" name="AutoShape 3710"/>
            <p:cNvSpPr>
              <a:spLocks noChangeArrowheads="1"/>
            </p:cNvSpPr>
            <p:nvPr/>
          </p:nvSpPr>
          <p:spPr bwMode="auto">
            <a:xfrm>
              <a:off x="376" y="1688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741" name="AutoShape 3711"/>
            <p:cNvSpPr>
              <a:spLocks noChangeArrowheads="1"/>
            </p:cNvSpPr>
            <p:nvPr/>
          </p:nvSpPr>
          <p:spPr bwMode="auto">
            <a:xfrm>
              <a:off x="376" y="1702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742" name="AutoShape 3712"/>
            <p:cNvSpPr>
              <a:spLocks noChangeArrowheads="1"/>
            </p:cNvSpPr>
            <p:nvPr/>
          </p:nvSpPr>
          <p:spPr bwMode="auto">
            <a:xfrm>
              <a:off x="376" y="1714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743" name="AutoShape 3713"/>
            <p:cNvSpPr>
              <a:spLocks noChangeArrowheads="1"/>
            </p:cNvSpPr>
            <p:nvPr/>
          </p:nvSpPr>
          <p:spPr bwMode="auto">
            <a:xfrm>
              <a:off x="376" y="1726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744" name="AutoShape 3714"/>
            <p:cNvSpPr>
              <a:spLocks noChangeArrowheads="1"/>
            </p:cNvSpPr>
            <p:nvPr/>
          </p:nvSpPr>
          <p:spPr bwMode="auto">
            <a:xfrm>
              <a:off x="374" y="1734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745" name="AutoShape 3715"/>
            <p:cNvSpPr>
              <a:spLocks noChangeArrowheads="1"/>
            </p:cNvSpPr>
            <p:nvPr/>
          </p:nvSpPr>
          <p:spPr bwMode="auto">
            <a:xfrm>
              <a:off x="374" y="1744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746" name="AutoShape 3716"/>
            <p:cNvSpPr>
              <a:spLocks noChangeArrowheads="1"/>
            </p:cNvSpPr>
            <p:nvPr/>
          </p:nvSpPr>
          <p:spPr bwMode="auto">
            <a:xfrm>
              <a:off x="374" y="1756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747" name="AutoShape 3717"/>
            <p:cNvSpPr>
              <a:spLocks noChangeArrowheads="1"/>
            </p:cNvSpPr>
            <p:nvPr/>
          </p:nvSpPr>
          <p:spPr bwMode="auto">
            <a:xfrm>
              <a:off x="376" y="1766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748" name="AutoShape 3718"/>
            <p:cNvSpPr>
              <a:spLocks noChangeArrowheads="1"/>
            </p:cNvSpPr>
            <p:nvPr/>
          </p:nvSpPr>
          <p:spPr bwMode="auto">
            <a:xfrm>
              <a:off x="376" y="1776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749" name="AutoShape 3719"/>
            <p:cNvSpPr>
              <a:spLocks noChangeArrowheads="1"/>
            </p:cNvSpPr>
            <p:nvPr/>
          </p:nvSpPr>
          <p:spPr bwMode="auto">
            <a:xfrm>
              <a:off x="376" y="1782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750" name="AutoShape 3720"/>
            <p:cNvSpPr>
              <a:spLocks noChangeArrowheads="1"/>
            </p:cNvSpPr>
            <p:nvPr/>
          </p:nvSpPr>
          <p:spPr bwMode="auto">
            <a:xfrm>
              <a:off x="376" y="1792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751" name="AutoShape 3721"/>
            <p:cNvSpPr>
              <a:spLocks noChangeArrowheads="1"/>
            </p:cNvSpPr>
            <p:nvPr/>
          </p:nvSpPr>
          <p:spPr bwMode="auto">
            <a:xfrm>
              <a:off x="376" y="1804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752" name="AutoShape 3722"/>
            <p:cNvSpPr>
              <a:spLocks noChangeArrowheads="1"/>
            </p:cNvSpPr>
            <p:nvPr/>
          </p:nvSpPr>
          <p:spPr bwMode="auto">
            <a:xfrm>
              <a:off x="376" y="1816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753" name="AutoShape 3723"/>
            <p:cNvSpPr>
              <a:spLocks noChangeArrowheads="1"/>
            </p:cNvSpPr>
            <p:nvPr/>
          </p:nvSpPr>
          <p:spPr bwMode="auto">
            <a:xfrm>
              <a:off x="380" y="1822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754" name="AutoShape 3724"/>
            <p:cNvSpPr>
              <a:spLocks noChangeArrowheads="1"/>
            </p:cNvSpPr>
            <p:nvPr/>
          </p:nvSpPr>
          <p:spPr bwMode="auto">
            <a:xfrm>
              <a:off x="382" y="1830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755" name="AutoShape 3725"/>
            <p:cNvSpPr>
              <a:spLocks noChangeArrowheads="1"/>
            </p:cNvSpPr>
            <p:nvPr/>
          </p:nvSpPr>
          <p:spPr bwMode="auto">
            <a:xfrm>
              <a:off x="392" y="1838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756" name="AutoShape 3726"/>
            <p:cNvSpPr>
              <a:spLocks noChangeArrowheads="1"/>
            </p:cNvSpPr>
            <p:nvPr/>
          </p:nvSpPr>
          <p:spPr bwMode="auto">
            <a:xfrm>
              <a:off x="400" y="1846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757" name="AutoShape 3727"/>
            <p:cNvSpPr>
              <a:spLocks noChangeArrowheads="1"/>
            </p:cNvSpPr>
            <p:nvPr/>
          </p:nvSpPr>
          <p:spPr bwMode="auto">
            <a:xfrm>
              <a:off x="404" y="1850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758" name="AutoShape 3728"/>
            <p:cNvSpPr>
              <a:spLocks noChangeArrowheads="1"/>
            </p:cNvSpPr>
            <p:nvPr/>
          </p:nvSpPr>
          <p:spPr bwMode="auto">
            <a:xfrm>
              <a:off x="414" y="1848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759" name="AutoShape 3729"/>
            <p:cNvSpPr>
              <a:spLocks noChangeArrowheads="1"/>
            </p:cNvSpPr>
            <p:nvPr/>
          </p:nvSpPr>
          <p:spPr bwMode="auto">
            <a:xfrm>
              <a:off x="422" y="1846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760" name="AutoShape 3730"/>
            <p:cNvSpPr>
              <a:spLocks noChangeArrowheads="1"/>
            </p:cNvSpPr>
            <p:nvPr/>
          </p:nvSpPr>
          <p:spPr bwMode="auto">
            <a:xfrm>
              <a:off x="430" y="1846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761" name="AutoShape 3731"/>
            <p:cNvSpPr>
              <a:spLocks noChangeArrowheads="1"/>
            </p:cNvSpPr>
            <p:nvPr/>
          </p:nvSpPr>
          <p:spPr bwMode="auto">
            <a:xfrm>
              <a:off x="440" y="1840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762" name="AutoShape 3732"/>
            <p:cNvSpPr>
              <a:spLocks noChangeArrowheads="1"/>
            </p:cNvSpPr>
            <p:nvPr/>
          </p:nvSpPr>
          <p:spPr bwMode="auto">
            <a:xfrm>
              <a:off x="450" y="1834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763" name="AutoShape 3733"/>
            <p:cNvSpPr>
              <a:spLocks noChangeArrowheads="1"/>
            </p:cNvSpPr>
            <p:nvPr/>
          </p:nvSpPr>
          <p:spPr bwMode="auto">
            <a:xfrm>
              <a:off x="456" y="1824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764" name="AutoShape 3734"/>
            <p:cNvSpPr>
              <a:spLocks noChangeArrowheads="1"/>
            </p:cNvSpPr>
            <p:nvPr/>
          </p:nvSpPr>
          <p:spPr bwMode="auto">
            <a:xfrm>
              <a:off x="462" y="1816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765" name="AutoShape 3735"/>
            <p:cNvSpPr>
              <a:spLocks noChangeArrowheads="1"/>
            </p:cNvSpPr>
            <p:nvPr/>
          </p:nvSpPr>
          <p:spPr bwMode="auto">
            <a:xfrm>
              <a:off x="468" y="1806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766" name="AutoShape 3736"/>
            <p:cNvSpPr>
              <a:spLocks noChangeArrowheads="1"/>
            </p:cNvSpPr>
            <p:nvPr/>
          </p:nvSpPr>
          <p:spPr bwMode="auto">
            <a:xfrm>
              <a:off x="474" y="1796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767" name="AutoShape 3737"/>
            <p:cNvSpPr>
              <a:spLocks noChangeArrowheads="1"/>
            </p:cNvSpPr>
            <p:nvPr/>
          </p:nvSpPr>
          <p:spPr bwMode="auto">
            <a:xfrm>
              <a:off x="478" y="1784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768" name="AutoShape 3738"/>
            <p:cNvSpPr>
              <a:spLocks noChangeArrowheads="1"/>
            </p:cNvSpPr>
            <p:nvPr/>
          </p:nvSpPr>
          <p:spPr bwMode="auto">
            <a:xfrm>
              <a:off x="484" y="1770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769" name="Oval 3739"/>
            <p:cNvSpPr>
              <a:spLocks noChangeArrowheads="1"/>
            </p:cNvSpPr>
            <p:nvPr/>
          </p:nvSpPr>
          <p:spPr bwMode="auto">
            <a:xfrm>
              <a:off x="484" y="1777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770" name="Oval 3740"/>
            <p:cNvSpPr>
              <a:spLocks noChangeArrowheads="1"/>
            </p:cNvSpPr>
            <p:nvPr/>
          </p:nvSpPr>
          <p:spPr bwMode="auto">
            <a:xfrm>
              <a:off x="490" y="1761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771" name="Oval 3741"/>
            <p:cNvSpPr>
              <a:spLocks noChangeArrowheads="1"/>
            </p:cNvSpPr>
            <p:nvPr/>
          </p:nvSpPr>
          <p:spPr bwMode="auto">
            <a:xfrm>
              <a:off x="494" y="1751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772" name="Oval 3742"/>
            <p:cNvSpPr>
              <a:spLocks noChangeArrowheads="1"/>
            </p:cNvSpPr>
            <p:nvPr/>
          </p:nvSpPr>
          <p:spPr bwMode="auto">
            <a:xfrm>
              <a:off x="498" y="174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773" name="Oval 3743"/>
            <p:cNvSpPr>
              <a:spLocks noChangeArrowheads="1"/>
            </p:cNvSpPr>
            <p:nvPr/>
          </p:nvSpPr>
          <p:spPr bwMode="auto">
            <a:xfrm>
              <a:off x="500" y="173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774" name="Oval 3744"/>
            <p:cNvSpPr>
              <a:spLocks noChangeArrowheads="1"/>
            </p:cNvSpPr>
            <p:nvPr/>
          </p:nvSpPr>
          <p:spPr bwMode="auto">
            <a:xfrm>
              <a:off x="504" y="172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775" name="Oval 3745"/>
            <p:cNvSpPr>
              <a:spLocks noChangeArrowheads="1"/>
            </p:cNvSpPr>
            <p:nvPr/>
          </p:nvSpPr>
          <p:spPr bwMode="auto">
            <a:xfrm>
              <a:off x="506" y="172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776" name="Oval 3746"/>
            <p:cNvSpPr>
              <a:spLocks noChangeArrowheads="1"/>
            </p:cNvSpPr>
            <p:nvPr/>
          </p:nvSpPr>
          <p:spPr bwMode="auto">
            <a:xfrm>
              <a:off x="508" y="171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777" name="Oval 3747"/>
            <p:cNvSpPr>
              <a:spLocks noChangeArrowheads="1"/>
            </p:cNvSpPr>
            <p:nvPr/>
          </p:nvSpPr>
          <p:spPr bwMode="auto">
            <a:xfrm>
              <a:off x="508" y="170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778" name="Oval 3748"/>
            <p:cNvSpPr>
              <a:spLocks noChangeArrowheads="1"/>
            </p:cNvSpPr>
            <p:nvPr/>
          </p:nvSpPr>
          <p:spPr bwMode="auto">
            <a:xfrm>
              <a:off x="508" y="169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779" name="Oval 3749"/>
            <p:cNvSpPr>
              <a:spLocks noChangeArrowheads="1"/>
            </p:cNvSpPr>
            <p:nvPr/>
          </p:nvSpPr>
          <p:spPr bwMode="auto">
            <a:xfrm>
              <a:off x="508" y="168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780" name="Oval 3750"/>
            <p:cNvSpPr>
              <a:spLocks noChangeArrowheads="1"/>
            </p:cNvSpPr>
            <p:nvPr/>
          </p:nvSpPr>
          <p:spPr bwMode="auto">
            <a:xfrm>
              <a:off x="506" y="167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781" name="Oval 3751"/>
            <p:cNvSpPr>
              <a:spLocks noChangeArrowheads="1"/>
            </p:cNvSpPr>
            <p:nvPr/>
          </p:nvSpPr>
          <p:spPr bwMode="auto">
            <a:xfrm>
              <a:off x="508" y="174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782" name="Oval 3752"/>
            <p:cNvSpPr>
              <a:spLocks noChangeArrowheads="1"/>
            </p:cNvSpPr>
            <p:nvPr/>
          </p:nvSpPr>
          <p:spPr bwMode="auto">
            <a:xfrm>
              <a:off x="508" y="1738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783" name="Oval 3753"/>
            <p:cNvSpPr>
              <a:spLocks noChangeArrowheads="1"/>
            </p:cNvSpPr>
            <p:nvPr/>
          </p:nvSpPr>
          <p:spPr bwMode="auto">
            <a:xfrm>
              <a:off x="508" y="1728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784" name="Oval 3754"/>
            <p:cNvSpPr>
              <a:spLocks noChangeArrowheads="1"/>
            </p:cNvSpPr>
            <p:nvPr/>
          </p:nvSpPr>
          <p:spPr bwMode="auto">
            <a:xfrm>
              <a:off x="508" y="171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785" name="Oval 3755"/>
            <p:cNvSpPr>
              <a:spLocks noChangeArrowheads="1"/>
            </p:cNvSpPr>
            <p:nvPr/>
          </p:nvSpPr>
          <p:spPr bwMode="auto">
            <a:xfrm>
              <a:off x="506" y="1708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786" name="Oval 3756"/>
            <p:cNvSpPr>
              <a:spLocks noChangeArrowheads="1"/>
            </p:cNvSpPr>
            <p:nvPr/>
          </p:nvSpPr>
          <p:spPr bwMode="auto">
            <a:xfrm>
              <a:off x="508" y="175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787" name="Oval 3757"/>
            <p:cNvSpPr>
              <a:spLocks noChangeArrowheads="1"/>
            </p:cNvSpPr>
            <p:nvPr/>
          </p:nvSpPr>
          <p:spPr bwMode="auto">
            <a:xfrm>
              <a:off x="506" y="176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788" name="Oval 3758"/>
            <p:cNvSpPr>
              <a:spLocks noChangeArrowheads="1"/>
            </p:cNvSpPr>
            <p:nvPr/>
          </p:nvSpPr>
          <p:spPr bwMode="auto">
            <a:xfrm>
              <a:off x="508" y="1768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789" name="Oval 3759"/>
            <p:cNvSpPr>
              <a:spLocks noChangeArrowheads="1"/>
            </p:cNvSpPr>
            <p:nvPr/>
          </p:nvSpPr>
          <p:spPr bwMode="auto">
            <a:xfrm>
              <a:off x="508" y="177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790" name="Oval 3760"/>
            <p:cNvSpPr>
              <a:spLocks noChangeArrowheads="1"/>
            </p:cNvSpPr>
            <p:nvPr/>
          </p:nvSpPr>
          <p:spPr bwMode="auto">
            <a:xfrm>
              <a:off x="508" y="178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791" name="Oval 3761"/>
            <p:cNvSpPr>
              <a:spLocks noChangeArrowheads="1"/>
            </p:cNvSpPr>
            <p:nvPr/>
          </p:nvSpPr>
          <p:spPr bwMode="auto">
            <a:xfrm>
              <a:off x="508" y="179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792" name="Oval 3762"/>
            <p:cNvSpPr>
              <a:spLocks noChangeArrowheads="1"/>
            </p:cNvSpPr>
            <p:nvPr/>
          </p:nvSpPr>
          <p:spPr bwMode="auto">
            <a:xfrm>
              <a:off x="508" y="180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793" name="Oval 3763"/>
            <p:cNvSpPr>
              <a:spLocks noChangeArrowheads="1"/>
            </p:cNvSpPr>
            <p:nvPr/>
          </p:nvSpPr>
          <p:spPr bwMode="auto">
            <a:xfrm>
              <a:off x="506" y="1818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794" name="Oval 3764"/>
            <p:cNvSpPr>
              <a:spLocks noChangeArrowheads="1"/>
            </p:cNvSpPr>
            <p:nvPr/>
          </p:nvSpPr>
          <p:spPr bwMode="auto">
            <a:xfrm>
              <a:off x="508" y="1828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795" name="Oval 3765"/>
            <p:cNvSpPr>
              <a:spLocks noChangeArrowheads="1"/>
            </p:cNvSpPr>
            <p:nvPr/>
          </p:nvSpPr>
          <p:spPr bwMode="auto">
            <a:xfrm>
              <a:off x="510" y="184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796" name="Oval 3766"/>
            <p:cNvSpPr>
              <a:spLocks noChangeArrowheads="1"/>
            </p:cNvSpPr>
            <p:nvPr/>
          </p:nvSpPr>
          <p:spPr bwMode="auto">
            <a:xfrm>
              <a:off x="518" y="184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797" name="Oval 3767"/>
            <p:cNvSpPr>
              <a:spLocks noChangeArrowheads="1"/>
            </p:cNvSpPr>
            <p:nvPr/>
          </p:nvSpPr>
          <p:spPr bwMode="auto">
            <a:xfrm>
              <a:off x="526" y="185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798" name="Oval 3768"/>
            <p:cNvSpPr>
              <a:spLocks noChangeArrowheads="1"/>
            </p:cNvSpPr>
            <p:nvPr/>
          </p:nvSpPr>
          <p:spPr bwMode="auto">
            <a:xfrm>
              <a:off x="532" y="185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799" name="Oval 3769"/>
            <p:cNvSpPr>
              <a:spLocks noChangeArrowheads="1"/>
            </p:cNvSpPr>
            <p:nvPr/>
          </p:nvSpPr>
          <p:spPr bwMode="auto">
            <a:xfrm>
              <a:off x="542" y="185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800" name="Oval 3770"/>
            <p:cNvSpPr>
              <a:spLocks noChangeArrowheads="1"/>
            </p:cNvSpPr>
            <p:nvPr/>
          </p:nvSpPr>
          <p:spPr bwMode="auto">
            <a:xfrm>
              <a:off x="552" y="184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801" name="Oval 3771"/>
            <p:cNvSpPr>
              <a:spLocks noChangeArrowheads="1"/>
            </p:cNvSpPr>
            <p:nvPr/>
          </p:nvSpPr>
          <p:spPr bwMode="auto">
            <a:xfrm>
              <a:off x="558" y="1838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802" name="Oval 3772"/>
            <p:cNvSpPr>
              <a:spLocks noChangeArrowheads="1"/>
            </p:cNvSpPr>
            <p:nvPr/>
          </p:nvSpPr>
          <p:spPr bwMode="auto">
            <a:xfrm>
              <a:off x="566" y="183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803" name="Oval 3773"/>
            <p:cNvSpPr>
              <a:spLocks noChangeArrowheads="1"/>
            </p:cNvSpPr>
            <p:nvPr/>
          </p:nvSpPr>
          <p:spPr bwMode="auto">
            <a:xfrm>
              <a:off x="572" y="182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804" name="Oval 3774"/>
            <p:cNvSpPr>
              <a:spLocks noChangeArrowheads="1"/>
            </p:cNvSpPr>
            <p:nvPr/>
          </p:nvSpPr>
          <p:spPr bwMode="auto">
            <a:xfrm>
              <a:off x="576" y="181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805" name="Oval 3775"/>
            <p:cNvSpPr>
              <a:spLocks noChangeArrowheads="1"/>
            </p:cNvSpPr>
            <p:nvPr/>
          </p:nvSpPr>
          <p:spPr bwMode="auto">
            <a:xfrm>
              <a:off x="582" y="180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806" name="Oval 3776"/>
            <p:cNvSpPr>
              <a:spLocks noChangeArrowheads="1"/>
            </p:cNvSpPr>
            <p:nvPr/>
          </p:nvSpPr>
          <p:spPr bwMode="auto">
            <a:xfrm>
              <a:off x="584" y="179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807" name="Oval 3777"/>
            <p:cNvSpPr>
              <a:spLocks noChangeArrowheads="1"/>
            </p:cNvSpPr>
            <p:nvPr/>
          </p:nvSpPr>
          <p:spPr bwMode="auto">
            <a:xfrm>
              <a:off x="590" y="178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808" name="Oval 3778"/>
            <p:cNvSpPr>
              <a:spLocks noChangeArrowheads="1"/>
            </p:cNvSpPr>
            <p:nvPr/>
          </p:nvSpPr>
          <p:spPr bwMode="auto">
            <a:xfrm>
              <a:off x="592" y="177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809" name="Oval 3779"/>
            <p:cNvSpPr>
              <a:spLocks noChangeArrowheads="1"/>
            </p:cNvSpPr>
            <p:nvPr/>
          </p:nvSpPr>
          <p:spPr bwMode="auto">
            <a:xfrm>
              <a:off x="596" y="176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810" name="Oval 3780"/>
            <p:cNvSpPr>
              <a:spLocks noChangeArrowheads="1"/>
            </p:cNvSpPr>
            <p:nvPr/>
          </p:nvSpPr>
          <p:spPr bwMode="auto">
            <a:xfrm>
              <a:off x="600" y="175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811" name="Oval 3781"/>
            <p:cNvSpPr>
              <a:spLocks noChangeArrowheads="1"/>
            </p:cNvSpPr>
            <p:nvPr/>
          </p:nvSpPr>
          <p:spPr bwMode="auto">
            <a:xfrm>
              <a:off x="604" y="174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812" name="Oval 3782"/>
            <p:cNvSpPr>
              <a:spLocks noChangeArrowheads="1"/>
            </p:cNvSpPr>
            <p:nvPr/>
          </p:nvSpPr>
          <p:spPr bwMode="auto">
            <a:xfrm>
              <a:off x="608" y="1730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813" name="Oval 3783"/>
            <p:cNvSpPr>
              <a:spLocks noChangeArrowheads="1"/>
            </p:cNvSpPr>
            <p:nvPr/>
          </p:nvSpPr>
          <p:spPr bwMode="auto">
            <a:xfrm>
              <a:off x="614" y="1719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814" name="Oval 3784"/>
            <p:cNvSpPr>
              <a:spLocks noChangeArrowheads="1"/>
            </p:cNvSpPr>
            <p:nvPr/>
          </p:nvSpPr>
          <p:spPr bwMode="auto">
            <a:xfrm>
              <a:off x="618" y="1709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815" name="Oval 3785"/>
            <p:cNvSpPr>
              <a:spLocks noChangeArrowheads="1"/>
            </p:cNvSpPr>
            <p:nvPr/>
          </p:nvSpPr>
          <p:spPr bwMode="auto">
            <a:xfrm>
              <a:off x="622" y="1699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816" name="Oval 3786"/>
            <p:cNvSpPr>
              <a:spLocks noChangeArrowheads="1"/>
            </p:cNvSpPr>
            <p:nvPr/>
          </p:nvSpPr>
          <p:spPr bwMode="auto">
            <a:xfrm>
              <a:off x="622" y="1690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817" name="Oval 3787"/>
            <p:cNvSpPr>
              <a:spLocks noChangeArrowheads="1"/>
            </p:cNvSpPr>
            <p:nvPr/>
          </p:nvSpPr>
          <p:spPr bwMode="auto">
            <a:xfrm>
              <a:off x="622" y="1678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818" name="Oval 3788"/>
            <p:cNvSpPr>
              <a:spLocks noChangeArrowheads="1"/>
            </p:cNvSpPr>
            <p:nvPr/>
          </p:nvSpPr>
          <p:spPr bwMode="auto">
            <a:xfrm>
              <a:off x="622" y="1665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819" name="Oval 3789"/>
            <p:cNvSpPr>
              <a:spLocks noChangeArrowheads="1"/>
            </p:cNvSpPr>
            <p:nvPr/>
          </p:nvSpPr>
          <p:spPr bwMode="auto">
            <a:xfrm>
              <a:off x="619" y="1672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820" name="Oval 3790"/>
            <p:cNvSpPr>
              <a:spLocks noChangeArrowheads="1"/>
            </p:cNvSpPr>
            <p:nvPr/>
          </p:nvSpPr>
          <p:spPr bwMode="auto">
            <a:xfrm>
              <a:off x="621" y="1681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821" name="Oval 3791"/>
            <p:cNvSpPr>
              <a:spLocks noChangeArrowheads="1"/>
            </p:cNvSpPr>
            <p:nvPr/>
          </p:nvSpPr>
          <p:spPr bwMode="auto">
            <a:xfrm>
              <a:off x="619" y="1691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822" name="Oval 3792"/>
            <p:cNvSpPr>
              <a:spLocks noChangeArrowheads="1"/>
            </p:cNvSpPr>
            <p:nvPr/>
          </p:nvSpPr>
          <p:spPr bwMode="auto">
            <a:xfrm>
              <a:off x="619" y="1704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823" name="Oval 3793"/>
            <p:cNvSpPr>
              <a:spLocks noChangeArrowheads="1"/>
            </p:cNvSpPr>
            <p:nvPr/>
          </p:nvSpPr>
          <p:spPr bwMode="auto">
            <a:xfrm>
              <a:off x="619" y="1714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824" name="Oval 3794"/>
            <p:cNvSpPr>
              <a:spLocks noChangeArrowheads="1"/>
            </p:cNvSpPr>
            <p:nvPr/>
          </p:nvSpPr>
          <p:spPr bwMode="auto">
            <a:xfrm>
              <a:off x="619" y="1720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825" name="Oval 3795"/>
            <p:cNvSpPr>
              <a:spLocks noChangeArrowheads="1"/>
            </p:cNvSpPr>
            <p:nvPr/>
          </p:nvSpPr>
          <p:spPr bwMode="auto">
            <a:xfrm>
              <a:off x="619" y="1727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826" name="Oval 3796"/>
            <p:cNvSpPr>
              <a:spLocks noChangeArrowheads="1"/>
            </p:cNvSpPr>
            <p:nvPr/>
          </p:nvSpPr>
          <p:spPr bwMode="auto">
            <a:xfrm>
              <a:off x="619" y="1731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827" name="Oval 3797"/>
            <p:cNvSpPr>
              <a:spLocks noChangeArrowheads="1"/>
            </p:cNvSpPr>
            <p:nvPr/>
          </p:nvSpPr>
          <p:spPr bwMode="auto">
            <a:xfrm>
              <a:off x="619" y="1739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828" name="Oval 3798"/>
            <p:cNvSpPr>
              <a:spLocks noChangeArrowheads="1"/>
            </p:cNvSpPr>
            <p:nvPr/>
          </p:nvSpPr>
          <p:spPr bwMode="auto">
            <a:xfrm>
              <a:off x="621" y="1750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829" name="Oval 3799"/>
            <p:cNvSpPr>
              <a:spLocks noChangeArrowheads="1"/>
            </p:cNvSpPr>
            <p:nvPr/>
          </p:nvSpPr>
          <p:spPr bwMode="auto">
            <a:xfrm>
              <a:off x="621" y="1760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830" name="Oval 3800"/>
            <p:cNvSpPr>
              <a:spLocks noChangeArrowheads="1"/>
            </p:cNvSpPr>
            <p:nvPr/>
          </p:nvSpPr>
          <p:spPr bwMode="auto">
            <a:xfrm>
              <a:off x="621" y="1771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831" name="Oval 3801"/>
            <p:cNvSpPr>
              <a:spLocks noChangeArrowheads="1"/>
            </p:cNvSpPr>
            <p:nvPr/>
          </p:nvSpPr>
          <p:spPr bwMode="auto">
            <a:xfrm>
              <a:off x="621" y="1777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832" name="Oval 3802"/>
            <p:cNvSpPr>
              <a:spLocks noChangeArrowheads="1"/>
            </p:cNvSpPr>
            <p:nvPr/>
          </p:nvSpPr>
          <p:spPr bwMode="auto">
            <a:xfrm>
              <a:off x="621" y="1787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833" name="Oval 3803"/>
            <p:cNvSpPr>
              <a:spLocks noChangeArrowheads="1"/>
            </p:cNvSpPr>
            <p:nvPr/>
          </p:nvSpPr>
          <p:spPr bwMode="auto">
            <a:xfrm>
              <a:off x="621" y="179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834" name="Oval 3804"/>
            <p:cNvSpPr>
              <a:spLocks noChangeArrowheads="1"/>
            </p:cNvSpPr>
            <p:nvPr/>
          </p:nvSpPr>
          <p:spPr bwMode="auto">
            <a:xfrm>
              <a:off x="621" y="1806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835" name="Oval 3805"/>
            <p:cNvSpPr>
              <a:spLocks noChangeArrowheads="1"/>
            </p:cNvSpPr>
            <p:nvPr/>
          </p:nvSpPr>
          <p:spPr bwMode="auto">
            <a:xfrm>
              <a:off x="621" y="1810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836" name="Oval 3806"/>
            <p:cNvSpPr>
              <a:spLocks noChangeArrowheads="1"/>
            </p:cNvSpPr>
            <p:nvPr/>
          </p:nvSpPr>
          <p:spPr bwMode="auto">
            <a:xfrm>
              <a:off x="621" y="1821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837" name="Oval 3807"/>
            <p:cNvSpPr>
              <a:spLocks noChangeArrowheads="1"/>
            </p:cNvSpPr>
            <p:nvPr/>
          </p:nvSpPr>
          <p:spPr bwMode="auto">
            <a:xfrm>
              <a:off x="621" y="1827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838" name="Oval 3808"/>
            <p:cNvSpPr>
              <a:spLocks noChangeArrowheads="1"/>
            </p:cNvSpPr>
            <p:nvPr/>
          </p:nvSpPr>
          <p:spPr bwMode="auto">
            <a:xfrm>
              <a:off x="621" y="1837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839" name="Oval 3809"/>
            <p:cNvSpPr>
              <a:spLocks noChangeArrowheads="1"/>
            </p:cNvSpPr>
            <p:nvPr/>
          </p:nvSpPr>
          <p:spPr bwMode="auto">
            <a:xfrm>
              <a:off x="621" y="1846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840" name="Oval 3810"/>
            <p:cNvSpPr>
              <a:spLocks noChangeArrowheads="1"/>
            </p:cNvSpPr>
            <p:nvPr/>
          </p:nvSpPr>
          <p:spPr bwMode="auto">
            <a:xfrm>
              <a:off x="623" y="1856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841" name="Oval 3811"/>
            <p:cNvSpPr>
              <a:spLocks noChangeArrowheads="1"/>
            </p:cNvSpPr>
            <p:nvPr/>
          </p:nvSpPr>
          <p:spPr bwMode="auto">
            <a:xfrm>
              <a:off x="621" y="1858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842" name="Oval 3812"/>
            <p:cNvSpPr>
              <a:spLocks noChangeArrowheads="1"/>
            </p:cNvSpPr>
            <p:nvPr/>
          </p:nvSpPr>
          <p:spPr bwMode="auto">
            <a:xfrm>
              <a:off x="623" y="1869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843" name="Oval 3813"/>
            <p:cNvSpPr>
              <a:spLocks noChangeArrowheads="1"/>
            </p:cNvSpPr>
            <p:nvPr/>
          </p:nvSpPr>
          <p:spPr bwMode="auto">
            <a:xfrm>
              <a:off x="623" y="1873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844" name="Oval 3814"/>
            <p:cNvSpPr>
              <a:spLocks noChangeArrowheads="1"/>
            </p:cNvSpPr>
            <p:nvPr/>
          </p:nvSpPr>
          <p:spPr bwMode="auto">
            <a:xfrm>
              <a:off x="621" y="1883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845" name="Oval 3815"/>
            <p:cNvSpPr>
              <a:spLocks noChangeArrowheads="1"/>
            </p:cNvSpPr>
            <p:nvPr/>
          </p:nvSpPr>
          <p:spPr bwMode="auto">
            <a:xfrm>
              <a:off x="621" y="189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846" name="Oval 3816"/>
            <p:cNvSpPr>
              <a:spLocks noChangeArrowheads="1"/>
            </p:cNvSpPr>
            <p:nvPr/>
          </p:nvSpPr>
          <p:spPr bwMode="auto">
            <a:xfrm>
              <a:off x="621" y="1900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847" name="Oval 3817"/>
            <p:cNvSpPr>
              <a:spLocks noChangeArrowheads="1"/>
            </p:cNvSpPr>
            <p:nvPr/>
          </p:nvSpPr>
          <p:spPr bwMode="auto">
            <a:xfrm>
              <a:off x="621" y="1911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848" name="Oval 3818"/>
            <p:cNvSpPr>
              <a:spLocks noChangeArrowheads="1"/>
            </p:cNvSpPr>
            <p:nvPr/>
          </p:nvSpPr>
          <p:spPr bwMode="auto">
            <a:xfrm>
              <a:off x="621" y="1919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849" name="Oval 3819"/>
            <p:cNvSpPr>
              <a:spLocks noChangeArrowheads="1"/>
            </p:cNvSpPr>
            <p:nvPr/>
          </p:nvSpPr>
          <p:spPr bwMode="auto">
            <a:xfrm>
              <a:off x="621" y="1929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850" name="Oval 3820"/>
            <p:cNvSpPr>
              <a:spLocks noChangeArrowheads="1"/>
            </p:cNvSpPr>
            <p:nvPr/>
          </p:nvSpPr>
          <p:spPr bwMode="auto">
            <a:xfrm>
              <a:off x="621" y="1938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851" name="Oval 3821"/>
            <p:cNvSpPr>
              <a:spLocks noChangeArrowheads="1"/>
            </p:cNvSpPr>
            <p:nvPr/>
          </p:nvSpPr>
          <p:spPr bwMode="auto">
            <a:xfrm>
              <a:off x="621" y="1948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852" name="Oval 3822"/>
            <p:cNvSpPr>
              <a:spLocks noChangeArrowheads="1"/>
            </p:cNvSpPr>
            <p:nvPr/>
          </p:nvSpPr>
          <p:spPr bwMode="auto">
            <a:xfrm>
              <a:off x="621" y="1952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853" name="Oval 3823"/>
            <p:cNvSpPr>
              <a:spLocks noChangeArrowheads="1"/>
            </p:cNvSpPr>
            <p:nvPr/>
          </p:nvSpPr>
          <p:spPr bwMode="auto">
            <a:xfrm>
              <a:off x="621" y="1963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854" name="Oval 3824"/>
            <p:cNvSpPr>
              <a:spLocks noChangeArrowheads="1"/>
            </p:cNvSpPr>
            <p:nvPr/>
          </p:nvSpPr>
          <p:spPr bwMode="auto">
            <a:xfrm>
              <a:off x="621" y="1969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855" name="Oval 3825"/>
            <p:cNvSpPr>
              <a:spLocks noChangeArrowheads="1"/>
            </p:cNvSpPr>
            <p:nvPr/>
          </p:nvSpPr>
          <p:spPr bwMode="auto">
            <a:xfrm>
              <a:off x="621" y="198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856" name="Oval 3826"/>
            <p:cNvSpPr>
              <a:spLocks noChangeArrowheads="1"/>
            </p:cNvSpPr>
            <p:nvPr/>
          </p:nvSpPr>
          <p:spPr bwMode="auto">
            <a:xfrm>
              <a:off x="621" y="1988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857" name="Oval 3827"/>
            <p:cNvSpPr>
              <a:spLocks noChangeArrowheads="1"/>
            </p:cNvSpPr>
            <p:nvPr/>
          </p:nvSpPr>
          <p:spPr bwMode="auto">
            <a:xfrm>
              <a:off x="623" y="1998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858" name="Oval 3828"/>
            <p:cNvSpPr>
              <a:spLocks noChangeArrowheads="1"/>
            </p:cNvSpPr>
            <p:nvPr/>
          </p:nvSpPr>
          <p:spPr bwMode="auto">
            <a:xfrm>
              <a:off x="621" y="2003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859" name="Oval 3829"/>
            <p:cNvSpPr>
              <a:spLocks noChangeArrowheads="1"/>
            </p:cNvSpPr>
            <p:nvPr/>
          </p:nvSpPr>
          <p:spPr bwMode="auto">
            <a:xfrm>
              <a:off x="623" y="2011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860" name="Oval 3830"/>
            <p:cNvSpPr>
              <a:spLocks noChangeArrowheads="1"/>
            </p:cNvSpPr>
            <p:nvPr/>
          </p:nvSpPr>
          <p:spPr bwMode="auto">
            <a:xfrm>
              <a:off x="621" y="2015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861" name="Oval 3831"/>
            <p:cNvSpPr>
              <a:spLocks noChangeArrowheads="1"/>
            </p:cNvSpPr>
            <p:nvPr/>
          </p:nvSpPr>
          <p:spPr bwMode="auto">
            <a:xfrm>
              <a:off x="621" y="202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862" name="Oval 3832"/>
            <p:cNvSpPr>
              <a:spLocks noChangeArrowheads="1"/>
            </p:cNvSpPr>
            <p:nvPr/>
          </p:nvSpPr>
          <p:spPr bwMode="auto">
            <a:xfrm>
              <a:off x="621" y="2032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863" name="Oval 3833"/>
            <p:cNvSpPr>
              <a:spLocks noChangeArrowheads="1"/>
            </p:cNvSpPr>
            <p:nvPr/>
          </p:nvSpPr>
          <p:spPr bwMode="auto">
            <a:xfrm>
              <a:off x="621" y="2042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864" name="Oval 3834"/>
            <p:cNvSpPr>
              <a:spLocks noChangeArrowheads="1"/>
            </p:cNvSpPr>
            <p:nvPr/>
          </p:nvSpPr>
          <p:spPr bwMode="auto">
            <a:xfrm>
              <a:off x="626" y="1761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865" name="Oval 3835"/>
            <p:cNvSpPr>
              <a:spLocks noChangeArrowheads="1"/>
            </p:cNvSpPr>
            <p:nvPr/>
          </p:nvSpPr>
          <p:spPr bwMode="auto">
            <a:xfrm>
              <a:off x="623" y="1790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866" name="Oval 3836"/>
            <p:cNvSpPr>
              <a:spLocks noChangeArrowheads="1"/>
            </p:cNvSpPr>
            <p:nvPr/>
          </p:nvSpPr>
          <p:spPr bwMode="auto">
            <a:xfrm>
              <a:off x="630" y="1752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867" name="Oval 3837"/>
            <p:cNvSpPr>
              <a:spLocks noChangeArrowheads="1"/>
            </p:cNvSpPr>
            <p:nvPr/>
          </p:nvSpPr>
          <p:spPr bwMode="auto">
            <a:xfrm>
              <a:off x="635" y="1741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868" name="Oval 3838"/>
            <p:cNvSpPr>
              <a:spLocks noChangeArrowheads="1"/>
            </p:cNvSpPr>
            <p:nvPr/>
          </p:nvSpPr>
          <p:spPr bwMode="auto">
            <a:xfrm>
              <a:off x="639" y="1733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869" name="Oval 3839"/>
            <p:cNvSpPr>
              <a:spLocks noChangeArrowheads="1"/>
            </p:cNvSpPr>
            <p:nvPr/>
          </p:nvSpPr>
          <p:spPr bwMode="auto">
            <a:xfrm>
              <a:off x="643" y="1725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870" name="Oval 3840"/>
            <p:cNvSpPr>
              <a:spLocks noChangeArrowheads="1"/>
            </p:cNvSpPr>
            <p:nvPr/>
          </p:nvSpPr>
          <p:spPr bwMode="auto">
            <a:xfrm>
              <a:off x="645" y="1720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871" name="Oval 3841"/>
            <p:cNvSpPr>
              <a:spLocks noChangeArrowheads="1"/>
            </p:cNvSpPr>
            <p:nvPr/>
          </p:nvSpPr>
          <p:spPr bwMode="auto">
            <a:xfrm>
              <a:off x="651" y="1714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872" name="Oval 3842"/>
            <p:cNvSpPr>
              <a:spLocks noChangeArrowheads="1"/>
            </p:cNvSpPr>
            <p:nvPr/>
          </p:nvSpPr>
          <p:spPr bwMode="auto">
            <a:xfrm>
              <a:off x="655" y="1708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873" name="Oval 3843"/>
            <p:cNvSpPr>
              <a:spLocks noChangeArrowheads="1"/>
            </p:cNvSpPr>
            <p:nvPr/>
          </p:nvSpPr>
          <p:spPr bwMode="auto">
            <a:xfrm>
              <a:off x="661" y="170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874" name="Oval 3844"/>
            <p:cNvSpPr>
              <a:spLocks noChangeArrowheads="1"/>
            </p:cNvSpPr>
            <p:nvPr/>
          </p:nvSpPr>
          <p:spPr bwMode="auto">
            <a:xfrm>
              <a:off x="667" y="1695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875" name="Oval 3845"/>
            <p:cNvSpPr>
              <a:spLocks noChangeArrowheads="1"/>
            </p:cNvSpPr>
            <p:nvPr/>
          </p:nvSpPr>
          <p:spPr bwMode="auto">
            <a:xfrm>
              <a:off x="673" y="1687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876" name="Oval 3846"/>
            <p:cNvSpPr>
              <a:spLocks noChangeArrowheads="1"/>
            </p:cNvSpPr>
            <p:nvPr/>
          </p:nvSpPr>
          <p:spPr bwMode="auto">
            <a:xfrm>
              <a:off x="679" y="1681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877" name="Oval 3847"/>
            <p:cNvSpPr>
              <a:spLocks noChangeArrowheads="1"/>
            </p:cNvSpPr>
            <p:nvPr/>
          </p:nvSpPr>
          <p:spPr bwMode="auto">
            <a:xfrm>
              <a:off x="685" y="1672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878" name="Oval 3848"/>
            <p:cNvSpPr>
              <a:spLocks noChangeArrowheads="1"/>
            </p:cNvSpPr>
            <p:nvPr/>
          </p:nvSpPr>
          <p:spPr bwMode="auto">
            <a:xfrm>
              <a:off x="695" y="1666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879" name="Oval 3849"/>
            <p:cNvSpPr>
              <a:spLocks noChangeArrowheads="1"/>
            </p:cNvSpPr>
            <p:nvPr/>
          </p:nvSpPr>
          <p:spPr bwMode="auto">
            <a:xfrm>
              <a:off x="705" y="1664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880" name="Oval 3850"/>
            <p:cNvSpPr>
              <a:spLocks noChangeArrowheads="1"/>
            </p:cNvSpPr>
            <p:nvPr/>
          </p:nvSpPr>
          <p:spPr bwMode="auto">
            <a:xfrm>
              <a:off x="715" y="1662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881" name="Oval 3851"/>
            <p:cNvSpPr>
              <a:spLocks noChangeArrowheads="1"/>
            </p:cNvSpPr>
            <p:nvPr/>
          </p:nvSpPr>
          <p:spPr bwMode="auto">
            <a:xfrm>
              <a:off x="725" y="1662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882" name="Oval 3852"/>
            <p:cNvSpPr>
              <a:spLocks noChangeArrowheads="1"/>
            </p:cNvSpPr>
            <p:nvPr/>
          </p:nvSpPr>
          <p:spPr bwMode="auto">
            <a:xfrm>
              <a:off x="732" y="1666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883" name="Oval 3853"/>
            <p:cNvSpPr>
              <a:spLocks noChangeArrowheads="1"/>
            </p:cNvSpPr>
            <p:nvPr/>
          </p:nvSpPr>
          <p:spPr bwMode="auto">
            <a:xfrm>
              <a:off x="739" y="1672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884" name="Oval 3854"/>
            <p:cNvSpPr>
              <a:spLocks noChangeArrowheads="1"/>
            </p:cNvSpPr>
            <p:nvPr/>
          </p:nvSpPr>
          <p:spPr bwMode="auto">
            <a:xfrm>
              <a:off x="745" y="1679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885" name="Oval 3855"/>
            <p:cNvSpPr>
              <a:spLocks noChangeArrowheads="1"/>
            </p:cNvSpPr>
            <p:nvPr/>
          </p:nvSpPr>
          <p:spPr bwMode="auto">
            <a:xfrm>
              <a:off x="751" y="1689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886" name="Oval 3856"/>
            <p:cNvSpPr>
              <a:spLocks noChangeArrowheads="1"/>
            </p:cNvSpPr>
            <p:nvPr/>
          </p:nvSpPr>
          <p:spPr bwMode="auto">
            <a:xfrm>
              <a:off x="755" y="170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887" name="Oval 3857"/>
            <p:cNvSpPr>
              <a:spLocks noChangeArrowheads="1"/>
            </p:cNvSpPr>
            <p:nvPr/>
          </p:nvSpPr>
          <p:spPr bwMode="auto">
            <a:xfrm>
              <a:off x="757" y="1709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888" name="Oval 3858"/>
            <p:cNvSpPr>
              <a:spLocks noChangeArrowheads="1"/>
            </p:cNvSpPr>
            <p:nvPr/>
          </p:nvSpPr>
          <p:spPr bwMode="auto">
            <a:xfrm>
              <a:off x="758" y="172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889" name="Oval 3859"/>
            <p:cNvSpPr>
              <a:spLocks noChangeArrowheads="1"/>
            </p:cNvSpPr>
            <p:nvPr/>
          </p:nvSpPr>
          <p:spPr bwMode="auto">
            <a:xfrm>
              <a:off x="758" y="1734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890" name="Oval 3860"/>
            <p:cNvSpPr>
              <a:spLocks noChangeArrowheads="1"/>
            </p:cNvSpPr>
            <p:nvPr/>
          </p:nvSpPr>
          <p:spPr bwMode="auto">
            <a:xfrm>
              <a:off x="758" y="1745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891" name="Oval 3861"/>
            <p:cNvSpPr>
              <a:spLocks noChangeArrowheads="1"/>
            </p:cNvSpPr>
            <p:nvPr/>
          </p:nvSpPr>
          <p:spPr bwMode="auto">
            <a:xfrm>
              <a:off x="757" y="1755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892" name="Oval 3862"/>
            <p:cNvSpPr>
              <a:spLocks noChangeArrowheads="1"/>
            </p:cNvSpPr>
            <p:nvPr/>
          </p:nvSpPr>
          <p:spPr bwMode="auto">
            <a:xfrm>
              <a:off x="756" y="1765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893" name="Oval 3863"/>
            <p:cNvSpPr>
              <a:spLocks noChangeArrowheads="1"/>
            </p:cNvSpPr>
            <p:nvPr/>
          </p:nvSpPr>
          <p:spPr bwMode="auto">
            <a:xfrm>
              <a:off x="756" y="1776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894" name="Oval 3864"/>
            <p:cNvSpPr>
              <a:spLocks noChangeArrowheads="1"/>
            </p:cNvSpPr>
            <p:nvPr/>
          </p:nvSpPr>
          <p:spPr bwMode="auto">
            <a:xfrm>
              <a:off x="756" y="1786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895" name="Oval 3865"/>
            <p:cNvSpPr>
              <a:spLocks noChangeArrowheads="1"/>
            </p:cNvSpPr>
            <p:nvPr/>
          </p:nvSpPr>
          <p:spPr bwMode="auto">
            <a:xfrm>
              <a:off x="757" y="1797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896" name="Oval 3866"/>
            <p:cNvSpPr>
              <a:spLocks noChangeArrowheads="1"/>
            </p:cNvSpPr>
            <p:nvPr/>
          </p:nvSpPr>
          <p:spPr bwMode="auto">
            <a:xfrm>
              <a:off x="756" y="1807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897" name="Oval 3867"/>
            <p:cNvSpPr>
              <a:spLocks noChangeArrowheads="1"/>
            </p:cNvSpPr>
            <p:nvPr/>
          </p:nvSpPr>
          <p:spPr bwMode="auto">
            <a:xfrm>
              <a:off x="756" y="1818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898" name="Oval 3868"/>
            <p:cNvSpPr>
              <a:spLocks noChangeArrowheads="1"/>
            </p:cNvSpPr>
            <p:nvPr/>
          </p:nvSpPr>
          <p:spPr bwMode="auto">
            <a:xfrm>
              <a:off x="756" y="1828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899" name="Oval 3869"/>
            <p:cNvSpPr>
              <a:spLocks noChangeArrowheads="1"/>
            </p:cNvSpPr>
            <p:nvPr/>
          </p:nvSpPr>
          <p:spPr bwMode="auto">
            <a:xfrm>
              <a:off x="758" y="1836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900" name="Oval 3870"/>
            <p:cNvSpPr>
              <a:spLocks noChangeArrowheads="1"/>
            </p:cNvSpPr>
            <p:nvPr/>
          </p:nvSpPr>
          <p:spPr bwMode="auto">
            <a:xfrm>
              <a:off x="762" y="1847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901" name="Oval 3871"/>
            <p:cNvSpPr>
              <a:spLocks noChangeArrowheads="1"/>
            </p:cNvSpPr>
            <p:nvPr/>
          </p:nvSpPr>
          <p:spPr bwMode="auto">
            <a:xfrm>
              <a:off x="770" y="1855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902" name="Oval 3872"/>
            <p:cNvSpPr>
              <a:spLocks noChangeArrowheads="1"/>
            </p:cNvSpPr>
            <p:nvPr/>
          </p:nvSpPr>
          <p:spPr bwMode="auto">
            <a:xfrm>
              <a:off x="780" y="1857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903" name="Oval 3873"/>
            <p:cNvSpPr>
              <a:spLocks noChangeArrowheads="1"/>
            </p:cNvSpPr>
            <p:nvPr/>
          </p:nvSpPr>
          <p:spPr bwMode="auto">
            <a:xfrm>
              <a:off x="792" y="1855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904" name="Oval 3874"/>
            <p:cNvSpPr>
              <a:spLocks noChangeArrowheads="1"/>
            </p:cNvSpPr>
            <p:nvPr/>
          </p:nvSpPr>
          <p:spPr bwMode="auto">
            <a:xfrm>
              <a:off x="800" y="1849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905" name="Oval 3875"/>
            <p:cNvSpPr>
              <a:spLocks noChangeArrowheads="1"/>
            </p:cNvSpPr>
            <p:nvPr/>
          </p:nvSpPr>
          <p:spPr bwMode="auto">
            <a:xfrm>
              <a:off x="808" y="1841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906" name="Oval 3876"/>
            <p:cNvSpPr>
              <a:spLocks noChangeArrowheads="1"/>
            </p:cNvSpPr>
            <p:nvPr/>
          </p:nvSpPr>
          <p:spPr bwMode="auto">
            <a:xfrm>
              <a:off x="816" y="1832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907" name="Oval 3877"/>
            <p:cNvSpPr>
              <a:spLocks noChangeArrowheads="1"/>
            </p:cNvSpPr>
            <p:nvPr/>
          </p:nvSpPr>
          <p:spPr bwMode="auto">
            <a:xfrm>
              <a:off x="824" y="1822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908" name="Oval 3878"/>
            <p:cNvSpPr>
              <a:spLocks noChangeArrowheads="1"/>
            </p:cNvSpPr>
            <p:nvPr/>
          </p:nvSpPr>
          <p:spPr bwMode="auto">
            <a:xfrm>
              <a:off x="830" y="1811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909" name="Oval 3879"/>
            <p:cNvSpPr>
              <a:spLocks noChangeArrowheads="1"/>
            </p:cNvSpPr>
            <p:nvPr/>
          </p:nvSpPr>
          <p:spPr bwMode="auto">
            <a:xfrm>
              <a:off x="834" y="1804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910" name="Oval 3880"/>
            <p:cNvSpPr>
              <a:spLocks noChangeArrowheads="1"/>
            </p:cNvSpPr>
            <p:nvPr/>
          </p:nvSpPr>
          <p:spPr bwMode="auto">
            <a:xfrm>
              <a:off x="840" y="179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911" name="Oval 3881"/>
            <p:cNvSpPr>
              <a:spLocks noChangeArrowheads="1"/>
            </p:cNvSpPr>
            <p:nvPr/>
          </p:nvSpPr>
          <p:spPr bwMode="auto">
            <a:xfrm>
              <a:off x="842" y="1785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912" name="Oval 3882"/>
            <p:cNvSpPr>
              <a:spLocks noChangeArrowheads="1"/>
            </p:cNvSpPr>
            <p:nvPr/>
          </p:nvSpPr>
          <p:spPr bwMode="auto">
            <a:xfrm>
              <a:off x="846" y="1777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913" name="Oval 3883"/>
            <p:cNvSpPr>
              <a:spLocks noChangeArrowheads="1"/>
            </p:cNvSpPr>
            <p:nvPr/>
          </p:nvSpPr>
          <p:spPr bwMode="auto">
            <a:xfrm>
              <a:off x="850" y="1766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9" name="Group 3889"/>
          <p:cNvGrpSpPr>
            <a:grpSpLocks/>
          </p:cNvGrpSpPr>
          <p:nvPr/>
        </p:nvGrpSpPr>
        <p:grpSpPr bwMode="auto">
          <a:xfrm>
            <a:off x="5689600" y="215900"/>
            <a:ext cx="639763" cy="627063"/>
            <a:chOff x="336" y="870"/>
            <a:chExt cx="409" cy="427"/>
          </a:xfrm>
        </p:grpSpPr>
        <p:sp>
          <p:nvSpPr>
            <p:cNvPr id="25583" name="AutoShape 3890"/>
            <p:cNvSpPr>
              <a:spLocks noChangeArrowheads="1"/>
            </p:cNvSpPr>
            <p:nvPr/>
          </p:nvSpPr>
          <p:spPr bwMode="auto">
            <a:xfrm>
              <a:off x="336" y="1008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584" name="AutoShape 3891"/>
            <p:cNvSpPr>
              <a:spLocks noChangeArrowheads="1"/>
            </p:cNvSpPr>
            <p:nvPr/>
          </p:nvSpPr>
          <p:spPr bwMode="auto">
            <a:xfrm>
              <a:off x="342" y="1000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585" name="AutoShape 3892"/>
            <p:cNvSpPr>
              <a:spLocks noChangeArrowheads="1"/>
            </p:cNvSpPr>
            <p:nvPr/>
          </p:nvSpPr>
          <p:spPr bwMode="auto">
            <a:xfrm>
              <a:off x="350" y="992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586" name="AutoShape 3893"/>
            <p:cNvSpPr>
              <a:spLocks noChangeArrowheads="1"/>
            </p:cNvSpPr>
            <p:nvPr/>
          </p:nvSpPr>
          <p:spPr bwMode="auto">
            <a:xfrm>
              <a:off x="356" y="982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587" name="AutoShape 3894"/>
            <p:cNvSpPr>
              <a:spLocks noChangeArrowheads="1"/>
            </p:cNvSpPr>
            <p:nvPr/>
          </p:nvSpPr>
          <p:spPr bwMode="auto">
            <a:xfrm>
              <a:off x="362" y="970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588" name="AutoShape 3895"/>
            <p:cNvSpPr>
              <a:spLocks noChangeArrowheads="1"/>
            </p:cNvSpPr>
            <p:nvPr/>
          </p:nvSpPr>
          <p:spPr bwMode="auto">
            <a:xfrm>
              <a:off x="366" y="958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589" name="AutoShape 3896"/>
            <p:cNvSpPr>
              <a:spLocks noChangeArrowheads="1"/>
            </p:cNvSpPr>
            <p:nvPr/>
          </p:nvSpPr>
          <p:spPr bwMode="auto">
            <a:xfrm>
              <a:off x="370" y="948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590" name="AutoShape 3897"/>
            <p:cNvSpPr>
              <a:spLocks noChangeArrowheads="1"/>
            </p:cNvSpPr>
            <p:nvPr/>
          </p:nvSpPr>
          <p:spPr bwMode="auto">
            <a:xfrm>
              <a:off x="374" y="936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591" name="AutoShape 3898"/>
            <p:cNvSpPr>
              <a:spLocks noChangeArrowheads="1"/>
            </p:cNvSpPr>
            <p:nvPr/>
          </p:nvSpPr>
          <p:spPr bwMode="auto">
            <a:xfrm>
              <a:off x="378" y="924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592" name="AutoShape 3899"/>
            <p:cNvSpPr>
              <a:spLocks noChangeArrowheads="1"/>
            </p:cNvSpPr>
            <p:nvPr/>
          </p:nvSpPr>
          <p:spPr bwMode="auto">
            <a:xfrm>
              <a:off x="380" y="914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593" name="AutoShape 3900"/>
            <p:cNvSpPr>
              <a:spLocks noChangeArrowheads="1"/>
            </p:cNvSpPr>
            <p:nvPr/>
          </p:nvSpPr>
          <p:spPr bwMode="auto">
            <a:xfrm>
              <a:off x="378" y="928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594" name="AutoShape 3901"/>
            <p:cNvSpPr>
              <a:spLocks noChangeArrowheads="1"/>
            </p:cNvSpPr>
            <p:nvPr/>
          </p:nvSpPr>
          <p:spPr bwMode="auto">
            <a:xfrm>
              <a:off x="378" y="936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595" name="AutoShape 3902"/>
            <p:cNvSpPr>
              <a:spLocks noChangeArrowheads="1"/>
            </p:cNvSpPr>
            <p:nvPr/>
          </p:nvSpPr>
          <p:spPr bwMode="auto">
            <a:xfrm>
              <a:off x="378" y="950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596" name="AutoShape 3903"/>
            <p:cNvSpPr>
              <a:spLocks noChangeArrowheads="1"/>
            </p:cNvSpPr>
            <p:nvPr/>
          </p:nvSpPr>
          <p:spPr bwMode="auto">
            <a:xfrm>
              <a:off x="378" y="962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597" name="AutoShape 3904"/>
            <p:cNvSpPr>
              <a:spLocks noChangeArrowheads="1"/>
            </p:cNvSpPr>
            <p:nvPr/>
          </p:nvSpPr>
          <p:spPr bwMode="auto">
            <a:xfrm>
              <a:off x="378" y="974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598" name="AutoShape 3905"/>
            <p:cNvSpPr>
              <a:spLocks noChangeArrowheads="1"/>
            </p:cNvSpPr>
            <p:nvPr/>
          </p:nvSpPr>
          <p:spPr bwMode="auto">
            <a:xfrm>
              <a:off x="376" y="982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599" name="AutoShape 3906"/>
            <p:cNvSpPr>
              <a:spLocks noChangeArrowheads="1"/>
            </p:cNvSpPr>
            <p:nvPr/>
          </p:nvSpPr>
          <p:spPr bwMode="auto">
            <a:xfrm>
              <a:off x="376" y="992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600" name="AutoShape 3907"/>
            <p:cNvSpPr>
              <a:spLocks noChangeArrowheads="1"/>
            </p:cNvSpPr>
            <p:nvPr/>
          </p:nvSpPr>
          <p:spPr bwMode="auto">
            <a:xfrm>
              <a:off x="376" y="1004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601" name="AutoShape 3908"/>
            <p:cNvSpPr>
              <a:spLocks noChangeArrowheads="1"/>
            </p:cNvSpPr>
            <p:nvPr/>
          </p:nvSpPr>
          <p:spPr bwMode="auto">
            <a:xfrm>
              <a:off x="378" y="1014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602" name="AutoShape 3909"/>
            <p:cNvSpPr>
              <a:spLocks noChangeArrowheads="1"/>
            </p:cNvSpPr>
            <p:nvPr/>
          </p:nvSpPr>
          <p:spPr bwMode="auto">
            <a:xfrm>
              <a:off x="378" y="1024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603" name="AutoShape 3910"/>
            <p:cNvSpPr>
              <a:spLocks noChangeArrowheads="1"/>
            </p:cNvSpPr>
            <p:nvPr/>
          </p:nvSpPr>
          <p:spPr bwMode="auto">
            <a:xfrm>
              <a:off x="378" y="1030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604" name="AutoShape 3911"/>
            <p:cNvSpPr>
              <a:spLocks noChangeArrowheads="1"/>
            </p:cNvSpPr>
            <p:nvPr/>
          </p:nvSpPr>
          <p:spPr bwMode="auto">
            <a:xfrm>
              <a:off x="378" y="1040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605" name="AutoShape 3912"/>
            <p:cNvSpPr>
              <a:spLocks noChangeArrowheads="1"/>
            </p:cNvSpPr>
            <p:nvPr/>
          </p:nvSpPr>
          <p:spPr bwMode="auto">
            <a:xfrm>
              <a:off x="378" y="1052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606" name="AutoShape 3913"/>
            <p:cNvSpPr>
              <a:spLocks noChangeArrowheads="1"/>
            </p:cNvSpPr>
            <p:nvPr/>
          </p:nvSpPr>
          <p:spPr bwMode="auto">
            <a:xfrm>
              <a:off x="378" y="1064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607" name="AutoShape 3914"/>
            <p:cNvSpPr>
              <a:spLocks noChangeArrowheads="1"/>
            </p:cNvSpPr>
            <p:nvPr/>
          </p:nvSpPr>
          <p:spPr bwMode="auto">
            <a:xfrm>
              <a:off x="378" y="1074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608" name="AutoShape 3915"/>
            <p:cNvSpPr>
              <a:spLocks noChangeArrowheads="1"/>
            </p:cNvSpPr>
            <p:nvPr/>
          </p:nvSpPr>
          <p:spPr bwMode="auto">
            <a:xfrm>
              <a:off x="380" y="1084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609" name="AutoShape 3916"/>
            <p:cNvSpPr>
              <a:spLocks noChangeArrowheads="1"/>
            </p:cNvSpPr>
            <p:nvPr/>
          </p:nvSpPr>
          <p:spPr bwMode="auto">
            <a:xfrm>
              <a:off x="386" y="1094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610" name="AutoShape 3917"/>
            <p:cNvSpPr>
              <a:spLocks noChangeArrowheads="1"/>
            </p:cNvSpPr>
            <p:nvPr/>
          </p:nvSpPr>
          <p:spPr bwMode="auto">
            <a:xfrm>
              <a:off x="394" y="1096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611" name="AutoShape 3918"/>
            <p:cNvSpPr>
              <a:spLocks noChangeArrowheads="1"/>
            </p:cNvSpPr>
            <p:nvPr/>
          </p:nvSpPr>
          <p:spPr bwMode="auto">
            <a:xfrm>
              <a:off x="406" y="1098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612" name="AutoShape 3919"/>
            <p:cNvSpPr>
              <a:spLocks noChangeArrowheads="1"/>
            </p:cNvSpPr>
            <p:nvPr/>
          </p:nvSpPr>
          <p:spPr bwMode="auto">
            <a:xfrm>
              <a:off x="416" y="1094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613" name="AutoShape 3920"/>
            <p:cNvSpPr>
              <a:spLocks noChangeArrowheads="1"/>
            </p:cNvSpPr>
            <p:nvPr/>
          </p:nvSpPr>
          <p:spPr bwMode="auto">
            <a:xfrm>
              <a:off x="424" y="1088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614" name="AutoShape 3921"/>
            <p:cNvSpPr>
              <a:spLocks noChangeArrowheads="1"/>
            </p:cNvSpPr>
            <p:nvPr/>
          </p:nvSpPr>
          <p:spPr bwMode="auto">
            <a:xfrm>
              <a:off x="432" y="1080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615" name="AutoShape 3922"/>
            <p:cNvSpPr>
              <a:spLocks noChangeArrowheads="1"/>
            </p:cNvSpPr>
            <p:nvPr/>
          </p:nvSpPr>
          <p:spPr bwMode="auto">
            <a:xfrm>
              <a:off x="436" y="1074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616" name="AutoShape 3923"/>
            <p:cNvSpPr>
              <a:spLocks noChangeArrowheads="1"/>
            </p:cNvSpPr>
            <p:nvPr/>
          </p:nvSpPr>
          <p:spPr bwMode="auto">
            <a:xfrm>
              <a:off x="442" y="1066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617" name="AutoShape 3924"/>
            <p:cNvSpPr>
              <a:spLocks noChangeArrowheads="1"/>
            </p:cNvSpPr>
            <p:nvPr/>
          </p:nvSpPr>
          <p:spPr bwMode="auto">
            <a:xfrm>
              <a:off x="448" y="1058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618" name="AutoShape 3925"/>
            <p:cNvSpPr>
              <a:spLocks noChangeArrowheads="1"/>
            </p:cNvSpPr>
            <p:nvPr/>
          </p:nvSpPr>
          <p:spPr bwMode="auto">
            <a:xfrm>
              <a:off x="452" y="1050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619" name="AutoShape 3926"/>
            <p:cNvSpPr>
              <a:spLocks noChangeArrowheads="1"/>
            </p:cNvSpPr>
            <p:nvPr/>
          </p:nvSpPr>
          <p:spPr bwMode="auto">
            <a:xfrm>
              <a:off x="458" y="1042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620" name="AutoShape 3927"/>
            <p:cNvSpPr>
              <a:spLocks noChangeArrowheads="1"/>
            </p:cNvSpPr>
            <p:nvPr/>
          </p:nvSpPr>
          <p:spPr bwMode="auto">
            <a:xfrm>
              <a:off x="462" y="1034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621" name="AutoShape 3928"/>
            <p:cNvSpPr>
              <a:spLocks noChangeArrowheads="1"/>
            </p:cNvSpPr>
            <p:nvPr/>
          </p:nvSpPr>
          <p:spPr bwMode="auto">
            <a:xfrm>
              <a:off x="468" y="1024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622" name="AutoShape 3929"/>
            <p:cNvSpPr>
              <a:spLocks noChangeArrowheads="1"/>
            </p:cNvSpPr>
            <p:nvPr/>
          </p:nvSpPr>
          <p:spPr bwMode="auto">
            <a:xfrm>
              <a:off x="474" y="1014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623" name="Oval 3930"/>
            <p:cNvSpPr>
              <a:spLocks noChangeArrowheads="1"/>
            </p:cNvSpPr>
            <p:nvPr/>
          </p:nvSpPr>
          <p:spPr bwMode="auto">
            <a:xfrm>
              <a:off x="476" y="1011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624" name="Oval 3931"/>
            <p:cNvSpPr>
              <a:spLocks noChangeArrowheads="1"/>
            </p:cNvSpPr>
            <p:nvPr/>
          </p:nvSpPr>
          <p:spPr bwMode="auto">
            <a:xfrm>
              <a:off x="480" y="1001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625" name="Oval 3932"/>
            <p:cNvSpPr>
              <a:spLocks noChangeArrowheads="1"/>
            </p:cNvSpPr>
            <p:nvPr/>
          </p:nvSpPr>
          <p:spPr bwMode="auto">
            <a:xfrm>
              <a:off x="484" y="991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626" name="Oval 3933"/>
            <p:cNvSpPr>
              <a:spLocks noChangeArrowheads="1"/>
            </p:cNvSpPr>
            <p:nvPr/>
          </p:nvSpPr>
          <p:spPr bwMode="auto">
            <a:xfrm>
              <a:off x="486" y="981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627" name="Oval 3934"/>
            <p:cNvSpPr>
              <a:spLocks noChangeArrowheads="1"/>
            </p:cNvSpPr>
            <p:nvPr/>
          </p:nvSpPr>
          <p:spPr bwMode="auto">
            <a:xfrm>
              <a:off x="492" y="971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628" name="Oval 3935"/>
            <p:cNvSpPr>
              <a:spLocks noChangeArrowheads="1"/>
            </p:cNvSpPr>
            <p:nvPr/>
          </p:nvSpPr>
          <p:spPr bwMode="auto">
            <a:xfrm>
              <a:off x="496" y="961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629" name="Oval 3936"/>
            <p:cNvSpPr>
              <a:spLocks noChangeArrowheads="1"/>
            </p:cNvSpPr>
            <p:nvPr/>
          </p:nvSpPr>
          <p:spPr bwMode="auto">
            <a:xfrm>
              <a:off x="500" y="951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630" name="Oval 3937"/>
            <p:cNvSpPr>
              <a:spLocks noChangeArrowheads="1"/>
            </p:cNvSpPr>
            <p:nvPr/>
          </p:nvSpPr>
          <p:spPr bwMode="auto">
            <a:xfrm>
              <a:off x="500" y="943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631" name="Oval 3938"/>
            <p:cNvSpPr>
              <a:spLocks noChangeArrowheads="1"/>
            </p:cNvSpPr>
            <p:nvPr/>
          </p:nvSpPr>
          <p:spPr bwMode="auto">
            <a:xfrm>
              <a:off x="500" y="931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632" name="Oval 3939"/>
            <p:cNvSpPr>
              <a:spLocks noChangeArrowheads="1"/>
            </p:cNvSpPr>
            <p:nvPr/>
          </p:nvSpPr>
          <p:spPr bwMode="auto">
            <a:xfrm>
              <a:off x="500" y="919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633" name="Oval 3940"/>
            <p:cNvSpPr>
              <a:spLocks noChangeArrowheads="1"/>
            </p:cNvSpPr>
            <p:nvPr/>
          </p:nvSpPr>
          <p:spPr bwMode="auto">
            <a:xfrm>
              <a:off x="497" y="92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634" name="Oval 3941"/>
            <p:cNvSpPr>
              <a:spLocks noChangeArrowheads="1"/>
            </p:cNvSpPr>
            <p:nvPr/>
          </p:nvSpPr>
          <p:spPr bwMode="auto">
            <a:xfrm>
              <a:off x="499" y="93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635" name="Oval 3942"/>
            <p:cNvSpPr>
              <a:spLocks noChangeArrowheads="1"/>
            </p:cNvSpPr>
            <p:nvPr/>
          </p:nvSpPr>
          <p:spPr bwMode="auto">
            <a:xfrm>
              <a:off x="497" y="94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636" name="Oval 3943"/>
            <p:cNvSpPr>
              <a:spLocks noChangeArrowheads="1"/>
            </p:cNvSpPr>
            <p:nvPr/>
          </p:nvSpPr>
          <p:spPr bwMode="auto">
            <a:xfrm>
              <a:off x="497" y="95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637" name="Oval 3944"/>
            <p:cNvSpPr>
              <a:spLocks noChangeArrowheads="1"/>
            </p:cNvSpPr>
            <p:nvPr/>
          </p:nvSpPr>
          <p:spPr bwMode="auto">
            <a:xfrm>
              <a:off x="497" y="96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638" name="Oval 3945"/>
            <p:cNvSpPr>
              <a:spLocks noChangeArrowheads="1"/>
            </p:cNvSpPr>
            <p:nvPr/>
          </p:nvSpPr>
          <p:spPr bwMode="auto">
            <a:xfrm>
              <a:off x="497" y="97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639" name="Oval 3946"/>
            <p:cNvSpPr>
              <a:spLocks noChangeArrowheads="1"/>
            </p:cNvSpPr>
            <p:nvPr/>
          </p:nvSpPr>
          <p:spPr bwMode="auto">
            <a:xfrm>
              <a:off x="497" y="978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640" name="Oval 3947"/>
            <p:cNvSpPr>
              <a:spLocks noChangeArrowheads="1"/>
            </p:cNvSpPr>
            <p:nvPr/>
          </p:nvSpPr>
          <p:spPr bwMode="auto">
            <a:xfrm>
              <a:off x="497" y="98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641" name="Oval 3948"/>
            <p:cNvSpPr>
              <a:spLocks noChangeArrowheads="1"/>
            </p:cNvSpPr>
            <p:nvPr/>
          </p:nvSpPr>
          <p:spPr bwMode="auto">
            <a:xfrm>
              <a:off x="497" y="99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642" name="Oval 3949"/>
            <p:cNvSpPr>
              <a:spLocks noChangeArrowheads="1"/>
            </p:cNvSpPr>
            <p:nvPr/>
          </p:nvSpPr>
          <p:spPr bwMode="auto">
            <a:xfrm>
              <a:off x="499" y="100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643" name="Oval 3950"/>
            <p:cNvSpPr>
              <a:spLocks noChangeArrowheads="1"/>
            </p:cNvSpPr>
            <p:nvPr/>
          </p:nvSpPr>
          <p:spPr bwMode="auto">
            <a:xfrm>
              <a:off x="499" y="101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644" name="Oval 3951"/>
            <p:cNvSpPr>
              <a:spLocks noChangeArrowheads="1"/>
            </p:cNvSpPr>
            <p:nvPr/>
          </p:nvSpPr>
          <p:spPr bwMode="auto">
            <a:xfrm>
              <a:off x="499" y="102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645" name="Oval 3952"/>
            <p:cNvSpPr>
              <a:spLocks noChangeArrowheads="1"/>
            </p:cNvSpPr>
            <p:nvPr/>
          </p:nvSpPr>
          <p:spPr bwMode="auto">
            <a:xfrm>
              <a:off x="499" y="102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646" name="Oval 3953"/>
            <p:cNvSpPr>
              <a:spLocks noChangeArrowheads="1"/>
            </p:cNvSpPr>
            <p:nvPr/>
          </p:nvSpPr>
          <p:spPr bwMode="auto">
            <a:xfrm>
              <a:off x="499" y="103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647" name="Oval 3954"/>
            <p:cNvSpPr>
              <a:spLocks noChangeArrowheads="1"/>
            </p:cNvSpPr>
            <p:nvPr/>
          </p:nvSpPr>
          <p:spPr bwMode="auto">
            <a:xfrm>
              <a:off x="499" y="104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648" name="Oval 3955"/>
            <p:cNvSpPr>
              <a:spLocks noChangeArrowheads="1"/>
            </p:cNvSpPr>
            <p:nvPr/>
          </p:nvSpPr>
          <p:spPr bwMode="auto">
            <a:xfrm>
              <a:off x="499" y="105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649" name="Oval 3956"/>
            <p:cNvSpPr>
              <a:spLocks noChangeArrowheads="1"/>
            </p:cNvSpPr>
            <p:nvPr/>
          </p:nvSpPr>
          <p:spPr bwMode="auto">
            <a:xfrm>
              <a:off x="499" y="1058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650" name="Oval 3957"/>
            <p:cNvSpPr>
              <a:spLocks noChangeArrowheads="1"/>
            </p:cNvSpPr>
            <p:nvPr/>
          </p:nvSpPr>
          <p:spPr bwMode="auto">
            <a:xfrm>
              <a:off x="499" y="1068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651" name="Oval 3958"/>
            <p:cNvSpPr>
              <a:spLocks noChangeArrowheads="1"/>
            </p:cNvSpPr>
            <p:nvPr/>
          </p:nvSpPr>
          <p:spPr bwMode="auto">
            <a:xfrm>
              <a:off x="499" y="107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652" name="Oval 3959"/>
            <p:cNvSpPr>
              <a:spLocks noChangeArrowheads="1"/>
            </p:cNvSpPr>
            <p:nvPr/>
          </p:nvSpPr>
          <p:spPr bwMode="auto">
            <a:xfrm>
              <a:off x="499" y="108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653" name="Oval 3960"/>
            <p:cNvSpPr>
              <a:spLocks noChangeArrowheads="1"/>
            </p:cNvSpPr>
            <p:nvPr/>
          </p:nvSpPr>
          <p:spPr bwMode="auto">
            <a:xfrm>
              <a:off x="499" y="109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654" name="Oval 3961"/>
            <p:cNvSpPr>
              <a:spLocks noChangeArrowheads="1"/>
            </p:cNvSpPr>
            <p:nvPr/>
          </p:nvSpPr>
          <p:spPr bwMode="auto">
            <a:xfrm>
              <a:off x="501" y="110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655" name="Oval 3962"/>
            <p:cNvSpPr>
              <a:spLocks noChangeArrowheads="1"/>
            </p:cNvSpPr>
            <p:nvPr/>
          </p:nvSpPr>
          <p:spPr bwMode="auto">
            <a:xfrm>
              <a:off x="499" y="110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656" name="Oval 3963"/>
            <p:cNvSpPr>
              <a:spLocks noChangeArrowheads="1"/>
            </p:cNvSpPr>
            <p:nvPr/>
          </p:nvSpPr>
          <p:spPr bwMode="auto">
            <a:xfrm>
              <a:off x="501" y="111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657" name="Oval 3964"/>
            <p:cNvSpPr>
              <a:spLocks noChangeArrowheads="1"/>
            </p:cNvSpPr>
            <p:nvPr/>
          </p:nvSpPr>
          <p:spPr bwMode="auto">
            <a:xfrm>
              <a:off x="501" y="1118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658" name="Oval 3965"/>
            <p:cNvSpPr>
              <a:spLocks noChangeArrowheads="1"/>
            </p:cNvSpPr>
            <p:nvPr/>
          </p:nvSpPr>
          <p:spPr bwMode="auto">
            <a:xfrm>
              <a:off x="499" y="1128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659" name="Oval 3966"/>
            <p:cNvSpPr>
              <a:spLocks noChangeArrowheads="1"/>
            </p:cNvSpPr>
            <p:nvPr/>
          </p:nvSpPr>
          <p:spPr bwMode="auto">
            <a:xfrm>
              <a:off x="499" y="113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660" name="Oval 3967"/>
            <p:cNvSpPr>
              <a:spLocks noChangeArrowheads="1"/>
            </p:cNvSpPr>
            <p:nvPr/>
          </p:nvSpPr>
          <p:spPr bwMode="auto">
            <a:xfrm>
              <a:off x="499" y="114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661" name="Oval 3968"/>
            <p:cNvSpPr>
              <a:spLocks noChangeArrowheads="1"/>
            </p:cNvSpPr>
            <p:nvPr/>
          </p:nvSpPr>
          <p:spPr bwMode="auto">
            <a:xfrm>
              <a:off x="499" y="115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662" name="Oval 3969"/>
            <p:cNvSpPr>
              <a:spLocks noChangeArrowheads="1"/>
            </p:cNvSpPr>
            <p:nvPr/>
          </p:nvSpPr>
          <p:spPr bwMode="auto">
            <a:xfrm>
              <a:off x="499" y="116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663" name="Oval 3970"/>
            <p:cNvSpPr>
              <a:spLocks noChangeArrowheads="1"/>
            </p:cNvSpPr>
            <p:nvPr/>
          </p:nvSpPr>
          <p:spPr bwMode="auto">
            <a:xfrm>
              <a:off x="499" y="117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664" name="Oval 3971"/>
            <p:cNvSpPr>
              <a:spLocks noChangeArrowheads="1"/>
            </p:cNvSpPr>
            <p:nvPr/>
          </p:nvSpPr>
          <p:spPr bwMode="auto">
            <a:xfrm>
              <a:off x="499" y="118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665" name="Oval 3972"/>
            <p:cNvSpPr>
              <a:spLocks noChangeArrowheads="1"/>
            </p:cNvSpPr>
            <p:nvPr/>
          </p:nvSpPr>
          <p:spPr bwMode="auto">
            <a:xfrm>
              <a:off x="499" y="119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666" name="Oval 3973"/>
            <p:cNvSpPr>
              <a:spLocks noChangeArrowheads="1"/>
            </p:cNvSpPr>
            <p:nvPr/>
          </p:nvSpPr>
          <p:spPr bwMode="auto">
            <a:xfrm>
              <a:off x="499" y="119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667" name="Oval 3974"/>
            <p:cNvSpPr>
              <a:spLocks noChangeArrowheads="1"/>
            </p:cNvSpPr>
            <p:nvPr/>
          </p:nvSpPr>
          <p:spPr bwMode="auto">
            <a:xfrm>
              <a:off x="499" y="120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668" name="Oval 3975"/>
            <p:cNvSpPr>
              <a:spLocks noChangeArrowheads="1"/>
            </p:cNvSpPr>
            <p:nvPr/>
          </p:nvSpPr>
          <p:spPr bwMode="auto">
            <a:xfrm>
              <a:off x="499" y="121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669" name="Oval 3976"/>
            <p:cNvSpPr>
              <a:spLocks noChangeArrowheads="1"/>
            </p:cNvSpPr>
            <p:nvPr/>
          </p:nvSpPr>
          <p:spPr bwMode="auto">
            <a:xfrm>
              <a:off x="499" y="122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670" name="Oval 3977"/>
            <p:cNvSpPr>
              <a:spLocks noChangeArrowheads="1"/>
            </p:cNvSpPr>
            <p:nvPr/>
          </p:nvSpPr>
          <p:spPr bwMode="auto">
            <a:xfrm>
              <a:off x="499" y="1228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671" name="Oval 3978"/>
            <p:cNvSpPr>
              <a:spLocks noChangeArrowheads="1"/>
            </p:cNvSpPr>
            <p:nvPr/>
          </p:nvSpPr>
          <p:spPr bwMode="auto">
            <a:xfrm>
              <a:off x="501" y="1238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672" name="Oval 3979"/>
            <p:cNvSpPr>
              <a:spLocks noChangeArrowheads="1"/>
            </p:cNvSpPr>
            <p:nvPr/>
          </p:nvSpPr>
          <p:spPr bwMode="auto">
            <a:xfrm>
              <a:off x="499" y="124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673" name="Oval 3980"/>
            <p:cNvSpPr>
              <a:spLocks noChangeArrowheads="1"/>
            </p:cNvSpPr>
            <p:nvPr/>
          </p:nvSpPr>
          <p:spPr bwMode="auto">
            <a:xfrm>
              <a:off x="501" y="125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674" name="Oval 3981"/>
            <p:cNvSpPr>
              <a:spLocks noChangeArrowheads="1"/>
            </p:cNvSpPr>
            <p:nvPr/>
          </p:nvSpPr>
          <p:spPr bwMode="auto">
            <a:xfrm>
              <a:off x="499" y="125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675" name="Oval 3982"/>
            <p:cNvSpPr>
              <a:spLocks noChangeArrowheads="1"/>
            </p:cNvSpPr>
            <p:nvPr/>
          </p:nvSpPr>
          <p:spPr bwMode="auto">
            <a:xfrm>
              <a:off x="499" y="126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676" name="Oval 3983"/>
            <p:cNvSpPr>
              <a:spLocks noChangeArrowheads="1"/>
            </p:cNvSpPr>
            <p:nvPr/>
          </p:nvSpPr>
          <p:spPr bwMode="auto">
            <a:xfrm>
              <a:off x="499" y="127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677" name="Oval 3984"/>
            <p:cNvSpPr>
              <a:spLocks noChangeArrowheads="1"/>
            </p:cNvSpPr>
            <p:nvPr/>
          </p:nvSpPr>
          <p:spPr bwMode="auto">
            <a:xfrm>
              <a:off x="499" y="128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678" name="Oval 3985"/>
            <p:cNvSpPr>
              <a:spLocks noChangeArrowheads="1"/>
            </p:cNvSpPr>
            <p:nvPr/>
          </p:nvSpPr>
          <p:spPr bwMode="auto">
            <a:xfrm>
              <a:off x="504" y="1011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679" name="Oval 3986"/>
            <p:cNvSpPr>
              <a:spLocks noChangeArrowheads="1"/>
            </p:cNvSpPr>
            <p:nvPr/>
          </p:nvSpPr>
          <p:spPr bwMode="auto">
            <a:xfrm>
              <a:off x="501" y="1039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680" name="Oval 3987"/>
            <p:cNvSpPr>
              <a:spLocks noChangeArrowheads="1"/>
            </p:cNvSpPr>
            <p:nvPr/>
          </p:nvSpPr>
          <p:spPr bwMode="auto">
            <a:xfrm>
              <a:off x="508" y="100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681" name="Oval 3988"/>
            <p:cNvSpPr>
              <a:spLocks noChangeArrowheads="1"/>
            </p:cNvSpPr>
            <p:nvPr/>
          </p:nvSpPr>
          <p:spPr bwMode="auto">
            <a:xfrm>
              <a:off x="513" y="99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682" name="Oval 3989"/>
            <p:cNvSpPr>
              <a:spLocks noChangeArrowheads="1"/>
            </p:cNvSpPr>
            <p:nvPr/>
          </p:nvSpPr>
          <p:spPr bwMode="auto">
            <a:xfrm>
              <a:off x="517" y="98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683" name="Oval 3990"/>
            <p:cNvSpPr>
              <a:spLocks noChangeArrowheads="1"/>
            </p:cNvSpPr>
            <p:nvPr/>
          </p:nvSpPr>
          <p:spPr bwMode="auto">
            <a:xfrm>
              <a:off x="521" y="97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684" name="Oval 3991"/>
            <p:cNvSpPr>
              <a:spLocks noChangeArrowheads="1"/>
            </p:cNvSpPr>
            <p:nvPr/>
          </p:nvSpPr>
          <p:spPr bwMode="auto">
            <a:xfrm>
              <a:off x="523" y="97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685" name="Oval 3992"/>
            <p:cNvSpPr>
              <a:spLocks noChangeArrowheads="1"/>
            </p:cNvSpPr>
            <p:nvPr/>
          </p:nvSpPr>
          <p:spPr bwMode="auto">
            <a:xfrm>
              <a:off x="529" y="96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686" name="Oval 3993"/>
            <p:cNvSpPr>
              <a:spLocks noChangeArrowheads="1"/>
            </p:cNvSpPr>
            <p:nvPr/>
          </p:nvSpPr>
          <p:spPr bwMode="auto">
            <a:xfrm>
              <a:off x="533" y="96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687" name="Oval 3994"/>
            <p:cNvSpPr>
              <a:spLocks noChangeArrowheads="1"/>
            </p:cNvSpPr>
            <p:nvPr/>
          </p:nvSpPr>
          <p:spPr bwMode="auto">
            <a:xfrm>
              <a:off x="539" y="95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688" name="Oval 3995"/>
            <p:cNvSpPr>
              <a:spLocks noChangeArrowheads="1"/>
            </p:cNvSpPr>
            <p:nvPr/>
          </p:nvSpPr>
          <p:spPr bwMode="auto">
            <a:xfrm>
              <a:off x="545" y="948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689" name="Oval 3996"/>
            <p:cNvSpPr>
              <a:spLocks noChangeArrowheads="1"/>
            </p:cNvSpPr>
            <p:nvPr/>
          </p:nvSpPr>
          <p:spPr bwMode="auto">
            <a:xfrm>
              <a:off x="551" y="94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690" name="Oval 3997"/>
            <p:cNvSpPr>
              <a:spLocks noChangeArrowheads="1"/>
            </p:cNvSpPr>
            <p:nvPr/>
          </p:nvSpPr>
          <p:spPr bwMode="auto">
            <a:xfrm>
              <a:off x="557" y="93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691" name="Oval 3998"/>
            <p:cNvSpPr>
              <a:spLocks noChangeArrowheads="1"/>
            </p:cNvSpPr>
            <p:nvPr/>
          </p:nvSpPr>
          <p:spPr bwMode="auto">
            <a:xfrm>
              <a:off x="563" y="92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692" name="Oval 3999"/>
            <p:cNvSpPr>
              <a:spLocks noChangeArrowheads="1"/>
            </p:cNvSpPr>
            <p:nvPr/>
          </p:nvSpPr>
          <p:spPr bwMode="auto">
            <a:xfrm>
              <a:off x="573" y="92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693" name="Oval 4000"/>
            <p:cNvSpPr>
              <a:spLocks noChangeArrowheads="1"/>
            </p:cNvSpPr>
            <p:nvPr/>
          </p:nvSpPr>
          <p:spPr bwMode="auto">
            <a:xfrm>
              <a:off x="583" y="918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694" name="Oval 4001"/>
            <p:cNvSpPr>
              <a:spLocks noChangeArrowheads="1"/>
            </p:cNvSpPr>
            <p:nvPr/>
          </p:nvSpPr>
          <p:spPr bwMode="auto">
            <a:xfrm>
              <a:off x="593" y="91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695" name="Oval 4002"/>
            <p:cNvSpPr>
              <a:spLocks noChangeArrowheads="1"/>
            </p:cNvSpPr>
            <p:nvPr/>
          </p:nvSpPr>
          <p:spPr bwMode="auto">
            <a:xfrm>
              <a:off x="603" y="91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696" name="Oval 4003"/>
            <p:cNvSpPr>
              <a:spLocks noChangeArrowheads="1"/>
            </p:cNvSpPr>
            <p:nvPr/>
          </p:nvSpPr>
          <p:spPr bwMode="auto">
            <a:xfrm>
              <a:off x="610" y="92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697" name="Oval 4004"/>
            <p:cNvSpPr>
              <a:spLocks noChangeArrowheads="1"/>
            </p:cNvSpPr>
            <p:nvPr/>
          </p:nvSpPr>
          <p:spPr bwMode="auto">
            <a:xfrm>
              <a:off x="617" y="92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698" name="Oval 4005"/>
            <p:cNvSpPr>
              <a:spLocks noChangeArrowheads="1"/>
            </p:cNvSpPr>
            <p:nvPr/>
          </p:nvSpPr>
          <p:spPr bwMode="auto">
            <a:xfrm>
              <a:off x="623" y="93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699" name="Oval 4006"/>
            <p:cNvSpPr>
              <a:spLocks noChangeArrowheads="1"/>
            </p:cNvSpPr>
            <p:nvPr/>
          </p:nvSpPr>
          <p:spPr bwMode="auto">
            <a:xfrm>
              <a:off x="629" y="94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700" name="Oval 4007"/>
            <p:cNvSpPr>
              <a:spLocks noChangeArrowheads="1"/>
            </p:cNvSpPr>
            <p:nvPr/>
          </p:nvSpPr>
          <p:spPr bwMode="auto">
            <a:xfrm>
              <a:off x="633" y="95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701" name="Oval 4008"/>
            <p:cNvSpPr>
              <a:spLocks noChangeArrowheads="1"/>
            </p:cNvSpPr>
            <p:nvPr/>
          </p:nvSpPr>
          <p:spPr bwMode="auto">
            <a:xfrm>
              <a:off x="635" y="961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702" name="Oval 4009"/>
            <p:cNvSpPr>
              <a:spLocks noChangeArrowheads="1"/>
            </p:cNvSpPr>
            <p:nvPr/>
          </p:nvSpPr>
          <p:spPr bwMode="auto">
            <a:xfrm>
              <a:off x="636" y="975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703" name="Oval 4010"/>
            <p:cNvSpPr>
              <a:spLocks noChangeArrowheads="1"/>
            </p:cNvSpPr>
            <p:nvPr/>
          </p:nvSpPr>
          <p:spPr bwMode="auto">
            <a:xfrm>
              <a:off x="636" y="985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704" name="Oval 4011"/>
            <p:cNvSpPr>
              <a:spLocks noChangeArrowheads="1"/>
            </p:cNvSpPr>
            <p:nvPr/>
          </p:nvSpPr>
          <p:spPr bwMode="auto">
            <a:xfrm>
              <a:off x="636" y="995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705" name="Oval 4012"/>
            <p:cNvSpPr>
              <a:spLocks noChangeArrowheads="1"/>
            </p:cNvSpPr>
            <p:nvPr/>
          </p:nvSpPr>
          <p:spPr bwMode="auto">
            <a:xfrm>
              <a:off x="635" y="1005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706" name="Oval 4013"/>
            <p:cNvSpPr>
              <a:spLocks noChangeArrowheads="1"/>
            </p:cNvSpPr>
            <p:nvPr/>
          </p:nvSpPr>
          <p:spPr bwMode="auto">
            <a:xfrm>
              <a:off x="634" y="1015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707" name="Oval 4014"/>
            <p:cNvSpPr>
              <a:spLocks noChangeArrowheads="1"/>
            </p:cNvSpPr>
            <p:nvPr/>
          </p:nvSpPr>
          <p:spPr bwMode="auto">
            <a:xfrm>
              <a:off x="634" y="1025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708" name="Oval 4015"/>
            <p:cNvSpPr>
              <a:spLocks noChangeArrowheads="1"/>
            </p:cNvSpPr>
            <p:nvPr/>
          </p:nvSpPr>
          <p:spPr bwMode="auto">
            <a:xfrm>
              <a:off x="634" y="1035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709" name="Oval 4016"/>
            <p:cNvSpPr>
              <a:spLocks noChangeArrowheads="1"/>
            </p:cNvSpPr>
            <p:nvPr/>
          </p:nvSpPr>
          <p:spPr bwMode="auto">
            <a:xfrm>
              <a:off x="635" y="1045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710" name="Oval 4017"/>
            <p:cNvSpPr>
              <a:spLocks noChangeArrowheads="1"/>
            </p:cNvSpPr>
            <p:nvPr/>
          </p:nvSpPr>
          <p:spPr bwMode="auto">
            <a:xfrm>
              <a:off x="634" y="1055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711" name="Oval 4018"/>
            <p:cNvSpPr>
              <a:spLocks noChangeArrowheads="1"/>
            </p:cNvSpPr>
            <p:nvPr/>
          </p:nvSpPr>
          <p:spPr bwMode="auto">
            <a:xfrm>
              <a:off x="634" y="1065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712" name="Oval 4019"/>
            <p:cNvSpPr>
              <a:spLocks noChangeArrowheads="1"/>
            </p:cNvSpPr>
            <p:nvPr/>
          </p:nvSpPr>
          <p:spPr bwMode="auto">
            <a:xfrm>
              <a:off x="634" y="1075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713" name="Oval 4020"/>
            <p:cNvSpPr>
              <a:spLocks noChangeArrowheads="1"/>
            </p:cNvSpPr>
            <p:nvPr/>
          </p:nvSpPr>
          <p:spPr bwMode="auto">
            <a:xfrm>
              <a:off x="636" y="1083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714" name="Oval 4021"/>
            <p:cNvSpPr>
              <a:spLocks noChangeArrowheads="1"/>
            </p:cNvSpPr>
            <p:nvPr/>
          </p:nvSpPr>
          <p:spPr bwMode="auto">
            <a:xfrm>
              <a:off x="640" y="1093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715" name="Oval 4022"/>
            <p:cNvSpPr>
              <a:spLocks noChangeArrowheads="1"/>
            </p:cNvSpPr>
            <p:nvPr/>
          </p:nvSpPr>
          <p:spPr bwMode="auto">
            <a:xfrm>
              <a:off x="648" y="1101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716" name="Oval 4023"/>
            <p:cNvSpPr>
              <a:spLocks noChangeArrowheads="1"/>
            </p:cNvSpPr>
            <p:nvPr/>
          </p:nvSpPr>
          <p:spPr bwMode="auto">
            <a:xfrm>
              <a:off x="658" y="1103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717" name="Oval 4024"/>
            <p:cNvSpPr>
              <a:spLocks noChangeArrowheads="1"/>
            </p:cNvSpPr>
            <p:nvPr/>
          </p:nvSpPr>
          <p:spPr bwMode="auto">
            <a:xfrm>
              <a:off x="670" y="1101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718" name="Oval 4025"/>
            <p:cNvSpPr>
              <a:spLocks noChangeArrowheads="1"/>
            </p:cNvSpPr>
            <p:nvPr/>
          </p:nvSpPr>
          <p:spPr bwMode="auto">
            <a:xfrm>
              <a:off x="678" y="1095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719" name="Oval 4026"/>
            <p:cNvSpPr>
              <a:spLocks noChangeArrowheads="1"/>
            </p:cNvSpPr>
            <p:nvPr/>
          </p:nvSpPr>
          <p:spPr bwMode="auto">
            <a:xfrm>
              <a:off x="686" y="1087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720" name="Oval 4027"/>
            <p:cNvSpPr>
              <a:spLocks noChangeArrowheads="1"/>
            </p:cNvSpPr>
            <p:nvPr/>
          </p:nvSpPr>
          <p:spPr bwMode="auto">
            <a:xfrm>
              <a:off x="694" y="1079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721" name="Oval 4028"/>
            <p:cNvSpPr>
              <a:spLocks noChangeArrowheads="1"/>
            </p:cNvSpPr>
            <p:nvPr/>
          </p:nvSpPr>
          <p:spPr bwMode="auto">
            <a:xfrm>
              <a:off x="702" y="1069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722" name="Oval 4029"/>
            <p:cNvSpPr>
              <a:spLocks noChangeArrowheads="1"/>
            </p:cNvSpPr>
            <p:nvPr/>
          </p:nvSpPr>
          <p:spPr bwMode="auto">
            <a:xfrm>
              <a:off x="708" y="1059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723" name="Oval 4030"/>
            <p:cNvSpPr>
              <a:spLocks noChangeArrowheads="1"/>
            </p:cNvSpPr>
            <p:nvPr/>
          </p:nvSpPr>
          <p:spPr bwMode="auto">
            <a:xfrm>
              <a:off x="712" y="105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724" name="Oval 4031"/>
            <p:cNvSpPr>
              <a:spLocks noChangeArrowheads="1"/>
            </p:cNvSpPr>
            <p:nvPr/>
          </p:nvSpPr>
          <p:spPr bwMode="auto">
            <a:xfrm>
              <a:off x="718" y="104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725" name="Oval 4032"/>
            <p:cNvSpPr>
              <a:spLocks noChangeArrowheads="1"/>
            </p:cNvSpPr>
            <p:nvPr/>
          </p:nvSpPr>
          <p:spPr bwMode="auto">
            <a:xfrm>
              <a:off x="720" y="103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726" name="Oval 4033"/>
            <p:cNvSpPr>
              <a:spLocks noChangeArrowheads="1"/>
            </p:cNvSpPr>
            <p:nvPr/>
          </p:nvSpPr>
          <p:spPr bwMode="auto">
            <a:xfrm>
              <a:off x="724" y="102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727" name="Oval 4034"/>
            <p:cNvSpPr>
              <a:spLocks noChangeArrowheads="1"/>
            </p:cNvSpPr>
            <p:nvPr/>
          </p:nvSpPr>
          <p:spPr bwMode="auto">
            <a:xfrm>
              <a:off x="728" y="101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728" name="Oval 4035"/>
            <p:cNvSpPr>
              <a:spLocks noChangeArrowheads="1"/>
            </p:cNvSpPr>
            <p:nvPr/>
          </p:nvSpPr>
          <p:spPr bwMode="auto">
            <a:xfrm>
              <a:off x="378" y="87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0" name="Group 4036"/>
          <p:cNvGrpSpPr>
            <a:grpSpLocks/>
          </p:cNvGrpSpPr>
          <p:nvPr/>
        </p:nvGrpSpPr>
        <p:grpSpPr bwMode="auto">
          <a:xfrm>
            <a:off x="6764338" y="228600"/>
            <a:ext cx="639762" cy="627063"/>
            <a:chOff x="336" y="870"/>
            <a:chExt cx="409" cy="427"/>
          </a:xfrm>
        </p:grpSpPr>
        <p:sp>
          <p:nvSpPr>
            <p:cNvPr id="25437" name="AutoShape 4037"/>
            <p:cNvSpPr>
              <a:spLocks noChangeArrowheads="1"/>
            </p:cNvSpPr>
            <p:nvPr/>
          </p:nvSpPr>
          <p:spPr bwMode="auto">
            <a:xfrm>
              <a:off x="336" y="1008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438" name="AutoShape 4038"/>
            <p:cNvSpPr>
              <a:spLocks noChangeArrowheads="1"/>
            </p:cNvSpPr>
            <p:nvPr/>
          </p:nvSpPr>
          <p:spPr bwMode="auto">
            <a:xfrm>
              <a:off x="342" y="1000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439" name="AutoShape 4039"/>
            <p:cNvSpPr>
              <a:spLocks noChangeArrowheads="1"/>
            </p:cNvSpPr>
            <p:nvPr/>
          </p:nvSpPr>
          <p:spPr bwMode="auto">
            <a:xfrm>
              <a:off x="350" y="992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440" name="AutoShape 4040"/>
            <p:cNvSpPr>
              <a:spLocks noChangeArrowheads="1"/>
            </p:cNvSpPr>
            <p:nvPr/>
          </p:nvSpPr>
          <p:spPr bwMode="auto">
            <a:xfrm>
              <a:off x="356" y="982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441" name="AutoShape 4041"/>
            <p:cNvSpPr>
              <a:spLocks noChangeArrowheads="1"/>
            </p:cNvSpPr>
            <p:nvPr/>
          </p:nvSpPr>
          <p:spPr bwMode="auto">
            <a:xfrm>
              <a:off x="362" y="970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442" name="AutoShape 4042"/>
            <p:cNvSpPr>
              <a:spLocks noChangeArrowheads="1"/>
            </p:cNvSpPr>
            <p:nvPr/>
          </p:nvSpPr>
          <p:spPr bwMode="auto">
            <a:xfrm>
              <a:off x="366" y="958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443" name="AutoShape 4043"/>
            <p:cNvSpPr>
              <a:spLocks noChangeArrowheads="1"/>
            </p:cNvSpPr>
            <p:nvPr/>
          </p:nvSpPr>
          <p:spPr bwMode="auto">
            <a:xfrm>
              <a:off x="370" y="948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444" name="AutoShape 4044"/>
            <p:cNvSpPr>
              <a:spLocks noChangeArrowheads="1"/>
            </p:cNvSpPr>
            <p:nvPr/>
          </p:nvSpPr>
          <p:spPr bwMode="auto">
            <a:xfrm>
              <a:off x="374" y="936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445" name="AutoShape 4045"/>
            <p:cNvSpPr>
              <a:spLocks noChangeArrowheads="1"/>
            </p:cNvSpPr>
            <p:nvPr/>
          </p:nvSpPr>
          <p:spPr bwMode="auto">
            <a:xfrm>
              <a:off x="378" y="924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446" name="AutoShape 4046"/>
            <p:cNvSpPr>
              <a:spLocks noChangeArrowheads="1"/>
            </p:cNvSpPr>
            <p:nvPr/>
          </p:nvSpPr>
          <p:spPr bwMode="auto">
            <a:xfrm>
              <a:off x="380" y="914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447" name="AutoShape 4047"/>
            <p:cNvSpPr>
              <a:spLocks noChangeArrowheads="1"/>
            </p:cNvSpPr>
            <p:nvPr/>
          </p:nvSpPr>
          <p:spPr bwMode="auto">
            <a:xfrm>
              <a:off x="378" y="928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448" name="AutoShape 4048"/>
            <p:cNvSpPr>
              <a:spLocks noChangeArrowheads="1"/>
            </p:cNvSpPr>
            <p:nvPr/>
          </p:nvSpPr>
          <p:spPr bwMode="auto">
            <a:xfrm>
              <a:off x="378" y="936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449" name="AutoShape 4049"/>
            <p:cNvSpPr>
              <a:spLocks noChangeArrowheads="1"/>
            </p:cNvSpPr>
            <p:nvPr/>
          </p:nvSpPr>
          <p:spPr bwMode="auto">
            <a:xfrm>
              <a:off x="378" y="950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450" name="AutoShape 4050"/>
            <p:cNvSpPr>
              <a:spLocks noChangeArrowheads="1"/>
            </p:cNvSpPr>
            <p:nvPr/>
          </p:nvSpPr>
          <p:spPr bwMode="auto">
            <a:xfrm>
              <a:off x="378" y="962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451" name="AutoShape 4051"/>
            <p:cNvSpPr>
              <a:spLocks noChangeArrowheads="1"/>
            </p:cNvSpPr>
            <p:nvPr/>
          </p:nvSpPr>
          <p:spPr bwMode="auto">
            <a:xfrm>
              <a:off x="378" y="974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452" name="AutoShape 4052"/>
            <p:cNvSpPr>
              <a:spLocks noChangeArrowheads="1"/>
            </p:cNvSpPr>
            <p:nvPr/>
          </p:nvSpPr>
          <p:spPr bwMode="auto">
            <a:xfrm>
              <a:off x="376" y="982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453" name="AutoShape 4053"/>
            <p:cNvSpPr>
              <a:spLocks noChangeArrowheads="1"/>
            </p:cNvSpPr>
            <p:nvPr/>
          </p:nvSpPr>
          <p:spPr bwMode="auto">
            <a:xfrm>
              <a:off x="376" y="992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454" name="AutoShape 4054"/>
            <p:cNvSpPr>
              <a:spLocks noChangeArrowheads="1"/>
            </p:cNvSpPr>
            <p:nvPr/>
          </p:nvSpPr>
          <p:spPr bwMode="auto">
            <a:xfrm>
              <a:off x="376" y="1004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455" name="AutoShape 4055"/>
            <p:cNvSpPr>
              <a:spLocks noChangeArrowheads="1"/>
            </p:cNvSpPr>
            <p:nvPr/>
          </p:nvSpPr>
          <p:spPr bwMode="auto">
            <a:xfrm>
              <a:off x="378" y="1014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456" name="AutoShape 4056"/>
            <p:cNvSpPr>
              <a:spLocks noChangeArrowheads="1"/>
            </p:cNvSpPr>
            <p:nvPr/>
          </p:nvSpPr>
          <p:spPr bwMode="auto">
            <a:xfrm>
              <a:off x="378" y="1024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457" name="AutoShape 4057"/>
            <p:cNvSpPr>
              <a:spLocks noChangeArrowheads="1"/>
            </p:cNvSpPr>
            <p:nvPr/>
          </p:nvSpPr>
          <p:spPr bwMode="auto">
            <a:xfrm>
              <a:off x="378" y="1030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458" name="AutoShape 4058"/>
            <p:cNvSpPr>
              <a:spLocks noChangeArrowheads="1"/>
            </p:cNvSpPr>
            <p:nvPr/>
          </p:nvSpPr>
          <p:spPr bwMode="auto">
            <a:xfrm>
              <a:off x="378" y="1040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459" name="AutoShape 4059"/>
            <p:cNvSpPr>
              <a:spLocks noChangeArrowheads="1"/>
            </p:cNvSpPr>
            <p:nvPr/>
          </p:nvSpPr>
          <p:spPr bwMode="auto">
            <a:xfrm>
              <a:off x="378" y="1052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460" name="AutoShape 4060"/>
            <p:cNvSpPr>
              <a:spLocks noChangeArrowheads="1"/>
            </p:cNvSpPr>
            <p:nvPr/>
          </p:nvSpPr>
          <p:spPr bwMode="auto">
            <a:xfrm>
              <a:off x="378" y="1064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461" name="AutoShape 4061"/>
            <p:cNvSpPr>
              <a:spLocks noChangeArrowheads="1"/>
            </p:cNvSpPr>
            <p:nvPr/>
          </p:nvSpPr>
          <p:spPr bwMode="auto">
            <a:xfrm>
              <a:off x="378" y="1074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462" name="AutoShape 4062"/>
            <p:cNvSpPr>
              <a:spLocks noChangeArrowheads="1"/>
            </p:cNvSpPr>
            <p:nvPr/>
          </p:nvSpPr>
          <p:spPr bwMode="auto">
            <a:xfrm>
              <a:off x="380" y="1084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463" name="AutoShape 4063"/>
            <p:cNvSpPr>
              <a:spLocks noChangeArrowheads="1"/>
            </p:cNvSpPr>
            <p:nvPr/>
          </p:nvSpPr>
          <p:spPr bwMode="auto">
            <a:xfrm>
              <a:off x="386" y="1094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464" name="AutoShape 4064"/>
            <p:cNvSpPr>
              <a:spLocks noChangeArrowheads="1"/>
            </p:cNvSpPr>
            <p:nvPr/>
          </p:nvSpPr>
          <p:spPr bwMode="auto">
            <a:xfrm>
              <a:off x="394" y="1096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465" name="AutoShape 4065"/>
            <p:cNvSpPr>
              <a:spLocks noChangeArrowheads="1"/>
            </p:cNvSpPr>
            <p:nvPr/>
          </p:nvSpPr>
          <p:spPr bwMode="auto">
            <a:xfrm>
              <a:off x="406" y="1098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466" name="AutoShape 4066"/>
            <p:cNvSpPr>
              <a:spLocks noChangeArrowheads="1"/>
            </p:cNvSpPr>
            <p:nvPr/>
          </p:nvSpPr>
          <p:spPr bwMode="auto">
            <a:xfrm>
              <a:off x="416" y="1094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467" name="AutoShape 4067"/>
            <p:cNvSpPr>
              <a:spLocks noChangeArrowheads="1"/>
            </p:cNvSpPr>
            <p:nvPr/>
          </p:nvSpPr>
          <p:spPr bwMode="auto">
            <a:xfrm>
              <a:off x="424" y="1088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468" name="AutoShape 4068"/>
            <p:cNvSpPr>
              <a:spLocks noChangeArrowheads="1"/>
            </p:cNvSpPr>
            <p:nvPr/>
          </p:nvSpPr>
          <p:spPr bwMode="auto">
            <a:xfrm>
              <a:off x="432" y="1080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469" name="AutoShape 4069"/>
            <p:cNvSpPr>
              <a:spLocks noChangeArrowheads="1"/>
            </p:cNvSpPr>
            <p:nvPr/>
          </p:nvSpPr>
          <p:spPr bwMode="auto">
            <a:xfrm>
              <a:off x="436" y="1074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470" name="AutoShape 4070"/>
            <p:cNvSpPr>
              <a:spLocks noChangeArrowheads="1"/>
            </p:cNvSpPr>
            <p:nvPr/>
          </p:nvSpPr>
          <p:spPr bwMode="auto">
            <a:xfrm>
              <a:off x="442" y="1066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471" name="AutoShape 4071"/>
            <p:cNvSpPr>
              <a:spLocks noChangeArrowheads="1"/>
            </p:cNvSpPr>
            <p:nvPr/>
          </p:nvSpPr>
          <p:spPr bwMode="auto">
            <a:xfrm>
              <a:off x="448" y="1058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472" name="AutoShape 4072"/>
            <p:cNvSpPr>
              <a:spLocks noChangeArrowheads="1"/>
            </p:cNvSpPr>
            <p:nvPr/>
          </p:nvSpPr>
          <p:spPr bwMode="auto">
            <a:xfrm>
              <a:off x="452" y="1050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473" name="AutoShape 4073"/>
            <p:cNvSpPr>
              <a:spLocks noChangeArrowheads="1"/>
            </p:cNvSpPr>
            <p:nvPr/>
          </p:nvSpPr>
          <p:spPr bwMode="auto">
            <a:xfrm>
              <a:off x="458" y="1042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474" name="AutoShape 4074"/>
            <p:cNvSpPr>
              <a:spLocks noChangeArrowheads="1"/>
            </p:cNvSpPr>
            <p:nvPr/>
          </p:nvSpPr>
          <p:spPr bwMode="auto">
            <a:xfrm>
              <a:off x="462" y="1034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475" name="AutoShape 4075"/>
            <p:cNvSpPr>
              <a:spLocks noChangeArrowheads="1"/>
            </p:cNvSpPr>
            <p:nvPr/>
          </p:nvSpPr>
          <p:spPr bwMode="auto">
            <a:xfrm>
              <a:off x="468" y="1024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476" name="AutoShape 4076"/>
            <p:cNvSpPr>
              <a:spLocks noChangeArrowheads="1"/>
            </p:cNvSpPr>
            <p:nvPr/>
          </p:nvSpPr>
          <p:spPr bwMode="auto">
            <a:xfrm>
              <a:off x="474" y="1014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477" name="Oval 4077"/>
            <p:cNvSpPr>
              <a:spLocks noChangeArrowheads="1"/>
            </p:cNvSpPr>
            <p:nvPr/>
          </p:nvSpPr>
          <p:spPr bwMode="auto">
            <a:xfrm>
              <a:off x="476" y="1011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478" name="Oval 4078"/>
            <p:cNvSpPr>
              <a:spLocks noChangeArrowheads="1"/>
            </p:cNvSpPr>
            <p:nvPr/>
          </p:nvSpPr>
          <p:spPr bwMode="auto">
            <a:xfrm>
              <a:off x="480" y="1001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479" name="Oval 4079"/>
            <p:cNvSpPr>
              <a:spLocks noChangeArrowheads="1"/>
            </p:cNvSpPr>
            <p:nvPr/>
          </p:nvSpPr>
          <p:spPr bwMode="auto">
            <a:xfrm>
              <a:off x="484" y="991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480" name="Oval 4080"/>
            <p:cNvSpPr>
              <a:spLocks noChangeArrowheads="1"/>
            </p:cNvSpPr>
            <p:nvPr/>
          </p:nvSpPr>
          <p:spPr bwMode="auto">
            <a:xfrm>
              <a:off x="486" y="981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481" name="Oval 4081"/>
            <p:cNvSpPr>
              <a:spLocks noChangeArrowheads="1"/>
            </p:cNvSpPr>
            <p:nvPr/>
          </p:nvSpPr>
          <p:spPr bwMode="auto">
            <a:xfrm>
              <a:off x="492" y="971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482" name="Oval 4082"/>
            <p:cNvSpPr>
              <a:spLocks noChangeArrowheads="1"/>
            </p:cNvSpPr>
            <p:nvPr/>
          </p:nvSpPr>
          <p:spPr bwMode="auto">
            <a:xfrm>
              <a:off x="496" y="961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483" name="Oval 4083"/>
            <p:cNvSpPr>
              <a:spLocks noChangeArrowheads="1"/>
            </p:cNvSpPr>
            <p:nvPr/>
          </p:nvSpPr>
          <p:spPr bwMode="auto">
            <a:xfrm>
              <a:off x="500" y="951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484" name="Oval 4084"/>
            <p:cNvSpPr>
              <a:spLocks noChangeArrowheads="1"/>
            </p:cNvSpPr>
            <p:nvPr/>
          </p:nvSpPr>
          <p:spPr bwMode="auto">
            <a:xfrm>
              <a:off x="500" y="943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485" name="Oval 4085"/>
            <p:cNvSpPr>
              <a:spLocks noChangeArrowheads="1"/>
            </p:cNvSpPr>
            <p:nvPr/>
          </p:nvSpPr>
          <p:spPr bwMode="auto">
            <a:xfrm>
              <a:off x="500" y="931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486" name="Oval 4086"/>
            <p:cNvSpPr>
              <a:spLocks noChangeArrowheads="1"/>
            </p:cNvSpPr>
            <p:nvPr/>
          </p:nvSpPr>
          <p:spPr bwMode="auto">
            <a:xfrm>
              <a:off x="500" y="919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487" name="Oval 4087"/>
            <p:cNvSpPr>
              <a:spLocks noChangeArrowheads="1"/>
            </p:cNvSpPr>
            <p:nvPr/>
          </p:nvSpPr>
          <p:spPr bwMode="auto">
            <a:xfrm>
              <a:off x="497" y="92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488" name="Oval 4088"/>
            <p:cNvSpPr>
              <a:spLocks noChangeArrowheads="1"/>
            </p:cNvSpPr>
            <p:nvPr/>
          </p:nvSpPr>
          <p:spPr bwMode="auto">
            <a:xfrm>
              <a:off x="499" y="93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489" name="Oval 4089"/>
            <p:cNvSpPr>
              <a:spLocks noChangeArrowheads="1"/>
            </p:cNvSpPr>
            <p:nvPr/>
          </p:nvSpPr>
          <p:spPr bwMode="auto">
            <a:xfrm>
              <a:off x="497" y="94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490" name="Oval 4090"/>
            <p:cNvSpPr>
              <a:spLocks noChangeArrowheads="1"/>
            </p:cNvSpPr>
            <p:nvPr/>
          </p:nvSpPr>
          <p:spPr bwMode="auto">
            <a:xfrm>
              <a:off x="497" y="95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491" name="Oval 4091"/>
            <p:cNvSpPr>
              <a:spLocks noChangeArrowheads="1"/>
            </p:cNvSpPr>
            <p:nvPr/>
          </p:nvSpPr>
          <p:spPr bwMode="auto">
            <a:xfrm>
              <a:off x="497" y="96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492" name="Oval 4092"/>
            <p:cNvSpPr>
              <a:spLocks noChangeArrowheads="1"/>
            </p:cNvSpPr>
            <p:nvPr/>
          </p:nvSpPr>
          <p:spPr bwMode="auto">
            <a:xfrm>
              <a:off x="497" y="97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493" name="Oval 4093"/>
            <p:cNvSpPr>
              <a:spLocks noChangeArrowheads="1"/>
            </p:cNvSpPr>
            <p:nvPr/>
          </p:nvSpPr>
          <p:spPr bwMode="auto">
            <a:xfrm>
              <a:off x="497" y="978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494" name="Oval 4094"/>
            <p:cNvSpPr>
              <a:spLocks noChangeArrowheads="1"/>
            </p:cNvSpPr>
            <p:nvPr/>
          </p:nvSpPr>
          <p:spPr bwMode="auto">
            <a:xfrm>
              <a:off x="497" y="98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495" name="Oval 4095"/>
            <p:cNvSpPr>
              <a:spLocks noChangeArrowheads="1"/>
            </p:cNvSpPr>
            <p:nvPr/>
          </p:nvSpPr>
          <p:spPr bwMode="auto">
            <a:xfrm>
              <a:off x="497" y="99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496" name="Oval 4096"/>
            <p:cNvSpPr>
              <a:spLocks noChangeArrowheads="1"/>
            </p:cNvSpPr>
            <p:nvPr/>
          </p:nvSpPr>
          <p:spPr bwMode="auto">
            <a:xfrm>
              <a:off x="499" y="100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497" name="Oval 4097"/>
            <p:cNvSpPr>
              <a:spLocks noChangeArrowheads="1"/>
            </p:cNvSpPr>
            <p:nvPr/>
          </p:nvSpPr>
          <p:spPr bwMode="auto">
            <a:xfrm>
              <a:off x="499" y="101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498" name="Oval 4098"/>
            <p:cNvSpPr>
              <a:spLocks noChangeArrowheads="1"/>
            </p:cNvSpPr>
            <p:nvPr/>
          </p:nvSpPr>
          <p:spPr bwMode="auto">
            <a:xfrm>
              <a:off x="499" y="102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499" name="Oval 4099"/>
            <p:cNvSpPr>
              <a:spLocks noChangeArrowheads="1"/>
            </p:cNvSpPr>
            <p:nvPr/>
          </p:nvSpPr>
          <p:spPr bwMode="auto">
            <a:xfrm>
              <a:off x="499" y="102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500" name="Oval 4100"/>
            <p:cNvSpPr>
              <a:spLocks noChangeArrowheads="1"/>
            </p:cNvSpPr>
            <p:nvPr/>
          </p:nvSpPr>
          <p:spPr bwMode="auto">
            <a:xfrm>
              <a:off x="499" y="103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501" name="Oval 4101"/>
            <p:cNvSpPr>
              <a:spLocks noChangeArrowheads="1"/>
            </p:cNvSpPr>
            <p:nvPr/>
          </p:nvSpPr>
          <p:spPr bwMode="auto">
            <a:xfrm>
              <a:off x="499" y="104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502" name="Oval 4102"/>
            <p:cNvSpPr>
              <a:spLocks noChangeArrowheads="1"/>
            </p:cNvSpPr>
            <p:nvPr/>
          </p:nvSpPr>
          <p:spPr bwMode="auto">
            <a:xfrm>
              <a:off x="499" y="105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503" name="Oval 4103"/>
            <p:cNvSpPr>
              <a:spLocks noChangeArrowheads="1"/>
            </p:cNvSpPr>
            <p:nvPr/>
          </p:nvSpPr>
          <p:spPr bwMode="auto">
            <a:xfrm>
              <a:off x="499" y="1058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504" name="Oval 4104"/>
            <p:cNvSpPr>
              <a:spLocks noChangeArrowheads="1"/>
            </p:cNvSpPr>
            <p:nvPr/>
          </p:nvSpPr>
          <p:spPr bwMode="auto">
            <a:xfrm>
              <a:off x="499" y="1068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505" name="Oval 4105"/>
            <p:cNvSpPr>
              <a:spLocks noChangeArrowheads="1"/>
            </p:cNvSpPr>
            <p:nvPr/>
          </p:nvSpPr>
          <p:spPr bwMode="auto">
            <a:xfrm>
              <a:off x="499" y="107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506" name="Oval 4106"/>
            <p:cNvSpPr>
              <a:spLocks noChangeArrowheads="1"/>
            </p:cNvSpPr>
            <p:nvPr/>
          </p:nvSpPr>
          <p:spPr bwMode="auto">
            <a:xfrm>
              <a:off x="499" y="108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507" name="Oval 4107"/>
            <p:cNvSpPr>
              <a:spLocks noChangeArrowheads="1"/>
            </p:cNvSpPr>
            <p:nvPr/>
          </p:nvSpPr>
          <p:spPr bwMode="auto">
            <a:xfrm>
              <a:off x="499" y="109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508" name="Oval 4108"/>
            <p:cNvSpPr>
              <a:spLocks noChangeArrowheads="1"/>
            </p:cNvSpPr>
            <p:nvPr/>
          </p:nvSpPr>
          <p:spPr bwMode="auto">
            <a:xfrm>
              <a:off x="501" y="110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509" name="Oval 4109"/>
            <p:cNvSpPr>
              <a:spLocks noChangeArrowheads="1"/>
            </p:cNvSpPr>
            <p:nvPr/>
          </p:nvSpPr>
          <p:spPr bwMode="auto">
            <a:xfrm>
              <a:off x="499" y="110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510" name="Oval 4110"/>
            <p:cNvSpPr>
              <a:spLocks noChangeArrowheads="1"/>
            </p:cNvSpPr>
            <p:nvPr/>
          </p:nvSpPr>
          <p:spPr bwMode="auto">
            <a:xfrm>
              <a:off x="501" y="111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511" name="Oval 4111"/>
            <p:cNvSpPr>
              <a:spLocks noChangeArrowheads="1"/>
            </p:cNvSpPr>
            <p:nvPr/>
          </p:nvSpPr>
          <p:spPr bwMode="auto">
            <a:xfrm>
              <a:off x="501" y="1118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512" name="Oval 4112"/>
            <p:cNvSpPr>
              <a:spLocks noChangeArrowheads="1"/>
            </p:cNvSpPr>
            <p:nvPr/>
          </p:nvSpPr>
          <p:spPr bwMode="auto">
            <a:xfrm>
              <a:off x="499" y="1128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513" name="Oval 4113"/>
            <p:cNvSpPr>
              <a:spLocks noChangeArrowheads="1"/>
            </p:cNvSpPr>
            <p:nvPr/>
          </p:nvSpPr>
          <p:spPr bwMode="auto">
            <a:xfrm>
              <a:off x="499" y="113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514" name="Oval 4114"/>
            <p:cNvSpPr>
              <a:spLocks noChangeArrowheads="1"/>
            </p:cNvSpPr>
            <p:nvPr/>
          </p:nvSpPr>
          <p:spPr bwMode="auto">
            <a:xfrm>
              <a:off x="499" y="114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515" name="Oval 4115"/>
            <p:cNvSpPr>
              <a:spLocks noChangeArrowheads="1"/>
            </p:cNvSpPr>
            <p:nvPr/>
          </p:nvSpPr>
          <p:spPr bwMode="auto">
            <a:xfrm>
              <a:off x="499" y="115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516" name="Oval 4116"/>
            <p:cNvSpPr>
              <a:spLocks noChangeArrowheads="1"/>
            </p:cNvSpPr>
            <p:nvPr/>
          </p:nvSpPr>
          <p:spPr bwMode="auto">
            <a:xfrm>
              <a:off x="499" y="116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517" name="Oval 4117"/>
            <p:cNvSpPr>
              <a:spLocks noChangeArrowheads="1"/>
            </p:cNvSpPr>
            <p:nvPr/>
          </p:nvSpPr>
          <p:spPr bwMode="auto">
            <a:xfrm>
              <a:off x="499" y="117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518" name="Oval 4118"/>
            <p:cNvSpPr>
              <a:spLocks noChangeArrowheads="1"/>
            </p:cNvSpPr>
            <p:nvPr/>
          </p:nvSpPr>
          <p:spPr bwMode="auto">
            <a:xfrm>
              <a:off x="499" y="118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519" name="Oval 4119"/>
            <p:cNvSpPr>
              <a:spLocks noChangeArrowheads="1"/>
            </p:cNvSpPr>
            <p:nvPr/>
          </p:nvSpPr>
          <p:spPr bwMode="auto">
            <a:xfrm>
              <a:off x="499" y="119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520" name="Oval 4120"/>
            <p:cNvSpPr>
              <a:spLocks noChangeArrowheads="1"/>
            </p:cNvSpPr>
            <p:nvPr/>
          </p:nvSpPr>
          <p:spPr bwMode="auto">
            <a:xfrm>
              <a:off x="499" y="119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521" name="Oval 4121"/>
            <p:cNvSpPr>
              <a:spLocks noChangeArrowheads="1"/>
            </p:cNvSpPr>
            <p:nvPr/>
          </p:nvSpPr>
          <p:spPr bwMode="auto">
            <a:xfrm>
              <a:off x="499" y="120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522" name="Oval 4122"/>
            <p:cNvSpPr>
              <a:spLocks noChangeArrowheads="1"/>
            </p:cNvSpPr>
            <p:nvPr/>
          </p:nvSpPr>
          <p:spPr bwMode="auto">
            <a:xfrm>
              <a:off x="499" y="121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523" name="Oval 4123"/>
            <p:cNvSpPr>
              <a:spLocks noChangeArrowheads="1"/>
            </p:cNvSpPr>
            <p:nvPr/>
          </p:nvSpPr>
          <p:spPr bwMode="auto">
            <a:xfrm>
              <a:off x="499" y="122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524" name="Oval 4124"/>
            <p:cNvSpPr>
              <a:spLocks noChangeArrowheads="1"/>
            </p:cNvSpPr>
            <p:nvPr/>
          </p:nvSpPr>
          <p:spPr bwMode="auto">
            <a:xfrm>
              <a:off x="499" y="1228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525" name="Oval 4125"/>
            <p:cNvSpPr>
              <a:spLocks noChangeArrowheads="1"/>
            </p:cNvSpPr>
            <p:nvPr/>
          </p:nvSpPr>
          <p:spPr bwMode="auto">
            <a:xfrm>
              <a:off x="501" y="1238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526" name="Oval 4126"/>
            <p:cNvSpPr>
              <a:spLocks noChangeArrowheads="1"/>
            </p:cNvSpPr>
            <p:nvPr/>
          </p:nvSpPr>
          <p:spPr bwMode="auto">
            <a:xfrm>
              <a:off x="499" y="124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527" name="Oval 4127"/>
            <p:cNvSpPr>
              <a:spLocks noChangeArrowheads="1"/>
            </p:cNvSpPr>
            <p:nvPr/>
          </p:nvSpPr>
          <p:spPr bwMode="auto">
            <a:xfrm>
              <a:off x="501" y="125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528" name="Oval 4128"/>
            <p:cNvSpPr>
              <a:spLocks noChangeArrowheads="1"/>
            </p:cNvSpPr>
            <p:nvPr/>
          </p:nvSpPr>
          <p:spPr bwMode="auto">
            <a:xfrm>
              <a:off x="499" y="125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529" name="Oval 4129"/>
            <p:cNvSpPr>
              <a:spLocks noChangeArrowheads="1"/>
            </p:cNvSpPr>
            <p:nvPr/>
          </p:nvSpPr>
          <p:spPr bwMode="auto">
            <a:xfrm>
              <a:off x="499" y="126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530" name="Oval 4130"/>
            <p:cNvSpPr>
              <a:spLocks noChangeArrowheads="1"/>
            </p:cNvSpPr>
            <p:nvPr/>
          </p:nvSpPr>
          <p:spPr bwMode="auto">
            <a:xfrm>
              <a:off x="499" y="127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531" name="Oval 4131"/>
            <p:cNvSpPr>
              <a:spLocks noChangeArrowheads="1"/>
            </p:cNvSpPr>
            <p:nvPr/>
          </p:nvSpPr>
          <p:spPr bwMode="auto">
            <a:xfrm>
              <a:off x="499" y="128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532" name="Oval 4132"/>
            <p:cNvSpPr>
              <a:spLocks noChangeArrowheads="1"/>
            </p:cNvSpPr>
            <p:nvPr/>
          </p:nvSpPr>
          <p:spPr bwMode="auto">
            <a:xfrm>
              <a:off x="504" y="1011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533" name="Oval 4133"/>
            <p:cNvSpPr>
              <a:spLocks noChangeArrowheads="1"/>
            </p:cNvSpPr>
            <p:nvPr/>
          </p:nvSpPr>
          <p:spPr bwMode="auto">
            <a:xfrm>
              <a:off x="501" y="1039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534" name="Oval 4134"/>
            <p:cNvSpPr>
              <a:spLocks noChangeArrowheads="1"/>
            </p:cNvSpPr>
            <p:nvPr/>
          </p:nvSpPr>
          <p:spPr bwMode="auto">
            <a:xfrm>
              <a:off x="508" y="100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535" name="Oval 4135"/>
            <p:cNvSpPr>
              <a:spLocks noChangeArrowheads="1"/>
            </p:cNvSpPr>
            <p:nvPr/>
          </p:nvSpPr>
          <p:spPr bwMode="auto">
            <a:xfrm>
              <a:off x="513" y="99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536" name="Oval 4136"/>
            <p:cNvSpPr>
              <a:spLocks noChangeArrowheads="1"/>
            </p:cNvSpPr>
            <p:nvPr/>
          </p:nvSpPr>
          <p:spPr bwMode="auto">
            <a:xfrm>
              <a:off x="517" y="98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537" name="Oval 4137"/>
            <p:cNvSpPr>
              <a:spLocks noChangeArrowheads="1"/>
            </p:cNvSpPr>
            <p:nvPr/>
          </p:nvSpPr>
          <p:spPr bwMode="auto">
            <a:xfrm>
              <a:off x="521" y="97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538" name="Oval 4138"/>
            <p:cNvSpPr>
              <a:spLocks noChangeArrowheads="1"/>
            </p:cNvSpPr>
            <p:nvPr/>
          </p:nvSpPr>
          <p:spPr bwMode="auto">
            <a:xfrm>
              <a:off x="523" y="97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539" name="Oval 4139"/>
            <p:cNvSpPr>
              <a:spLocks noChangeArrowheads="1"/>
            </p:cNvSpPr>
            <p:nvPr/>
          </p:nvSpPr>
          <p:spPr bwMode="auto">
            <a:xfrm>
              <a:off x="529" y="96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540" name="Oval 4140"/>
            <p:cNvSpPr>
              <a:spLocks noChangeArrowheads="1"/>
            </p:cNvSpPr>
            <p:nvPr/>
          </p:nvSpPr>
          <p:spPr bwMode="auto">
            <a:xfrm>
              <a:off x="533" y="96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541" name="Oval 4141"/>
            <p:cNvSpPr>
              <a:spLocks noChangeArrowheads="1"/>
            </p:cNvSpPr>
            <p:nvPr/>
          </p:nvSpPr>
          <p:spPr bwMode="auto">
            <a:xfrm>
              <a:off x="539" y="95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542" name="Oval 4142"/>
            <p:cNvSpPr>
              <a:spLocks noChangeArrowheads="1"/>
            </p:cNvSpPr>
            <p:nvPr/>
          </p:nvSpPr>
          <p:spPr bwMode="auto">
            <a:xfrm>
              <a:off x="545" y="948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543" name="Oval 4143"/>
            <p:cNvSpPr>
              <a:spLocks noChangeArrowheads="1"/>
            </p:cNvSpPr>
            <p:nvPr/>
          </p:nvSpPr>
          <p:spPr bwMode="auto">
            <a:xfrm>
              <a:off x="551" y="94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544" name="Oval 4144"/>
            <p:cNvSpPr>
              <a:spLocks noChangeArrowheads="1"/>
            </p:cNvSpPr>
            <p:nvPr/>
          </p:nvSpPr>
          <p:spPr bwMode="auto">
            <a:xfrm>
              <a:off x="557" y="93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545" name="Oval 4145"/>
            <p:cNvSpPr>
              <a:spLocks noChangeArrowheads="1"/>
            </p:cNvSpPr>
            <p:nvPr/>
          </p:nvSpPr>
          <p:spPr bwMode="auto">
            <a:xfrm>
              <a:off x="563" y="92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546" name="Oval 4146"/>
            <p:cNvSpPr>
              <a:spLocks noChangeArrowheads="1"/>
            </p:cNvSpPr>
            <p:nvPr/>
          </p:nvSpPr>
          <p:spPr bwMode="auto">
            <a:xfrm>
              <a:off x="573" y="92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547" name="Oval 4147"/>
            <p:cNvSpPr>
              <a:spLocks noChangeArrowheads="1"/>
            </p:cNvSpPr>
            <p:nvPr/>
          </p:nvSpPr>
          <p:spPr bwMode="auto">
            <a:xfrm>
              <a:off x="583" y="918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548" name="Oval 4148"/>
            <p:cNvSpPr>
              <a:spLocks noChangeArrowheads="1"/>
            </p:cNvSpPr>
            <p:nvPr/>
          </p:nvSpPr>
          <p:spPr bwMode="auto">
            <a:xfrm>
              <a:off x="593" y="91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549" name="Oval 4149"/>
            <p:cNvSpPr>
              <a:spLocks noChangeArrowheads="1"/>
            </p:cNvSpPr>
            <p:nvPr/>
          </p:nvSpPr>
          <p:spPr bwMode="auto">
            <a:xfrm>
              <a:off x="603" y="91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550" name="Oval 4150"/>
            <p:cNvSpPr>
              <a:spLocks noChangeArrowheads="1"/>
            </p:cNvSpPr>
            <p:nvPr/>
          </p:nvSpPr>
          <p:spPr bwMode="auto">
            <a:xfrm>
              <a:off x="610" y="92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551" name="Oval 4151"/>
            <p:cNvSpPr>
              <a:spLocks noChangeArrowheads="1"/>
            </p:cNvSpPr>
            <p:nvPr/>
          </p:nvSpPr>
          <p:spPr bwMode="auto">
            <a:xfrm>
              <a:off x="617" y="92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552" name="Oval 4152"/>
            <p:cNvSpPr>
              <a:spLocks noChangeArrowheads="1"/>
            </p:cNvSpPr>
            <p:nvPr/>
          </p:nvSpPr>
          <p:spPr bwMode="auto">
            <a:xfrm>
              <a:off x="623" y="93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553" name="Oval 4153"/>
            <p:cNvSpPr>
              <a:spLocks noChangeArrowheads="1"/>
            </p:cNvSpPr>
            <p:nvPr/>
          </p:nvSpPr>
          <p:spPr bwMode="auto">
            <a:xfrm>
              <a:off x="629" y="94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554" name="Oval 4154"/>
            <p:cNvSpPr>
              <a:spLocks noChangeArrowheads="1"/>
            </p:cNvSpPr>
            <p:nvPr/>
          </p:nvSpPr>
          <p:spPr bwMode="auto">
            <a:xfrm>
              <a:off x="633" y="95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555" name="Oval 4155"/>
            <p:cNvSpPr>
              <a:spLocks noChangeArrowheads="1"/>
            </p:cNvSpPr>
            <p:nvPr/>
          </p:nvSpPr>
          <p:spPr bwMode="auto">
            <a:xfrm>
              <a:off x="635" y="961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556" name="Oval 4156"/>
            <p:cNvSpPr>
              <a:spLocks noChangeArrowheads="1"/>
            </p:cNvSpPr>
            <p:nvPr/>
          </p:nvSpPr>
          <p:spPr bwMode="auto">
            <a:xfrm>
              <a:off x="636" y="975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557" name="Oval 4157"/>
            <p:cNvSpPr>
              <a:spLocks noChangeArrowheads="1"/>
            </p:cNvSpPr>
            <p:nvPr/>
          </p:nvSpPr>
          <p:spPr bwMode="auto">
            <a:xfrm>
              <a:off x="636" y="985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558" name="Oval 4158"/>
            <p:cNvSpPr>
              <a:spLocks noChangeArrowheads="1"/>
            </p:cNvSpPr>
            <p:nvPr/>
          </p:nvSpPr>
          <p:spPr bwMode="auto">
            <a:xfrm>
              <a:off x="636" y="995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559" name="Oval 4159"/>
            <p:cNvSpPr>
              <a:spLocks noChangeArrowheads="1"/>
            </p:cNvSpPr>
            <p:nvPr/>
          </p:nvSpPr>
          <p:spPr bwMode="auto">
            <a:xfrm>
              <a:off x="635" y="1005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560" name="Oval 4160"/>
            <p:cNvSpPr>
              <a:spLocks noChangeArrowheads="1"/>
            </p:cNvSpPr>
            <p:nvPr/>
          </p:nvSpPr>
          <p:spPr bwMode="auto">
            <a:xfrm>
              <a:off x="634" y="1015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561" name="Oval 4161"/>
            <p:cNvSpPr>
              <a:spLocks noChangeArrowheads="1"/>
            </p:cNvSpPr>
            <p:nvPr/>
          </p:nvSpPr>
          <p:spPr bwMode="auto">
            <a:xfrm>
              <a:off x="634" y="1025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562" name="Oval 4162"/>
            <p:cNvSpPr>
              <a:spLocks noChangeArrowheads="1"/>
            </p:cNvSpPr>
            <p:nvPr/>
          </p:nvSpPr>
          <p:spPr bwMode="auto">
            <a:xfrm>
              <a:off x="634" y="1035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563" name="Oval 4163"/>
            <p:cNvSpPr>
              <a:spLocks noChangeArrowheads="1"/>
            </p:cNvSpPr>
            <p:nvPr/>
          </p:nvSpPr>
          <p:spPr bwMode="auto">
            <a:xfrm>
              <a:off x="635" y="1045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564" name="Oval 4164"/>
            <p:cNvSpPr>
              <a:spLocks noChangeArrowheads="1"/>
            </p:cNvSpPr>
            <p:nvPr/>
          </p:nvSpPr>
          <p:spPr bwMode="auto">
            <a:xfrm>
              <a:off x="634" y="1055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565" name="Oval 4165"/>
            <p:cNvSpPr>
              <a:spLocks noChangeArrowheads="1"/>
            </p:cNvSpPr>
            <p:nvPr/>
          </p:nvSpPr>
          <p:spPr bwMode="auto">
            <a:xfrm>
              <a:off x="634" y="1065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566" name="Oval 4166"/>
            <p:cNvSpPr>
              <a:spLocks noChangeArrowheads="1"/>
            </p:cNvSpPr>
            <p:nvPr/>
          </p:nvSpPr>
          <p:spPr bwMode="auto">
            <a:xfrm>
              <a:off x="634" y="1075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567" name="Oval 4167"/>
            <p:cNvSpPr>
              <a:spLocks noChangeArrowheads="1"/>
            </p:cNvSpPr>
            <p:nvPr/>
          </p:nvSpPr>
          <p:spPr bwMode="auto">
            <a:xfrm>
              <a:off x="636" y="1083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568" name="Oval 4168"/>
            <p:cNvSpPr>
              <a:spLocks noChangeArrowheads="1"/>
            </p:cNvSpPr>
            <p:nvPr/>
          </p:nvSpPr>
          <p:spPr bwMode="auto">
            <a:xfrm>
              <a:off x="640" y="1093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569" name="Oval 4169"/>
            <p:cNvSpPr>
              <a:spLocks noChangeArrowheads="1"/>
            </p:cNvSpPr>
            <p:nvPr/>
          </p:nvSpPr>
          <p:spPr bwMode="auto">
            <a:xfrm>
              <a:off x="648" y="1101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570" name="Oval 4170"/>
            <p:cNvSpPr>
              <a:spLocks noChangeArrowheads="1"/>
            </p:cNvSpPr>
            <p:nvPr/>
          </p:nvSpPr>
          <p:spPr bwMode="auto">
            <a:xfrm>
              <a:off x="658" y="1103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571" name="Oval 4171"/>
            <p:cNvSpPr>
              <a:spLocks noChangeArrowheads="1"/>
            </p:cNvSpPr>
            <p:nvPr/>
          </p:nvSpPr>
          <p:spPr bwMode="auto">
            <a:xfrm>
              <a:off x="670" y="1101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572" name="Oval 4172"/>
            <p:cNvSpPr>
              <a:spLocks noChangeArrowheads="1"/>
            </p:cNvSpPr>
            <p:nvPr/>
          </p:nvSpPr>
          <p:spPr bwMode="auto">
            <a:xfrm>
              <a:off x="678" y="1095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573" name="Oval 4173"/>
            <p:cNvSpPr>
              <a:spLocks noChangeArrowheads="1"/>
            </p:cNvSpPr>
            <p:nvPr/>
          </p:nvSpPr>
          <p:spPr bwMode="auto">
            <a:xfrm>
              <a:off x="686" y="1087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574" name="Oval 4174"/>
            <p:cNvSpPr>
              <a:spLocks noChangeArrowheads="1"/>
            </p:cNvSpPr>
            <p:nvPr/>
          </p:nvSpPr>
          <p:spPr bwMode="auto">
            <a:xfrm>
              <a:off x="694" y="1079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575" name="Oval 4175"/>
            <p:cNvSpPr>
              <a:spLocks noChangeArrowheads="1"/>
            </p:cNvSpPr>
            <p:nvPr/>
          </p:nvSpPr>
          <p:spPr bwMode="auto">
            <a:xfrm>
              <a:off x="702" y="1069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576" name="Oval 4176"/>
            <p:cNvSpPr>
              <a:spLocks noChangeArrowheads="1"/>
            </p:cNvSpPr>
            <p:nvPr/>
          </p:nvSpPr>
          <p:spPr bwMode="auto">
            <a:xfrm>
              <a:off x="708" y="1059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577" name="Oval 4177"/>
            <p:cNvSpPr>
              <a:spLocks noChangeArrowheads="1"/>
            </p:cNvSpPr>
            <p:nvPr/>
          </p:nvSpPr>
          <p:spPr bwMode="auto">
            <a:xfrm>
              <a:off x="712" y="105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578" name="Oval 4178"/>
            <p:cNvSpPr>
              <a:spLocks noChangeArrowheads="1"/>
            </p:cNvSpPr>
            <p:nvPr/>
          </p:nvSpPr>
          <p:spPr bwMode="auto">
            <a:xfrm>
              <a:off x="718" y="104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579" name="Oval 4179"/>
            <p:cNvSpPr>
              <a:spLocks noChangeArrowheads="1"/>
            </p:cNvSpPr>
            <p:nvPr/>
          </p:nvSpPr>
          <p:spPr bwMode="auto">
            <a:xfrm>
              <a:off x="720" y="103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580" name="Oval 4180"/>
            <p:cNvSpPr>
              <a:spLocks noChangeArrowheads="1"/>
            </p:cNvSpPr>
            <p:nvPr/>
          </p:nvSpPr>
          <p:spPr bwMode="auto">
            <a:xfrm>
              <a:off x="724" y="102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581" name="Oval 4181"/>
            <p:cNvSpPr>
              <a:spLocks noChangeArrowheads="1"/>
            </p:cNvSpPr>
            <p:nvPr/>
          </p:nvSpPr>
          <p:spPr bwMode="auto">
            <a:xfrm>
              <a:off x="728" y="101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582" name="Oval 4182"/>
            <p:cNvSpPr>
              <a:spLocks noChangeArrowheads="1"/>
            </p:cNvSpPr>
            <p:nvPr/>
          </p:nvSpPr>
          <p:spPr bwMode="auto">
            <a:xfrm>
              <a:off x="378" y="87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1" name="Group 4183"/>
          <p:cNvGrpSpPr>
            <a:grpSpLocks/>
          </p:cNvGrpSpPr>
          <p:nvPr/>
        </p:nvGrpSpPr>
        <p:grpSpPr bwMode="auto">
          <a:xfrm>
            <a:off x="7843838" y="228600"/>
            <a:ext cx="639762" cy="627063"/>
            <a:chOff x="336" y="870"/>
            <a:chExt cx="409" cy="427"/>
          </a:xfrm>
        </p:grpSpPr>
        <p:sp>
          <p:nvSpPr>
            <p:cNvPr id="25291" name="AutoShape 4184"/>
            <p:cNvSpPr>
              <a:spLocks noChangeArrowheads="1"/>
            </p:cNvSpPr>
            <p:nvPr/>
          </p:nvSpPr>
          <p:spPr bwMode="auto">
            <a:xfrm>
              <a:off x="336" y="1008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292" name="AutoShape 4185"/>
            <p:cNvSpPr>
              <a:spLocks noChangeArrowheads="1"/>
            </p:cNvSpPr>
            <p:nvPr/>
          </p:nvSpPr>
          <p:spPr bwMode="auto">
            <a:xfrm>
              <a:off x="342" y="1000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293" name="AutoShape 4186"/>
            <p:cNvSpPr>
              <a:spLocks noChangeArrowheads="1"/>
            </p:cNvSpPr>
            <p:nvPr/>
          </p:nvSpPr>
          <p:spPr bwMode="auto">
            <a:xfrm>
              <a:off x="350" y="992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294" name="AutoShape 4187"/>
            <p:cNvSpPr>
              <a:spLocks noChangeArrowheads="1"/>
            </p:cNvSpPr>
            <p:nvPr/>
          </p:nvSpPr>
          <p:spPr bwMode="auto">
            <a:xfrm>
              <a:off x="356" y="982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295" name="AutoShape 4188"/>
            <p:cNvSpPr>
              <a:spLocks noChangeArrowheads="1"/>
            </p:cNvSpPr>
            <p:nvPr/>
          </p:nvSpPr>
          <p:spPr bwMode="auto">
            <a:xfrm>
              <a:off x="362" y="970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296" name="AutoShape 4189"/>
            <p:cNvSpPr>
              <a:spLocks noChangeArrowheads="1"/>
            </p:cNvSpPr>
            <p:nvPr/>
          </p:nvSpPr>
          <p:spPr bwMode="auto">
            <a:xfrm>
              <a:off x="366" y="958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297" name="AutoShape 4190"/>
            <p:cNvSpPr>
              <a:spLocks noChangeArrowheads="1"/>
            </p:cNvSpPr>
            <p:nvPr/>
          </p:nvSpPr>
          <p:spPr bwMode="auto">
            <a:xfrm>
              <a:off x="370" y="948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298" name="AutoShape 4191"/>
            <p:cNvSpPr>
              <a:spLocks noChangeArrowheads="1"/>
            </p:cNvSpPr>
            <p:nvPr/>
          </p:nvSpPr>
          <p:spPr bwMode="auto">
            <a:xfrm>
              <a:off x="374" y="936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299" name="AutoShape 4192"/>
            <p:cNvSpPr>
              <a:spLocks noChangeArrowheads="1"/>
            </p:cNvSpPr>
            <p:nvPr/>
          </p:nvSpPr>
          <p:spPr bwMode="auto">
            <a:xfrm>
              <a:off x="378" y="924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300" name="AutoShape 4193"/>
            <p:cNvSpPr>
              <a:spLocks noChangeArrowheads="1"/>
            </p:cNvSpPr>
            <p:nvPr/>
          </p:nvSpPr>
          <p:spPr bwMode="auto">
            <a:xfrm>
              <a:off x="380" y="914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301" name="AutoShape 4194"/>
            <p:cNvSpPr>
              <a:spLocks noChangeArrowheads="1"/>
            </p:cNvSpPr>
            <p:nvPr/>
          </p:nvSpPr>
          <p:spPr bwMode="auto">
            <a:xfrm>
              <a:off x="378" y="928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302" name="AutoShape 4195"/>
            <p:cNvSpPr>
              <a:spLocks noChangeArrowheads="1"/>
            </p:cNvSpPr>
            <p:nvPr/>
          </p:nvSpPr>
          <p:spPr bwMode="auto">
            <a:xfrm>
              <a:off x="378" y="936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303" name="AutoShape 4196"/>
            <p:cNvSpPr>
              <a:spLocks noChangeArrowheads="1"/>
            </p:cNvSpPr>
            <p:nvPr/>
          </p:nvSpPr>
          <p:spPr bwMode="auto">
            <a:xfrm>
              <a:off x="378" y="950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304" name="AutoShape 4197"/>
            <p:cNvSpPr>
              <a:spLocks noChangeArrowheads="1"/>
            </p:cNvSpPr>
            <p:nvPr/>
          </p:nvSpPr>
          <p:spPr bwMode="auto">
            <a:xfrm>
              <a:off x="378" y="962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305" name="AutoShape 4198"/>
            <p:cNvSpPr>
              <a:spLocks noChangeArrowheads="1"/>
            </p:cNvSpPr>
            <p:nvPr/>
          </p:nvSpPr>
          <p:spPr bwMode="auto">
            <a:xfrm>
              <a:off x="378" y="974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306" name="AutoShape 4199"/>
            <p:cNvSpPr>
              <a:spLocks noChangeArrowheads="1"/>
            </p:cNvSpPr>
            <p:nvPr/>
          </p:nvSpPr>
          <p:spPr bwMode="auto">
            <a:xfrm>
              <a:off x="376" y="982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307" name="AutoShape 4200"/>
            <p:cNvSpPr>
              <a:spLocks noChangeArrowheads="1"/>
            </p:cNvSpPr>
            <p:nvPr/>
          </p:nvSpPr>
          <p:spPr bwMode="auto">
            <a:xfrm>
              <a:off x="376" y="992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308" name="AutoShape 4201"/>
            <p:cNvSpPr>
              <a:spLocks noChangeArrowheads="1"/>
            </p:cNvSpPr>
            <p:nvPr/>
          </p:nvSpPr>
          <p:spPr bwMode="auto">
            <a:xfrm>
              <a:off x="376" y="1004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309" name="AutoShape 4202"/>
            <p:cNvSpPr>
              <a:spLocks noChangeArrowheads="1"/>
            </p:cNvSpPr>
            <p:nvPr/>
          </p:nvSpPr>
          <p:spPr bwMode="auto">
            <a:xfrm>
              <a:off x="378" y="1014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310" name="AutoShape 4203"/>
            <p:cNvSpPr>
              <a:spLocks noChangeArrowheads="1"/>
            </p:cNvSpPr>
            <p:nvPr/>
          </p:nvSpPr>
          <p:spPr bwMode="auto">
            <a:xfrm>
              <a:off x="378" y="1024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311" name="AutoShape 4204"/>
            <p:cNvSpPr>
              <a:spLocks noChangeArrowheads="1"/>
            </p:cNvSpPr>
            <p:nvPr/>
          </p:nvSpPr>
          <p:spPr bwMode="auto">
            <a:xfrm>
              <a:off x="378" y="1030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312" name="AutoShape 4205"/>
            <p:cNvSpPr>
              <a:spLocks noChangeArrowheads="1"/>
            </p:cNvSpPr>
            <p:nvPr/>
          </p:nvSpPr>
          <p:spPr bwMode="auto">
            <a:xfrm>
              <a:off x="378" y="1040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313" name="AutoShape 4206"/>
            <p:cNvSpPr>
              <a:spLocks noChangeArrowheads="1"/>
            </p:cNvSpPr>
            <p:nvPr/>
          </p:nvSpPr>
          <p:spPr bwMode="auto">
            <a:xfrm>
              <a:off x="378" y="1052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314" name="AutoShape 4207"/>
            <p:cNvSpPr>
              <a:spLocks noChangeArrowheads="1"/>
            </p:cNvSpPr>
            <p:nvPr/>
          </p:nvSpPr>
          <p:spPr bwMode="auto">
            <a:xfrm>
              <a:off x="378" y="1064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315" name="AutoShape 4208"/>
            <p:cNvSpPr>
              <a:spLocks noChangeArrowheads="1"/>
            </p:cNvSpPr>
            <p:nvPr/>
          </p:nvSpPr>
          <p:spPr bwMode="auto">
            <a:xfrm>
              <a:off x="378" y="1074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316" name="AutoShape 4209"/>
            <p:cNvSpPr>
              <a:spLocks noChangeArrowheads="1"/>
            </p:cNvSpPr>
            <p:nvPr/>
          </p:nvSpPr>
          <p:spPr bwMode="auto">
            <a:xfrm>
              <a:off x="380" y="1084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317" name="AutoShape 4210"/>
            <p:cNvSpPr>
              <a:spLocks noChangeArrowheads="1"/>
            </p:cNvSpPr>
            <p:nvPr/>
          </p:nvSpPr>
          <p:spPr bwMode="auto">
            <a:xfrm>
              <a:off x="386" y="1094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318" name="AutoShape 4211"/>
            <p:cNvSpPr>
              <a:spLocks noChangeArrowheads="1"/>
            </p:cNvSpPr>
            <p:nvPr/>
          </p:nvSpPr>
          <p:spPr bwMode="auto">
            <a:xfrm>
              <a:off x="394" y="1096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319" name="AutoShape 4212"/>
            <p:cNvSpPr>
              <a:spLocks noChangeArrowheads="1"/>
            </p:cNvSpPr>
            <p:nvPr/>
          </p:nvSpPr>
          <p:spPr bwMode="auto">
            <a:xfrm>
              <a:off x="406" y="1098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320" name="AutoShape 4213"/>
            <p:cNvSpPr>
              <a:spLocks noChangeArrowheads="1"/>
            </p:cNvSpPr>
            <p:nvPr/>
          </p:nvSpPr>
          <p:spPr bwMode="auto">
            <a:xfrm>
              <a:off x="416" y="1094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321" name="AutoShape 4214"/>
            <p:cNvSpPr>
              <a:spLocks noChangeArrowheads="1"/>
            </p:cNvSpPr>
            <p:nvPr/>
          </p:nvSpPr>
          <p:spPr bwMode="auto">
            <a:xfrm>
              <a:off x="424" y="1088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322" name="AutoShape 4215"/>
            <p:cNvSpPr>
              <a:spLocks noChangeArrowheads="1"/>
            </p:cNvSpPr>
            <p:nvPr/>
          </p:nvSpPr>
          <p:spPr bwMode="auto">
            <a:xfrm>
              <a:off x="432" y="1080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323" name="AutoShape 4216"/>
            <p:cNvSpPr>
              <a:spLocks noChangeArrowheads="1"/>
            </p:cNvSpPr>
            <p:nvPr/>
          </p:nvSpPr>
          <p:spPr bwMode="auto">
            <a:xfrm>
              <a:off x="436" y="1074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324" name="AutoShape 4217"/>
            <p:cNvSpPr>
              <a:spLocks noChangeArrowheads="1"/>
            </p:cNvSpPr>
            <p:nvPr/>
          </p:nvSpPr>
          <p:spPr bwMode="auto">
            <a:xfrm>
              <a:off x="442" y="1066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325" name="AutoShape 4218"/>
            <p:cNvSpPr>
              <a:spLocks noChangeArrowheads="1"/>
            </p:cNvSpPr>
            <p:nvPr/>
          </p:nvSpPr>
          <p:spPr bwMode="auto">
            <a:xfrm>
              <a:off x="448" y="1058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326" name="AutoShape 4219"/>
            <p:cNvSpPr>
              <a:spLocks noChangeArrowheads="1"/>
            </p:cNvSpPr>
            <p:nvPr/>
          </p:nvSpPr>
          <p:spPr bwMode="auto">
            <a:xfrm>
              <a:off x="452" y="1050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327" name="AutoShape 4220"/>
            <p:cNvSpPr>
              <a:spLocks noChangeArrowheads="1"/>
            </p:cNvSpPr>
            <p:nvPr/>
          </p:nvSpPr>
          <p:spPr bwMode="auto">
            <a:xfrm>
              <a:off x="458" y="1042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328" name="AutoShape 4221"/>
            <p:cNvSpPr>
              <a:spLocks noChangeArrowheads="1"/>
            </p:cNvSpPr>
            <p:nvPr/>
          </p:nvSpPr>
          <p:spPr bwMode="auto">
            <a:xfrm>
              <a:off x="462" y="1034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329" name="AutoShape 4222"/>
            <p:cNvSpPr>
              <a:spLocks noChangeArrowheads="1"/>
            </p:cNvSpPr>
            <p:nvPr/>
          </p:nvSpPr>
          <p:spPr bwMode="auto">
            <a:xfrm>
              <a:off x="468" y="1024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330" name="AutoShape 4223"/>
            <p:cNvSpPr>
              <a:spLocks noChangeArrowheads="1"/>
            </p:cNvSpPr>
            <p:nvPr/>
          </p:nvSpPr>
          <p:spPr bwMode="auto">
            <a:xfrm>
              <a:off x="474" y="1014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331" name="Oval 4224"/>
            <p:cNvSpPr>
              <a:spLocks noChangeArrowheads="1"/>
            </p:cNvSpPr>
            <p:nvPr/>
          </p:nvSpPr>
          <p:spPr bwMode="auto">
            <a:xfrm>
              <a:off x="476" y="1011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332" name="Oval 4225"/>
            <p:cNvSpPr>
              <a:spLocks noChangeArrowheads="1"/>
            </p:cNvSpPr>
            <p:nvPr/>
          </p:nvSpPr>
          <p:spPr bwMode="auto">
            <a:xfrm>
              <a:off x="480" y="1001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333" name="Oval 4226"/>
            <p:cNvSpPr>
              <a:spLocks noChangeArrowheads="1"/>
            </p:cNvSpPr>
            <p:nvPr/>
          </p:nvSpPr>
          <p:spPr bwMode="auto">
            <a:xfrm>
              <a:off x="484" y="991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334" name="Oval 4227"/>
            <p:cNvSpPr>
              <a:spLocks noChangeArrowheads="1"/>
            </p:cNvSpPr>
            <p:nvPr/>
          </p:nvSpPr>
          <p:spPr bwMode="auto">
            <a:xfrm>
              <a:off x="486" y="981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335" name="Oval 4228"/>
            <p:cNvSpPr>
              <a:spLocks noChangeArrowheads="1"/>
            </p:cNvSpPr>
            <p:nvPr/>
          </p:nvSpPr>
          <p:spPr bwMode="auto">
            <a:xfrm>
              <a:off x="492" y="971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336" name="Oval 4229"/>
            <p:cNvSpPr>
              <a:spLocks noChangeArrowheads="1"/>
            </p:cNvSpPr>
            <p:nvPr/>
          </p:nvSpPr>
          <p:spPr bwMode="auto">
            <a:xfrm>
              <a:off x="496" y="961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337" name="Oval 4230"/>
            <p:cNvSpPr>
              <a:spLocks noChangeArrowheads="1"/>
            </p:cNvSpPr>
            <p:nvPr/>
          </p:nvSpPr>
          <p:spPr bwMode="auto">
            <a:xfrm>
              <a:off x="500" y="951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338" name="Oval 4231"/>
            <p:cNvSpPr>
              <a:spLocks noChangeArrowheads="1"/>
            </p:cNvSpPr>
            <p:nvPr/>
          </p:nvSpPr>
          <p:spPr bwMode="auto">
            <a:xfrm>
              <a:off x="500" y="943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339" name="Oval 4232"/>
            <p:cNvSpPr>
              <a:spLocks noChangeArrowheads="1"/>
            </p:cNvSpPr>
            <p:nvPr/>
          </p:nvSpPr>
          <p:spPr bwMode="auto">
            <a:xfrm>
              <a:off x="500" y="931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340" name="Oval 4233"/>
            <p:cNvSpPr>
              <a:spLocks noChangeArrowheads="1"/>
            </p:cNvSpPr>
            <p:nvPr/>
          </p:nvSpPr>
          <p:spPr bwMode="auto">
            <a:xfrm>
              <a:off x="500" y="919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341" name="Oval 4234"/>
            <p:cNvSpPr>
              <a:spLocks noChangeArrowheads="1"/>
            </p:cNvSpPr>
            <p:nvPr/>
          </p:nvSpPr>
          <p:spPr bwMode="auto">
            <a:xfrm>
              <a:off x="497" y="92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342" name="Oval 4235"/>
            <p:cNvSpPr>
              <a:spLocks noChangeArrowheads="1"/>
            </p:cNvSpPr>
            <p:nvPr/>
          </p:nvSpPr>
          <p:spPr bwMode="auto">
            <a:xfrm>
              <a:off x="499" y="93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343" name="Oval 4236"/>
            <p:cNvSpPr>
              <a:spLocks noChangeArrowheads="1"/>
            </p:cNvSpPr>
            <p:nvPr/>
          </p:nvSpPr>
          <p:spPr bwMode="auto">
            <a:xfrm>
              <a:off x="497" y="94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344" name="Oval 4237"/>
            <p:cNvSpPr>
              <a:spLocks noChangeArrowheads="1"/>
            </p:cNvSpPr>
            <p:nvPr/>
          </p:nvSpPr>
          <p:spPr bwMode="auto">
            <a:xfrm>
              <a:off x="497" y="95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345" name="Oval 4238"/>
            <p:cNvSpPr>
              <a:spLocks noChangeArrowheads="1"/>
            </p:cNvSpPr>
            <p:nvPr/>
          </p:nvSpPr>
          <p:spPr bwMode="auto">
            <a:xfrm>
              <a:off x="497" y="96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346" name="Oval 4239"/>
            <p:cNvSpPr>
              <a:spLocks noChangeArrowheads="1"/>
            </p:cNvSpPr>
            <p:nvPr/>
          </p:nvSpPr>
          <p:spPr bwMode="auto">
            <a:xfrm>
              <a:off x="497" y="97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347" name="Oval 4240"/>
            <p:cNvSpPr>
              <a:spLocks noChangeArrowheads="1"/>
            </p:cNvSpPr>
            <p:nvPr/>
          </p:nvSpPr>
          <p:spPr bwMode="auto">
            <a:xfrm>
              <a:off x="497" y="978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348" name="Oval 4241"/>
            <p:cNvSpPr>
              <a:spLocks noChangeArrowheads="1"/>
            </p:cNvSpPr>
            <p:nvPr/>
          </p:nvSpPr>
          <p:spPr bwMode="auto">
            <a:xfrm>
              <a:off x="497" y="98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349" name="Oval 4242"/>
            <p:cNvSpPr>
              <a:spLocks noChangeArrowheads="1"/>
            </p:cNvSpPr>
            <p:nvPr/>
          </p:nvSpPr>
          <p:spPr bwMode="auto">
            <a:xfrm>
              <a:off x="497" y="99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350" name="Oval 4243"/>
            <p:cNvSpPr>
              <a:spLocks noChangeArrowheads="1"/>
            </p:cNvSpPr>
            <p:nvPr/>
          </p:nvSpPr>
          <p:spPr bwMode="auto">
            <a:xfrm>
              <a:off x="499" y="100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351" name="Oval 4244"/>
            <p:cNvSpPr>
              <a:spLocks noChangeArrowheads="1"/>
            </p:cNvSpPr>
            <p:nvPr/>
          </p:nvSpPr>
          <p:spPr bwMode="auto">
            <a:xfrm>
              <a:off x="499" y="101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352" name="Oval 4245"/>
            <p:cNvSpPr>
              <a:spLocks noChangeArrowheads="1"/>
            </p:cNvSpPr>
            <p:nvPr/>
          </p:nvSpPr>
          <p:spPr bwMode="auto">
            <a:xfrm>
              <a:off x="499" y="102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353" name="Oval 4246"/>
            <p:cNvSpPr>
              <a:spLocks noChangeArrowheads="1"/>
            </p:cNvSpPr>
            <p:nvPr/>
          </p:nvSpPr>
          <p:spPr bwMode="auto">
            <a:xfrm>
              <a:off x="499" y="102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354" name="Oval 4247"/>
            <p:cNvSpPr>
              <a:spLocks noChangeArrowheads="1"/>
            </p:cNvSpPr>
            <p:nvPr/>
          </p:nvSpPr>
          <p:spPr bwMode="auto">
            <a:xfrm>
              <a:off x="499" y="103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355" name="Oval 4248"/>
            <p:cNvSpPr>
              <a:spLocks noChangeArrowheads="1"/>
            </p:cNvSpPr>
            <p:nvPr/>
          </p:nvSpPr>
          <p:spPr bwMode="auto">
            <a:xfrm>
              <a:off x="499" y="104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356" name="Oval 4249"/>
            <p:cNvSpPr>
              <a:spLocks noChangeArrowheads="1"/>
            </p:cNvSpPr>
            <p:nvPr/>
          </p:nvSpPr>
          <p:spPr bwMode="auto">
            <a:xfrm>
              <a:off x="499" y="105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357" name="Oval 4250"/>
            <p:cNvSpPr>
              <a:spLocks noChangeArrowheads="1"/>
            </p:cNvSpPr>
            <p:nvPr/>
          </p:nvSpPr>
          <p:spPr bwMode="auto">
            <a:xfrm>
              <a:off x="499" y="1058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358" name="Oval 4251"/>
            <p:cNvSpPr>
              <a:spLocks noChangeArrowheads="1"/>
            </p:cNvSpPr>
            <p:nvPr/>
          </p:nvSpPr>
          <p:spPr bwMode="auto">
            <a:xfrm>
              <a:off x="499" y="1068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359" name="Oval 4252"/>
            <p:cNvSpPr>
              <a:spLocks noChangeArrowheads="1"/>
            </p:cNvSpPr>
            <p:nvPr/>
          </p:nvSpPr>
          <p:spPr bwMode="auto">
            <a:xfrm>
              <a:off x="499" y="107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360" name="Oval 4253"/>
            <p:cNvSpPr>
              <a:spLocks noChangeArrowheads="1"/>
            </p:cNvSpPr>
            <p:nvPr/>
          </p:nvSpPr>
          <p:spPr bwMode="auto">
            <a:xfrm>
              <a:off x="499" y="108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361" name="Oval 4254"/>
            <p:cNvSpPr>
              <a:spLocks noChangeArrowheads="1"/>
            </p:cNvSpPr>
            <p:nvPr/>
          </p:nvSpPr>
          <p:spPr bwMode="auto">
            <a:xfrm>
              <a:off x="499" y="109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362" name="Oval 4255"/>
            <p:cNvSpPr>
              <a:spLocks noChangeArrowheads="1"/>
            </p:cNvSpPr>
            <p:nvPr/>
          </p:nvSpPr>
          <p:spPr bwMode="auto">
            <a:xfrm>
              <a:off x="501" y="110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363" name="Oval 4256"/>
            <p:cNvSpPr>
              <a:spLocks noChangeArrowheads="1"/>
            </p:cNvSpPr>
            <p:nvPr/>
          </p:nvSpPr>
          <p:spPr bwMode="auto">
            <a:xfrm>
              <a:off x="499" y="110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364" name="Oval 4257"/>
            <p:cNvSpPr>
              <a:spLocks noChangeArrowheads="1"/>
            </p:cNvSpPr>
            <p:nvPr/>
          </p:nvSpPr>
          <p:spPr bwMode="auto">
            <a:xfrm>
              <a:off x="501" y="111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365" name="Oval 4258"/>
            <p:cNvSpPr>
              <a:spLocks noChangeArrowheads="1"/>
            </p:cNvSpPr>
            <p:nvPr/>
          </p:nvSpPr>
          <p:spPr bwMode="auto">
            <a:xfrm>
              <a:off x="501" y="1118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366" name="Oval 4259"/>
            <p:cNvSpPr>
              <a:spLocks noChangeArrowheads="1"/>
            </p:cNvSpPr>
            <p:nvPr/>
          </p:nvSpPr>
          <p:spPr bwMode="auto">
            <a:xfrm>
              <a:off x="499" y="1128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367" name="Oval 4260"/>
            <p:cNvSpPr>
              <a:spLocks noChangeArrowheads="1"/>
            </p:cNvSpPr>
            <p:nvPr/>
          </p:nvSpPr>
          <p:spPr bwMode="auto">
            <a:xfrm>
              <a:off x="499" y="113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368" name="Oval 4261"/>
            <p:cNvSpPr>
              <a:spLocks noChangeArrowheads="1"/>
            </p:cNvSpPr>
            <p:nvPr/>
          </p:nvSpPr>
          <p:spPr bwMode="auto">
            <a:xfrm>
              <a:off x="499" y="114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369" name="Oval 4262"/>
            <p:cNvSpPr>
              <a:spLocks noChangeArrowheads="1"/>
            </p:cNvSpPr>
            <p:nvPr/>
          </p:nvSpPr>
          <p:spPr bwMode="auto">
            <a:xfrm>
              <a:off x="499" y="115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370" name="Oval 4263"/>
            <p:cNvSpPr>
              <a:spLocks noChangeArrowheads="1"/>
            </p:cNvSpPr>
            <p:nvPr/>
          </p:nvSpPr>
          <p:spPr bwMode="auto">
            <a:xfrm>
              <a:off x="499" y="116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371" name="Oval 4264"/>
            <p:cNvSpPr>
              <a:spLocks noChangeArrowheads="1"/>
            </p:cNvSpPr>
            <p:nvPr/>
          </p:nvSpPr>
          <p:spPr bwMode="auto">
            <a:xfrm>
              <a:off x="499" y="117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372" name="Oval 4265"/>
            <p:cNvSpPr>
              <a:spLocks noChangeArrowheads="1"/>
            </p:cNvSpPr>
            <p:nvPr/>
          </p:nvSpPr>
          <p:spPr bwMode="auto">
            <a:xfrm>
              <a:off x="499" y="118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373" name="Oval 4266"/>
            <p:cNvSpPr>
              <a:spLocks noChangeArrowheads="1"/>
            </p:cNvSpPr>
            <p:nvPr/>
          </p:nvSpPr>
          <p:spPr bwMode="auto">
            <a:xfrm>
              <a:off x="499" y="119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374" name="Oval 4267"/>
            <p:cNvSpPr>
              <a:spLocks noChangeArrowheads="1"/>
            </p:cNvSpPr>
            <p:nvPr/>
          </p:nvSpPr>
          <p:spPr bwMode="auto">
            <a:xfrm>
              <a:off x="499" y="119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375" name="Oval 4268"/>
            <p:cNvSpPr>
              <a:spLocks noChangeArrowheads="1"/>
            </p:cNvSpPr>
            <p:nvPr/>
          </p:nvSpPr>
          <p:spPr bwMode="auto">
            <a:xfrm>
              <a:off x="499" y="120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376" name="Oval 4269"/>
            <p:cNvSpPr>
              <a:spLocks noChangeArrowheads="1"/>
            </p:cNvSpPr>
            <p:nvPr/>
          </p:nvSpPr>
          <p:spPr bwMode="auto">
            <a:xfrm>
              <a:off x="499" y="121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377" name="Oval 4270"/>
            <p:cNvSpPr>
              <a:spLocks noChangeArrowheads="1"/>
            </p:cNvSpPr>
            <p:nvPr/>
          </p:nvSpPr>
          <p:spPr bwMode="auto">
            <a:xfrm>
              <a:off x="499" y="122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378" name="Oval 4271"/>
            <p:cNvSpPr>
              <a:spLocks noChangeArrowheads="1"/>
            </p:cNvSpPr>
            <p:nvPr/>
          </p:nvSpPr>
          <p:spPr bwMode="auto">
            <a:xfrm>
              <a:off x="499" y="1228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379" name="Oval 4272"/>
            <p:cNvSpPr>
              <a:spLocks noChangeArrowheads="1"/>
            </p:cNvSpPr>
            <p:nvPr/>
          </p:nvSpPr>
          <p:spPr bwMode="auto">
            <a:xfrm>
              <a:off x="501" y="1238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380" name="Oval 4273"/>
            <p:cNvSpPr>
              <a:spLocks noChangeArrowheads="1"/>
            </p:cNvSpPr>
            <p:nvPr/>
          </p:nvSpPr>
          <p:spPr bwMode="auto">
            <a:xfrm>
              <a:off x="499" y="124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381" name="Oval 4274"/>
            <p:cNvSpPr>
              <a:spLocks noChangeArrowheads="1"/>
            </p:cNvSpPr>
            <p:nvPr/>
          </p:nvSpPr>
          <p:spPr bwMode="auto">
            <a:xfrm>
              <a:off x="501" y="125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382" name="Oval 4275"/>
            <p:cNvSpPr>
              <a:spLocks noChangeArrowheads="1"/>
            </p:cNvSpPr>
            <p:nvPr/>
          </p:nvSpPr>
          <p:spPr bwMode="auto">
            <a:xfrm>
              <a:off x="499" y="125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383" name="Oval 4276"/>
            <p:cNvSpPr>
              <a:spLocks noChangeArrowheads="1"/>
            </p:cNvSpPr>
            <p:nvPr/>
          </p:nvSpPr>
          <p:spPr bwMode="auto">
            <a:xfrm>
              <a:off x="499" y="126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384" name="Oval 4277"/>
            <p:cNvSpPr>
              <a:spLocks noChangeArrowheads="1"/>
            </p:cNvSpPr>
            <p:nvPr/>
          </p:nvSpPr>
          <p:spPr bwMode="auto">
            <a:xfrm>
              <a:off x="499" y="127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385" name="Oval 4278"/>
            <p:cNvSpPr>
              <a:spLocks noChangeArrowheads="1"/>
            </p:cNvSpPr>
            <p:nvPr/>
          </p:nvSpPr>
          <p:spPr bwMode="auto">
            <a:xfrm>
              <a:off x="499" y="128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386" name="Oval 4279"/>
            <p:cNvSpPr>
              <a:spLocks noChangeArrowheads="1"/>
            </p:cNvSpPr>
            <p:nvPr/>
          </p:nvSpPr>
          <p:spPr bwMode="auto">
            <a:xfrm>
              <a:off x="504" y="1011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387" name="Oval 4280"/>
            <p:cNvSpPr>
              <a:spLocks noChangeArrowheads="1"/>
            </p:cNvSpPr>
            <p:nvPr/>
          </p:nvSpPr>
          <p:spPr bwMode="auto">
            <a:xfrm>
              <a:off x="501" y="1039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388" name="Oval 4281"/>
            <p:cNvSpPr>
              <a:spLocks noChangeArrowheads="1"/>
            </p:cNvSpPr>
            <p:nvPr/>
          </p:nvSpPr>
          <p:spPr bwMode="auto">
            <a:xfrm>
              <a:off x="508" y="100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389" name="Oval 4282"/>
            <p:cNvSpPr>
              <a:spLocks noChangeArrowheads="1"/>
            </p:cNvSpPr>
            <p:nvPr/>
          </p:nvSpPr>
          <p:spPr bwMode="auto">
            <a:xfrm>
              <a:off x="513" y="99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390" name="Oval 4283"/>
            <p:cNvSpPr>
              <a:spLocks noChangeArrowheads="1"/>
            </p:cNvSpPr>
            <p:nvPr/>
          </p:nvSpPr>
          <p:spPr bwMode="auto">
            <a:xfrm>
              <a:off x="517" y="98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391" name="Oval 4284"/>
            <p:cNvSpPr>
              <a:spLocks noChangeArrowheads="1"/>
            </p:cNvSpPr>
            <p:nvPr/>
          </p:nvSpPr>
          <p:spPr bwMode="auto">
            <a:xfrm>
              <a:off x="521" y="97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392" name="Oval 4285"/>
            <p:cNvSpPr>
              <a:spLocks noChangeArrowheads="1"/>
            </p:cNvSpPr>
            <p:nvPr/>
          </p:nvSpPr>
          <p:spPr bwMode="auto">
            <a:xfrm>
              <a:off x="523" y="97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393" name="Oval 4286"/>
            <p:cNvSpPr>
              <a:spLocks noChangeArrowheads="1"/>
            </p:cNvSpPr>
            <p:nvPr/>
          </p:nvSpPr>
          <p:spPr bwMode="auto">
            <a:xfrm>
              <a:off x="529" y="96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394" name="Oval 4287"/>
            <p:cNvSpPr>
              <a:spLocks noChangeArrowheads="1"/>
            </p:cNvSpPr>
            <p:nvPr/>
          </p:nvSpPr>
          <p:spPr bwMode="auto">
            <a:xfrm>
              <a:off x="533" y="96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395" name="Oval 4288"/>
            <p:cNvSpPr>
              <a:spLocks noChangeArrowheads="1"/>
            </p:cNvSpPr>
            <p:nvPr/>
          </p:nvSpPr>
          <p:spPr bwMode="auto">
            <a:xfrm>
              <a:off x="539" y="95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396" name="Oval 4289"/>
            <p:cNvSpPr>
              <a:spLocks noChangeArrowheads="1"/>
            </p:cNvSpPr>
            <p:nvPr/>
          </p:nvSpPr>
          <p:spPr bwMode="auto">
            <a:xfrm>
              <a:off x="545" y="948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397" name="Oval 4290"/>
            <p:cNvSpPr>
              <a:spLocks noChangeArrowheads="1"/>
            </p:cNvSpPr>
            <p:nvPr/>
          </p:nvSpPr>
          <p:spPr bwMode="auto">
            <a:xfrm>
              <a:off x="551" y="94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398" name="Oval 4291"/>
            <p:cNvSpPr>
              <a:spLocks noChangeArrowheads="1"/>
            </p:cNvSpPr>
            <p:nvPr/>
          </p:nvSpPr>
          <p:spPr bwMode="auto">
            <a:xfrm>
              <a:off x="557" y="93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399" name="Oval 4292"/>
            <p:cNvSpPr>
              <a:spLocks noChangeArrowheads="1"/>
            </p:cNvSpPr>
            <p:nvPr/>
          </p:nvSpPr>
          <p:spPr bwMode="auto">
            <a:xfrm>
              <a:off x="563" y="92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400" name="Oval 4293"/>
            <p:cNvSpPr>
              <a:spLocks noChangeArrowheads="1"/>
            </p:cNvSpPr>
            <p:nvPr/>
          </p:nvSpPr>
          <p:spPr bwMode="auto">
            <a:xfrm>
              <a:off x="573" y="92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401" name="Oval 4294"/>
            <p:cNvSpPr>
              <a:spLocks noChangeArrowheads="1"/>
            </p:cNvSpPr>
            <p:nvPr/>
          </p:nvSpPr>
          <p:spPr bwMode="auto">
            <a:xfrm>
              <a:off x="583" y="918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402" name="Oval 4295"/>
            <p:cNvSpPr>
              <a:spLocks noChangeArrowheads="1"/>
            </p:cNvSpPr>
            <p:nvPr/>
          </p:nvSpPr>
          <p:spPr bwMode="auto">
            <a:xfrm>
              <a:off x="593" y="91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403" name="Oval 4296"/>
            <p:cNvSpPr>
              <a:spLocks noChangeArrowheads="1"/>
            </p:cNvSpPr>
            <p:nvPr/>
          </p:nvSpPr>
          <p:spPr bwMode="auto">
            <a:xfrm>
              <a:off x="603" y="91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404" name="Oval 4297"/>
            <p:cNvSpPr>
              <a:spLocks noChangeArrowheads="1"/>
            </p:cNvSpPr>
            <p:nvPr/>
          </p:nvSpPr>
          <p:spPr bwMode="auto">
            <a:xfrm>
              <a:off x="610" y="92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405" name="Oval 4298"/>
            <p:cNvSpPr>
              <a:spLocks noChangeArrowheads="1"/>
            </p:cNvSpPr>
            <p:nvPr/>
          </p:nvSpPr>
          <p:spPr bwMode="auto">
            <a:xfrm>
              <a:off x="617" y="92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406" name="Oval 4299"/>
            <p:cNvSpPr>
              <a:spLocks noChangeArrowheads="1"/>
            </p:cNvSpPr>
            <p:nvPr/>
          </p:nvSpPr>
          <p:spPr bwMode="auto">
            <a:xfrm>
              <a:off x="623" y="93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407" name="Oval 4300"/>
            <p:cNvSpPr>
              <a:spLocks noChangeArrowheads="1"/>
            </p:cNvSpPr>
            <p:nvPr/>
          </p:nvSpPr>
          <p:spPr bwMode="auto">
            <a:xfrm>
              <a:off x="629" y="94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408" name="Oval 4301"/>
            <p:cNvSpPr>
              <a:spLocks noChangeArrowheads="1"/>
            </p:cNvSpPr>
            <p:nvPr/>
          </p:nvSpPr>
          <p:spPr bwMode="auto">
            <a:xfrm>
              <a:off x="633" y="95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409" name="Oval 4302"/>
            <p:cNvSpPr>
              <a:spLocks noChangeArrowheads="1"/>
            </p:cNvSpPr>
            <p:nvPr/>
          </p:nvSpPr>
          <p:spPr bwMode="auto">
            <a:xfrm>
              <a:off x="635" y="961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410" name="Oval 4303"/>
            <p:cNvSpPr>
              <a:spLocks noChangeArrowheads="1"/>
            </p:cNvSpPr>
            <p:nvPr/>
          </p:nvSpPr>
          <p:spPr bwMode="auto">
            <a:xfrm>
              <a:off x="636" y="975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411" name="Oval 4304"/>
            <p:cNvSpPr>
              <a:spLocks noChangeArrowheads="1"/>
            </p:cNvSpPr>
            <p:nvPr/>
          </p:nvSpPr>
          <p:spPr bwMode="auto">
            <a:xfrm>
              <a:off x="636" y="985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412" name="Oval 4305"/>
            <p:cNvSpPr>
              <a:spLocks noChangeArrowheads="1"/>
            </p:cNvSpPr>
            <p:nvPr/>
          </p:nvSpPr>
          <p:spPr bwMode="auto">
            <a:xfrm>
              <a:off x="636" y="995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413" name="Oval 4306"/>
            <p:cNvSpPr>
              <a:spLocks noChangeArrowheads="1"/>
            </p:cNvSpPr>
            <p:nvPr/>
          </p:nvSpPr>
          <p:spPr bwMode="auto">
            <a:xfrm>
              <a:off x="635" y="1005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414" name="Oval 4307"/>
            <p:cNvSpPr>
              <a:spLocks noChangeArrowheads="1"/>
            </p:cNvSpPr>
            <p:nvPr/>
          </p:nvSpPr>
          <p:spPr bwMode="auto">
            <a:xfrm>
              <a:off x="634" y="1015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415" name="Oval 4308"/>
            <p:cNvSpPr>
              <a:spLocks noChangeArrowheads="1"/>
            </p:cNvSpPr>
            <p:nvPr/>
          </p:nvSpPr>
          <p:spPr bwMode="auto">
            <a:xfrm>
              <a:off x="634" y="1025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416" name="Oval 4309"/>
            <p:cNvSpPr>
              <a:spLocks noChangeArrowheads="1"/>
            </p:cNvSpPr>
            <p:nvPr/>
          </p:nvSpPr>
          <p:spPr bwMode="auto">
            <a:xfrm>
              <a:off x="634" y="1035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417" name="Oval 4310"/>
            <p:cNvSpPr>
              <a:spLocks noChangeArrowheads="1"/>
            </p:cNvSpPr>
            <p:nvPr/>
          </p:nvSpPr>
          <p:spPr bwMode="auto">
            <a:xfrm>
              <a:off x="635" y="1045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418" name="Oval 4311"/>
            <p:cNvSpPr>
              <a:spLocks noChangeArrowheads="1"/>
            </p:cNvSpPr>
            <p:nvPr/>
          </p:nvSpPr>
          <p:spPr bwMode="auto">
            <a:xfrm>
              <a:off x="634" y="1055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419" name="Oval 4312"/>
            <p:cNvSpPr>
              <a:spLocks noChangeArrowheads="1"/>
            </p:cNvSpPr>
            <p:nvPr/>
          </p:nvSpPr>
          <p:spPr bwMode="auto">
            <a:xfrm>
              <a:off x="634" y="1065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420" name="Oval 4313"/>
            <p:cNvSpPr>
              <a:spLocks noChangeArrowheads="1"/>
            </p:cNvSpPr>
            <p:nvPr/>
          </p:nvSpPr>
          <p:spPr bwMode="auto">
            <a:xfrm>
              <a:off x="634" y="1075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421" name="Oval 4314"/>
            <p:cNvSpPr>
              <a:spLocks noChangeArrowheads="1"/>
            </p:cNvSpPr>
            <p:nvPr/>
          </p:nvSpPr>
          <p:spPr bwMode="auto">
            <a:xfrm>
              <a:off x="636" y="1083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422" name="Oval 4315"/>
            <p:cNvSpPr>
              <a:spLocks noChangeArrowheads="1"/>
            </p:cNvSpPr>
            <p:nvPr/>
          </p:nvSpPr>
          <p:spPr bwMode="auto">
            <a:xfrm>
              <a:off x="640" y="1093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423" name="Oval 4316"/>
            <p:cNvSpPr>
              <a:spLocks noChangeArrowheads="1"/>
            </p:cNvSpPr>
            <p:nvPr/>
          </p:nvSpPr>
          <p:spPr bwMode="auto">
            <a:xfrm>
              <a:off x="648" y="1101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424" name="Oval 4317"/>
            <p:cNvSpPr>
              <a:spLocks noChangeArrowheads="1"/>
            </p:cNvSpPr>
            <p:nvPr/>
          </p:nvSpPr>
          <p:spPr bwMode="auto">
            <a:xfrm>
              <a:off x="658" y="1103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425" name="Oval 4318"/>
            <p:cNvSpPr>
              <a:spLocks noChangeArrowheads="1"/>
            </p:cNvSpPr>
            <p:nvPr/>
          </p:nvSpPr>
          <p:spPr bwMode="auto">
            <a:xfrm>
              <a:off x="670" y="1101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426" name="Oval 4319"/>
            <p:cNvSpPr>
              <a:spLocks noChangeArrowheads="1"/>
            </p:cNvSpPr>
            <p:nvPr/>
          </p:nvSpPr>
          <p:spPr bwMode="auto">
            <a:xfrm>
              <a:off x="678" y="1095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427" name="Oval 4320"/>
            <p:cNvSpPr>
              <a:spLocks noChangeArrowheads="1"/>
            </p:cNvSpPr>
            <p:nvPr/>
          </p:nvSpPr>
          <p:spPr bwMode="auto">
            <a:xfrm>
              <a:off x="686" y="1087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428" name="Oval 4321"/>
            <p:cNvSpPr>
              <a:spLocks noChangeArrowheads="1"/>
            </p:cNvSpPr>
            <p:nvPr/>
          </p:nvSpPr>
          <p:spPr bwMode="auto">
            <a:xfrm>
              <a:off x="694" y="1079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429" name="Oval 4322"/>
            <p:cNvSpPr>
              <a:spLocks noChangeArrowheads="1"/>
            </p:cNvSpPr>
            <p:nvPr/>
          </p:nvSpPr>
          <p:spPr bwMode="auto">
            <a:xfrm>
              <a:off x="702" y="1069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430" name="Oval 4323"/>
            <p:cNvSpPr>
              <a:spLocks noChangeArrowheads="1"/>
            </p:cNvSpPr>
            <p:nvPr/>
          </p:nvSpPr>
          <p:spPr bwMode="auto">
            <a:xfrm>
              <a:off x="708" y="1059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431" name="Oval 4324"/>
            <p:cNvSpPr>
              <a:spLocks noChangeArrowheads="1"/>
            </p:cNvSpPr>
            <p:nvPr/>
          </p:nvSpPr>
          <p:spPr bwMode="auto">
            <a:xfrm>
              <a:off x="712" y="105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432" name="Oval 4325"/>
            <p:cNvSpPr>
              <a:spLocks noChangeArrowheads="1"/>
            </p:cNvSpPr>
            <p:nvPr/>
          </p:nvSpPr>
          <p:spPr bwMode="auto">
            <a:xfrm>
              <a:off x="718" y="104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433" name="Oval 4326"/>
            <p:cNvSpPr>
              <a:spLocks noChangeArrowheads="1"/>
            </p:cNvSpPr>
            <p:nvPr/>
          </p:nvSpPr>
          <p:spPr bwMode="auto">
            <a:xfrm>
              <a:off x="720" y="103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434" name="Oval 4327"/>
            <p:cNvSpPr>
              <a:spLocks noChangeArrowheads="1"/>
            </p:cNvSpPr>
            <p:nvPr/>
          </p:nvSpPr>
          <p:spPr bwMode="auto">
            <a:xfrm>
              <a:off x="724" y="102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435" name="Oval 4328"/>
            <p:cNvSpPr>
              <a:spLocks noChangeArrowheads="1"/>
            </p:cNvSpPr>
            <p:nvPr/>
          </p:nvSpPr>
          <p:spPr bwMode="auto">
            <a:xfrm>
              <a:off x="728" y="101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436" name="Oval 4329"/>
            <p:cNvSpPr>
              <a:spLocks noChangeArrowheads="1"/>
            </p:cNvSpPr>
            <p:nvPr/>
          </p:nvSpPr>
          <p:spPr bwMode="auto">
            <a:xfrm>
              <a:off x="378" y="87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2" name="Group 4330"/>
          <p:cNvGrpSpPr>
            <a:grpSpLocks/>
          </p:cNvGrpSpPr>
          <p:nvPr/>
        </p:nvGrpSpPr>
        <p:grpSpPr bwMode="auto">
          <a:xfrm>
            <a:off x="6235700" y="1333500"/>
            <a:ext cx="828675" cy="546100"/>
            <a:chOff x="334" y="1662"/>
            <a:chExt cx="533" cy="398"/>
          </a:xfrm>
        </p:grpSpPr>
        <p:sp>
          <p:nvSpPr>
            <p:cNvPr id="25106" name="AutoShape 4331"/>
            <p:cNvSpPr>
              <a:spLocks noChangeArrowheads="1"/>
            </p:cNvSpPr>
            <p:nvPr/>
          </p:nvSpPr>
          <p:spPr bwMode="auto">
            <a:xfrm>
              <a:off x="334" y="1760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107" name="AutoShape 4332"/>
            <p:cNvSpPr>
              <a:spLocks noChangeArrowheads="1"/>
            </p:cNvSpPr>
            <p:nvPr/>
          </p:nvSpPr>
          <p:spPr bwMode="auto">
            <a:xfrm>
              <a:off x="340" y="1752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108" name="AutoShape 4333"/>
            <p:cNvSpPr>
              <a:spLocks noChangeArrowheads="1"/>
            </p:cNvSpPr>
            <p:nvPr/>
          </p:nvSpPr>
          <p:spPr bwMode="auto">
            <a:xfrm>
              <a:off x="348" y="1744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109" name="AutoShape 4334"/>
            <p:cNvSpPr>
              <a:spLocks noChangeArrowheads="1"/>
            </p:cNvSpPr>
            <p:nvPr/>
          </p:nvSpPr>
          <p:spPr bwMode="auto">
            <a:xfrm>
              <a:off x="354" y="1734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110" name="AutoShape 4335"/>
            <p:cNvSpPr>
              <a:spLocks noChangeArrowheads="1"/>
            </p:cNvSpPr>
            <p:nvPr/>
          </p:nvSpPr>
          <p:spPr bwMode="auto">
            <a:xfrm>
              <a:off x="360" y="1722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111" name="AutoShape 4336"/>
            <p:cNvSpPr>
              <a:spLocks noChangeArrowheads="1"/>
            </p:cNvSpPr>
            <p:nvPr/>
          </p:nvSpPr>
          <p:spPr bwMode="auto">
            <a:xfrm>
              <a:off x="364" y="1710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112" name="AutoShape 4337"/>
            <p:cNvSpPr>
              <a:spLocks noChangeArrowheads="1"/>
            </p:cNvSpPr>
            <p:nvPr/>
          </p:nvSpPr>
          <p:spPr bwMode="auto">
            <a:xfrm>
              <a:off x="368" y="1700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113" name="AutoShape 4338"/>
            <p:cNvSpPr>
              <a:spLocks noChangeArrowheads="1"/>
            </p:cNvSpPr>
            <p:nvPr/>
          </p:nvSpPr>
          <p:spPr bwMode="auto">
            <a:xfrm>
              <a:off x="372" y="1688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114" name="AutoShape 4339"/>
            <p:cNvSpPr>
              <a:spLocks noChangeArrowheads="1"/>
            </p:cNvSpPr>
            <p:nvPr/>
          </p:nvSpPr>
          <p:spPr bwMode="auto">
            <a:xfrm>
              <a:off x="376" y="1676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115" name="AutoShape 4340"/>
            <p:cNvSpPr>
              <a:spLocks noChangeArrowheads="1"/>
            </p:cNvSpPr>
            <p:nvPr/>
          </p:nvSpPr>
          <p:spPr bwMode="auto">
            <a:xfrm>
              <a:off x="378" y="1666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116" name="AutoShape 4341"/>
            <p:cNvSpPr>
              <a:spLocks noChangeArrowheads="1"/>
            </p:cNvSpPr>
            <p:nvPr/>
          </p:nvSpPr>
          <p:spPr bwMode="auto">
            <a:xfrm>
              <a:off x="376" y="1680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117" name="AutoShape 4342"/>
            <p:cNvSpPr>
              <a:spLocks noChangeArrowheads="1"/>
            </p:cNvSpPr>
            <p:nvPr/>
          </p:nvSpPr>
          <p:spPr bwMode="auto">
            <a:xfrm>
              <a:off x="376" y="1688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118" name="AutoShape 4343"/>
            <p:cNvSpPr>
              <a:spLocks noChangeArrowheads="1"/>
            </p:cNvSpPr>
            <p:nvPr/>
          </p:nvSpPr>
          <p:spPr bwMode="auto">
            <a:xfrm>
              <a:off x="376" y="1702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119" name="AutoShape 4344"/>
            <p:cNvSpPr>
              <a:spLocks noChangeArrowheads="1"/>
            </p:cNvSpPr>
            <p:nvPr/>
          </p:nvSpPr>
          <p:spPr bwMode="auto">
            <a:xfrm>
              <a:off x="376" y="1714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120" name="AutoShape 4345"/>
            <p:cNvSpPr>
              <a:spLocks noChangeArrowheads="1"/>
            </p:cNvSpPr>
            <p:nvPr/>
          </p:nvSpPr>
          <p:spPr bwMode="auto">
            <a:xfrm>
              <a:off x="376" y="1726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121" name="AutoShape 4346"/>
            <p:cNvSpPr>
              <a:spLocks noChangeArrowheads="1"/>
            </p:cNvSpPr>
            <p:nvPr/>
          </p:nvSpPr>
          <p:spPr bwMode="auto">
            <a:xfrm>
              <a:off x="374" y="1734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122" name="AutoShape 4347"/>
            <p:cNvSpPr>
              <a:spLocks noChangeArrowheads="1"/>
            </p:cNvSpPr>
            <p:nvPr/>
          </p:nvSpPr>
          <p:spPr bwMode="auto">
            <a:xfrm>
              <a:off x="374" y="1744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123" name="AutoShape 4348"/>
            <p:cNvSpPr>
              <a:spLocks noChangeArrowheads="1"/>
            </p:cNvSpPr>
            <p:nvPr/>
          </p:nvSpPr>
          <p:spPr bwMode="auto">
            <a:xfrm>
              <a:off x="374" y="1756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124" name="AutoShape 4349"/>
            <p:cNvSpPr>
              <a:spLocks noChangeArrowheads="1"/>
            </p:cNvSpPr>
            <p:nvPr/>
          </p:nvSpPr>
          <p:spPr bwMode="auto">
            <a:xfrm>
              <a:off x="376" y="1766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125" name="AutoShape 4350"/>
            <p:cNvSpPr>
              <a:spLocks noChangeArrowheads="1"/>
            </p:cNvSpPr>
            <p:nvPr/>
          </p:nvSpPr>
          <p:spPr bwMode="auto">
            <a:xfrm>
              <a:off x="376" y="1776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126" name="AutoShape 4351"/>
            <p:cNvSpPr>
              <a:spLocks noChangeArrowheads="1"/>
            </p:cNvSpPr>
            <p:nvPr/>
          </p:nvSpPr>
          <p:spPr bwMode="auto">
            <a:xfrm>
              <a:off x="376" y="1782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127" name="AutoShape 4352"/>
            <p:cNvSpPr>
              <a:spLocks noChangeArrowheads="1"/>
            </p:cNvSpPr>
            <p:nvPr/>
          </p:nvSpPr>
          <p:spPr bwMode="auto">
            <a:xfrm>
              <a:off x="376" y="1792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128" name="AutoShape 4353"/>
            <p:cNvSpPr>
              <a:spLocks noChangeArrowheads="1"/>
            </p:cNvSpPr>
            <p:nvPr/>
          </p:nvSpPr>
          <p:spPr bwMode="auto">
            <a:xfrm>
              <a:off x="376" y="1804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129" name="AutoShape 4354"/>
            <p:cNvSpPr>
              <a:spLocks noChangeArrowheads="1"/>
            </p:cNvSpPr>
            <p:nvPr/>
          </p:nvSpPr>
          <p:spPr bwMode="auto">
            <a:xfrm>
              <a:off x="376" y="1816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130" name="AutoShape 4355"/>
            <p:cNvSpPr>
              <a:spLocks noChangeArrowheads="1"/>
            </p:cNvSpPr>
            <p:nvPr/>
          </p:nvSpPr>
          <p:spPr bwMode="auto">
            <a:xfrm>
              <a:off x="380" y="1822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131" name="AutoShape 4356"/>
            <p:cNvSpPr>
              <a:spLocks noChangeArrowheads="1"/>
            </p:cNvSpPr>
            <p:nvPr/>
          </p:nvSpPr>
          <p:spPr bwMode="auto">
            <a:xfrm>
              <a:off x="382" y="1830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132" name="AutoShape 4357"/>
            <p:cNvSpPr>
              <a:spLocks noChangeArrowheads="1"/>
            </p:cNvSpPr>
            <p:nvPr/>
          </p:nvSpPr>
          <p:spPr bwMode="auto">
            <a:xfrm>
              <a:off x="392" y="1838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133" name="AutoShape 4358"/>
            <p:cNvSpPr>
              <a:spLocks noChangeArrowheads="1"/>
            </p:cNvSpPr>
            <p:nvPr/>
          </p:nvSpPr>
          <p:spPr bwMode="auto">
            <a:xfrm>
              <a:off x="400" y="1846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134" name="AutoShape 4359"/>
            <p:cNvSpPr>
              <a:spLocks noChangeArrowheads="1"/>
            </p:cNvSpPr>
            <p:nvPr/>
          </p:nvSpPr>
          <p:spPr bwMode="auto">
            <a:xfrm>
              <a:off x="404" y="1850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135" name="AutoShape 4360"/>
            <p:cNvSpPr>
              <a:spLocks noChangeArrowheads="1"/>
            </p:cNvSpPr>
            <p:nvPr/>
          </p:nvSpPr>
          <p:spPr bwMode="auto">
            <a:xfrm>
              <a:off x="414" y="1848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136" name="AutoShape 4361"/>
            <p:cNvSpPr>
              <a:spLocks noChangeArrowheads="1"/>
            </p:cNvSpPr>
            <p:nvPr/>
          </p:nvSpPr>
          <p:spPr bwMode="auto">
            <a:xfrm>
              <a:off x="422" y="1846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137" name="AutoShape 4362"/>
            <p:cNvSpPr>
              <a:spLocks noChangeArrowheads="1"/>
            </p:cNvSpPr>
            <p:nvPr/>
          </p:nvSpPr>
          <p:spPr bwMode="auto">
            <a:xfrm>
              <a:off x="430" y="1846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138" name="AutoShape 4363"/>
            <p:cNvSpPr>
              <a:spLocks noChangeArrowheads="1"/>
            </p:cNvSpPr>
            <p:nvPr/>
          </p:nvSpPr>
          <p:spPr bwMode="auto">
            <a:xfrm>
              <a:off x="440" y="1840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139" name="AutoShape 4364"/>
            <p:cNvSpPr>
              <a:spLocks noChangeArrowheads="1"/>
            </p:cNvSpPr>
            <p:nvPr/>
          </p:nvSpPr>
          <p:spPr bwMode="auto">
            <a:xfrm>
              <a:off x="450" y="1834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140" name="AutoShape 4365"/>
            <p:cNvSpPr>
              <a:spLocks noChangeArrowheads="1"/>
            </p:cNvSpPr>
            <p:nvPr/>
          </p:nvSpPr>
          <p:spPr bwMode="auto">
            <a:xfrm>
              <a:off x="456" y="1824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141" name="AutoShape 4366"/>
            <p:cNvSpPr>
              <a:spLocks noChangeArrowheads="1"/>
            </p:cNvSpPr>
            <p:nvPr/>
          </p:nvSpPr>
          <p:spPr bwMode="auto">
            <a:xfrm>
              <a:off x="462" y="1816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142" name="AutoShape 4367"/>
            <p:cNvSpPr>
              <a:spLocks noChangeArrowheads="1"/>
            </p:cNvSpPr>
            <p:nvPr/>
          </p:nvSpPr>
          <p:spPr bwMode="auto">
            <a:xfrm>
              <a:off x="468" y="1806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143" name="AutoShape 4368"/>
            <p:cNvSpPr>
              <a:spLocks noChangeArrowheads="1"/>
            </p:cNvSpPr>
            <p:nvPr/>
          </p:nvSpPr>
          <p:spPr bwMode="auto">
            <a:xfrm>
              <a:off x="474" y="1796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144" name="AutoShape 4369"/>
            <p:cNvSpPr>
              <a:spLocks noChangeArrowheads="1"/>
            </p:cNvSpPr>
            <p:nvPr/>
          </p:nvSpPr>
          <p:spPr bwMode="auto">
            <a:xfrm>
              <a:off x="478" y="1784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145" name="AutoShape 4370"/>
            <p:cNvSpPr>
              <a:spLocks noChangeArrowheads="1"/>
            </p:cNvSpPr>
            <p:nvPr/>
          </p:nvSpPr>
          <p:spPr bwMode="auto">
            <a:xfrm>
              <a:off x="484" y="1770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146" name="Oval 4371"/>
            <p:cNvSpPr>
              <a:spLocks noChangeArrowheads="1"/>
            </p:cNvSpPr>
            <p:nvPr/>
          </p:nvSpPr>
          <p:spPr bwMode="auto">
            <a:xfrm>
              <a:off x="484" y="1777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147" name="Oval 4372"/>
            <p:cNvSpPr>
              <a:spLocks noChangeArrowheads="1"/>
            </p:cNvSpPr>
            <p:nvPr/>
          </p:nvSpPr>
          <p:spPr bwMode="auto">
            <a:xfrm>
              <a:off x="490" y="1761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148" name="Oval 4373"/>
            <p:cNvSpPr>
              <a:spLocks noChangeArrowheads="1"/>
            </p:cNvSpPr>
            <p:nvPr/>
          </p:nvSpPr>
          <p:spPr bwMode="auto">
            <a:xfrm>
              <a:off x="494" y="1751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149" name="Oval 4374"/>
            <p:cNvSpPr>
              <a:spLocks noChangeArrowheads="1"/>
            </p:cNvSpPr>
            <p:nvPr/>
          </p:nvSpPr>
          <p:spPr bwMode="auto">
            <a:xfrm>
              <a:off x="498" y="174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150" name="Oval 4375"/>
            <p:cNvSpPr>
              <a:spLocks noChangeArrowheads="1"/>
            </p:cNvSpPr>
            <p:nvPr/>
          </p:nvSpPr>
          <p:spPr bwMode="auto">
            <a:xfrm>
              <a:off x="500" y="173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151" name="Oval 4376"/>
            <p:cNvSpPr>
              <a:spLocks noChangeArrowheads="1"/>
            </p:cNvSpPr>
            <p:nvPr/>
          </p:nvSpPr>
          <p:spPr bwMode="auto">
            <a:xfrm>
              <a:off x="504" y="172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152" name="Oval 4377"/>
            <p:cNvSpPr>
              <a:spLocks noChangeArrowheads="1"/>
            </p:cNvSpPr>
            <p:nvPr/>
          </p:nvSpPr>
          <p:spPr bwMode="auto">
            <a:xfrm>
              <a:off x="506" y="172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153" name="Oval 4378"/>
            <p:cNvSpPr>
              <a:spLocks noChangeArrowheads="1"/>
            </p:cNvSpPr>
            <p:nvPr/>
          </p:nvSpPr>
          <p:spPr bwMode="auto">
            <a:xfrm>
              <a:off x="508" y="171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154" name="Oval 4379"/>
            <p:cNvSpPr>
              <a:spLocks noChangeArrowheads="1"/>
            </p:cNvSpPr>
            <p:nvPr/>
          </p:nvSpPr>
          <p:spPr bwMode="auto">
            <a:xfrm>
              <a:off x="508" y="170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155" name="Oval 4380"/>
            <p:cNvSpPr>
              <a:spLocks noChangeArrowheads="1"/>
            </p:cNvSpPr>
            <p:nvPr/>
          </p:nvSpPr>
          <p:spPr bwMode="auto">
            <a:xfrm>
              <a:off x="508" y="169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156" name="Oval 4381"/>
            <p:cNvSpPr>
              <a:spLocks noChangeArrowheads="1"/>
            </p:cNvSpPr>
            <p:nvPr/>
          </p:nvSpPr>
          <p:spPr bwMode="auto">
            <a:xfrm>
              <a:off x="508" y="168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157" name="Oval 4382"/>
            <p:cNvSpPr>
              <a:spLocks noChangeArrowheads="1"/>
            </p:cNvSpPr>
            <p:nvPr/>
          </p:nvSpPr>
          <p:spPr bwMode="auto">
            <a:xfrm>
              <a:off x="506" y="167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158" name="Oval 4383"/>
            <p:cNvSpPr>
              <a:spLocks noChangeArrowheads="1"/>
            </p:cNvSpPr>
            <p:nvPr/>
          </p:nvSpPr>
          <p:spPr bwMode="auto">
            <a:xfrm>
              <a:off x="508" y="174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159" name="Oval 4384"/>
            <p:cNvSpPr>
              <a:spLocks noChangeArrowheads="1"/>
            </p:cNvSpPr>
            <p:nvPr/>
          </p:nvSpPr>
          <p:spPr bwMode="auto">
            <a:xfrm>
              <a:off x="508" y="1738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160" name="Oval 4385"/>
            <p:cNvSpPr>
              <a:spLocks noChangeArrowheads="1"/>
            </p:cNvSpPr>
            <p:nvPr/>
          </p:nvSpPr>
          <p:spPr bwMode="auto">
            <a:xfrm>
              <a:off x="508" y="1728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161" name="Oval 4386"/>
            <p:cNvSpPr>
              <a:spLocks noChangeArrowheads="1"/>
            </p:cNvSpPr>
            <p:nvPr/>
          </p:nvSpPr>
          <p:spPr bwMode="auto">
            <a:xfrm>
              <a:off x="508" y="171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162" name="Oval 4387"/>
            <p:cNvSpPr>
              <a:spLocks noChangeArrowheads="1"/>
            </p:cNvSpPr>
            <p:nvPr/>
          </p:nvSpPr>
          <p:spPr bwMode="auto">
            <a:xfrm>
              <a:off x="506" y="1708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163" name="Oval 4388"/>
            <p:cNvSpPr>
              <a:spLocks noChangeArrowheads="1"/>
            </p:cNvSpPr>
            <p:nvPr/>
          </p:nvSpPr>
          <p:spPr bwMode="auto">
            <a:xfrm>
              <a:off x="508" y="175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164" name="Oval 4389"/>
            <p:cNvSpPr>
              <a:spLocks noChangeArrowheads="1"/>
            </p:cNvSpPr>
            <p:nvPr/>
          </p:nvSpPr>
          <p:spPr bwMode="auto">
            <a:xfrm>
              <a:off x="506" y="176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165" name="Oval 4390"/>
            <p:cNvSpPr>
              <a:spLocks noChangeArrowheads="1"/>
            </p:cNvSpPr>
            <p:nvPr/>
          </p:nvSpPr>
          <p:spPr bwMode="auto">
            <a:xfrm>
              <a:off x="508" y="1768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166" name="Oval 4391"/>
            <p:cNvSpPr>
              <a:spLocks noChangeArrowheads="1"/>
            </p:cNvSpPr>
            <p:nvPr/>
          </p:nvSpPr>
          <p:spPr bwMode="auto">
            <a:xfrm>
              <a:off x="508" y="177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167" name="Oval 4392"/>
            <p:cNvSpPr>
              <a:spLocks noChangeArrowheads="1"/>
            </p:cNvSpPr>
            <p:nvPr/>
          </p:nvSpPr>
          <p:spPr bwMode="auto">
            <a:xfrm>
              <a:off x="508" y="178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168" name="Oval 4393"/>
            <p:cNvSpPr>
              <a:spLocks noChangeArrowheads="1"/>
            </p:cNvSpPr>
            <p:nvPr/>
          </p:nvSpPr>
          <p:spPr bwMode="auto">
            <a:xfrm>
              <a:off x="508" y="179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169" name="Oval 4394"/>
            <p:cNvSpPr>
              <a:spLocks noChangeArrowheads="1"/>
            </p:cNvSpPr>
            <p:nvPr/>
          </p:nvSpPr>
          <p:spPr bwMode="auto">
            <a:xfrm>
              <a:off x="508" y="180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170" name="Oval 4395"/>
            <p:cNvSpPr>
              <a:spLocks noChangeArrowheads="1"/>
            </p:cNvSpPr>
            <p:nvPr/>
          </p:nvSpPr>
          <p:spPr bwMode="auto">
            <a:xfrm>
              <a:off x="506" y="1818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171" name="Oval 4396"/>
            <p:cNvSpPr>
              <a:spLocks noChangeArrowheads="1"/>
            </p:cNvSpPr>
            <p:nvPr/>
          </p:nvSpPr>
          <p:spPr bwMode="auto">
            <a:xfrm>
              <a:off x="508" y="1828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172" name="Oval 4397"/>
            <p:cNvSpPr>
              <a:spLocks noChangeArrowheads="1"/>
            </p:cNvSpPr>
            <p:nvPr/>
          </p:nvSpPr>
          <p:spPr bwMode="auto">
            <a:xfrm>
              <a:off x="510" y="184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173" name="Oval 4398"/>
            <p:cNvSpPr>
              <a:spLocks noChangeArrowheads="1"/>
            </p:cNvSpPr>
            <p:nvPr/>
          </p:nvSpPr>
          <p:spPr bwMode="auto">
            <a:xfrm>
              <a:off x="518" y="184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174" name="Oval 4399"/>
            <p:cNvSpPr>
              <a:spLocks noChangeArrowheads="1"/>
            </p:cNvSpPr>
            <p:nvPr/>
          </p:nvSpPr>
          <p:spPr bwMode="auto">
            <a:xfrm>
              <a:off x="526" y="185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175" name="Oval 4400"/>
            <p:cNvSpPr>
              <a:spLocks noChangeArrowheads="1"/>
            </p:cNvSpPr>
            <p:nvPr/>
          </p:nvSpPr>
          <p:spPr bwMode="auto">
            <a:xfrm>
              <a:off x="532" y="185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176" name="Oval 4401"/>
            <p:cNvSpPr>
              <a:spLocks noChangeArrowheads="1"/>
            </p:cNvSpPr>
            <p:nvPr/>
          </p:nvSpPr>
          <p:spPr bwMode="auto">
            <a:xfrm>
              <a:off x="542" y="185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177" name="Oval 4402"/>
            <p:cNvSpPr>
              <a:spLocks noChangeArrowheads="1"/>
            </p:cNvSpPr>
            <p:nvPr/>
          </p:nvSpPr>
          <p:spPr bwMode="auto">
            <a:xfrm>
              <a:off x="552" y="184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178" name="Oval 4403"/>
            <p:cNvSpPr>
              <a:spLocks noChangeArrowheads="1"/>
            </p:cNvSpPr>
            <p:nvPr/>
          </p:nvSpPr>
          <p:spPr bwMode="auto">
            <a:xfrm>
              <a:off x="558" y="1838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179" name="Oval 4404"/>
            <p:cNvSpPr>
              <a:spLocks noChangeArrowheads="1"/>
            </p:cNvSpPr>
            <p:nvPr/>
          </p:nvSpPr>
          <p:spPr bwMode="auto">
            <a:xfrm>
              <a:off x="566" y="183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180" name="Oval 4405"/>
            <p:cNvSpPr>
              <a:spLocks noChangeArrowheads="1"/>
            </p:cNvSpPr>
            <p:nvPr/>
          </p:nvSpPr>
          <p:spPr bwMode="auto">
            <a:xfrm>
              <a:off x="572" y="182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181" name="Oval 4406"/>
            <p:cNvSpPr>
              <a:spLocks noChangeArrowheads="1"/>
            </p:cNvSpPr>
            <p:nvPr/>
          </p:nvSpPr>
          <p:spPr bwMode="auto">
            <a:xfrm>
              <a:off x="576" y="181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182" name="Oval 4407"/>
            <p:cNvSpPr>
              <a:spLocks noChangeArrowheads="1"/>
            </p:cNvSpPr>
            <p:nvPr/>
          </p:nvSpPr>
          <p:spPr bwMode="auto">
            <a:xfrm>
              <a:off x="582" y="180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183" name="Oval 4408"/>
            <p:cNvSpPr>
              <a:spLocks noChangeArrowheads="1"/>
            </p:cNvSpPr>
            <p:nvPr/>
          </p:nvSpPr>
          <p:spPr bwMode="auto">
            <a:xfrm>
              <a:off x="584" y="179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184" name="Oval 4409"/>
            <p:cNvSpPr>
              <a:spLocks noChangeArrowheads="1"/>
            </p:cNvSpPr>
            <p:nvPr/>
          </p:nvSpPr>
          <p:spPr bwMode="auto">
            <a:xfrm>
              <a:off x="590" y="178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185" name="Oval 4410"/>
            <p:cNvSpPr>
              <a:spLocks noChangeArrowheads="1"/>
            </p:cNvSpPr>
            <p:nvPr/>
          </p:nvSpPr>
          <p:spPr bwMode="auto">
            <a:xfrm>
              <a:off x="592" y="177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186" name="Oval 4411"/>
            <p:cNvSpPr>
              <a:spLocks noChangeArrowheads="1"/>
            </p:cNvSpPr>
            <p:nvPr/>
          </p:nvSpPr>
          <p:spPr bwMode="auto">
            <a:xfrm>
              <a:off x="596" y="176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187" name="Oval 4412"/>
            <p:cNvSpPr>
              <a:spLocks noChangeArrowheads="1"/>
            </p:cNvSpPr>
            <p:nvPr/>
          </p:nvSpPr>
          <p:spPr bwMode="auto">
            <a:xfrm>
              <a:off x="600" y="175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188" name="Oval 4413"/>
            <p:cNvSpPr>
              <a:spLocks noChangeArrowheads="1"/>
            </p:cNvSpPr>
            <p:nvPr/>
          </p:nvSpPr>
          <p:spPr bwMode="auto">
            <a:xfrm>
              <a:off x="604" y="174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189" name="Oval 4414"/>
            <p:cNvSpPr>
              <a:spLocks noChangeArrowheads="1"/>
            </p:cNvSpPr>
            <p:nvPr/>
          </p:nvSpPr>
          <p:spPr bwMode="auto">
            <a:xfrm>
              <a:off x="608" y="1730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190" name="Oval 4415"/>
            <p:cNvSpPr>
              <a:spLocks noChangeArrowheads="1"/>
            </p:cNvSpPr>
            <p:nvPr/>
          </p:nvSpPr>
          <p:spPr bwMode="auto">
            <a:xfrm>
              <a:off x="614" y="1719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191" name="Oval 4416"/>
            <p:cNvSpPr>
              <a:spLocks noChangeArrowheads="1"/>
            </p:cNvSpPr>
            <p:nvPr/>
          </p:nvSpPr>
          <p:spPr bwMode="auto">
            <a:xfrm>
              <a:off x="618" y="1709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192" name="Oval 4417"/>
            <p:cNvSpPr>
              <a:spLocks noChangeArrowheads="1"/>
            </p:cNvSpPr>
            <p:nvPr/>
          </p:nvSpPr>
          <p:spPr bwMode="auto">
            <a:xfrm>
              <a:off x="622" y="1699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193" name="Oval 4418"/>
            <p:cNvSpPr>
              <a:spLocks noChangeArrowheads="1"/>
            </p:cNvSpPr>
            <p:nvPr/>
          </p:nvSpPr>
          <p:spPr bwMode="auto">
            <a:xfrm>
              <a:off x="622" y="1690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194" name="Oval 4419"/>
            <p:cNvSpPr>
              <a:spLocks noChangeArrowheads="1"/>
            </p:cNvSpPr>
            <p:nvPr/>
          </p:nvSpPr>
          <p:spPr bwMode="auto">
            <a:xfrm>
              <a:off x="622" y="1678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195" name="Oval 4420"/>
            <p:cNvSpPr>
              <a:spLocks noChangeArrowheads="1"/>
            </p:cNvSpPr>
            <p:nvPr/>
          </p:nvSpPr>
          <p:spPr bwMode="auto">
            <a:xfrm>
              <a:off x="622" y="1665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196" name="Oval 4421"/>
            <p:cNvSpPr>
              <a:spLocks noChangeArrowheads="1"/>
            </p:cNvSpPr>
            <p:nvPr/>
          </p:nvSpPr>
          <p:spPr bwMode="auto">
            <a:xfrm>
              <a:off x="619" y="1672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197" name="Oval 4422"/>
            <p:cNvSpPr>
              <a:spLocks noChangeArrowheads="1"/>
            </p:cNvSpPr>
            <p:nvPr/>
          </p:nvSpPr>
          <p:spPr bwMode="auto">
            <a:xfrm>
              <a:off x="621" y="1681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198" name="Oval 4423"/>
            <p:cNvSpPr>
              <a:spLocks noChangeArrowheads="1"/>
            </p:cNvSpPr>
            <p:nvPr/>
          </p:nvSpPr>
          <p:spPr bwMode="auto">
            <a:xfrm>
              <a:off x="619" y="1691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199" name="Oval 4424"/>
            <p:cNvSpPr>
              <a:spLocks noChangeArrowheads="1"/>
            </p:cNvSpPr>
            <p:nvPr/>
          </p:nvSpPr>
          <p:spPr bwMode="auto">
            <a:xfrm>
              <a:off x="619" y="1704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200" name="Oval 4425"/>
            <p:cNvSpPr>
              <a:spLocks noChangeArrowheads="1"/>
            </p:cNvSpPr>
            <p:nvPr/>
          </p:nvSpPr>
          <p:spPr bwMode="auto">
            <a:xfrm>
              <a:off x="619" y="1714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201" name="Oval 4426"/>
            <p:cNvSpPr>
              <a:spLocks noChangeArrowheads="1"/>
            </p:cNvSpPr>
            <p:nvPr/>
          </p:nvSpPr>
          <p:spPr bwMode="auto">
            <a:xfrm>
              <a:off x="619" y="1720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202" name="Oval 4427"/>
            <p:cNvSpPr>
              <a:spLocks noChangeArrowheads="1"/>
            </p:cNvSpPr>
            <p:nvPr/>
          </p:nvSpPr>
          <p:spPr bwMode="auto">
            <a:xfrm>
              <a:off x="619" y="1727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203" name="Oval 4428"/>
            <p:cNvSpPr>
              <a:spLocks noChangeArrowheads="1"/>
            </p:cNvSpPr>
            <p:nvPr/>
          </p:nvSpPr>
          <p:spPr bwMode="auto">
            <a:xfrm>
              <a:off x="619" y="1731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204" name="Oval 4429"/>
            <p:cNvSpPr>
              <a:spLocks noChangeArrowheads="1"/>
            </p:cNvSpPr>
            <p:nvPr/>
          </p:nvSpPr>
          <p:spPr bwMode="auto">
            <a:xfrm>
              <a:off x="619" y="1739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205" name="Oval 4430"/>
            <p:cNvSpPr>
              <a:spLocks noChangeArrowheads="1"/>
            </p:cNvSpPr>
            <p:nvPr/>
          </p:nvSpPr>
          <p:spPr bwMode="auto">
            <a:xfrm>
              <a:off x="621" y="1750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206" name="Oval 4431"/>
            <p:cNvSpPr>
              <a:spLocks noChangeArrowheads="1"/>
            </p:cNvSpPr>
            <p:nvPr/>
          </p:nvSpPr>
          <p:spPr bwMode="auto">
            <a:xfrm>
              <a:off x="621" y="1760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207" name="Oval 4432"/>
            <p:cNvSpPr>
              <a:spLocks noChangeArrowheads="1"/>
            </p:cNvSpPr>
            <p:nvPr/>
          </p:nvSpPr>
          <p:spPr bwMode="auto">
            <a:xfrm>
              <a:off x="621" y="1771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208" name="Oval 4433"/>
            <p:cNvSpPr>
              <a:spLocks noChangeArrowheads="1"/>
            </p:cNvSpPr>
            <p:nvPr/>
          </p:nvSpPr>
          <p:spPr bwMode="auto">
            <a:xfrm>
              <a:off x="621" y="1777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209" name="Oval 4434"/>
            <p:cNvSpPr>
              <a:spLocks noChangeArrowheads="1"/>
            </p:cNvSpPr>
            <p:nvPr/>
          </p:nvSpPr>
          <p:spPr bwMode="auto">
            <a:xfrm>
              <a:off x="621" y="1787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210" name="Oval 4435"/>
            <p:cNvSpPr>
              <a:spLocks noChangeArrowheads="1"/>
            </p:cNvSpPr>
            <p:nvPr/>
          </p:nvSpPr>
          <p:spPr bwMode="auto">
            <a:xfrm>
              <a:off x="621" y="179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211" name="Oval 4436"/>
            <p:cNvSpPr>
              <a:spLocks noChangeArrowheads="1"/>
            </p:cNvSpPr>
            <p:nvPr/>
          </p:nvSpPr>
          <p:spPr bwMode="auto">
            <a:xfrm>
              <a:off x="621" y="1806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212" name="Oval 4437"/>
            <p:cNvSpPr>
              <a:spLocks noChangeArrowheads="1"/>
            </p:cNvSpPr>
            <p:nvPr/>
          </p:nvSpPr>
          <p:spPr bwMode="auto">
            <a:xfrm>
              <a:off x="621" y="1810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213" name="Oval 4438"/>
            <p:cNvSpPr>
              <a:spLocks noChangeArrowheads="1"/>
            </p:cNvSpPr>
            <p:nvPr/>
          </p:nvSpPr>
          <p:spPr bwMode="auto">
            <a:xfrm>
              <a:off x="621" y="1821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214" name="Oval 4439"/>
            <p:cNvSpPr>
              <a:spLocks noChangeArrowheads="1"/>
            </p:cNvSpPr>
            <p:nvPr/>
          </p:nvSpPr>
          <p:spPr bwMode="auto">
            <a:xfrm>
              <a:off x="621" y="1827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215" name="Oval 4440"/>
            <p:cNvSpPr>
              <a:spLocks noChangeArrowheads="1"/>
            </p:cNvSpPr>
            <p:nvPr/>
          </p:nvSpPr>
          <p:spPr bwMode="auto">
            <a:xfrm>
              <a:off x="621" y="1837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216" name="Oval 4441"/>
            <p:cNvSpPr>
              <a:spLocks noChangeArrowheads="1"/>
            </p:cNvSpPr>
            <p:nvPr/>
          </p:nvSpPr>
          <p:spPr bwMode="auto">
            <a:xfrm>
              <a:off x="621" y="1846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217" name="Oval 4442"/>
            <p:cNvSpPr>
              <a:spLocks noChangeArrowheads="1"/>
            </p:cNvSpPr>
            <p:nvPr/>
          </p:nvSpPr>
          <p:spPr bwMode="auto">
            <a:xfrm>
              <a:off x="623" y="1856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218" name="Oval 4443"/>
            <p:cNvSpPr>
              <a:spLocks noChangeArrowheads="1"/>
            </p:cNvSpPr>
            <p:nvPr/>
          </p:nvSpPr>
          <p:spPr bwMode="auto">
            <a:xfrm>
              <a:off x="621" y="1858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219" name="Oval 4444"/>
            <p:cNvSpPr>
              <a:spLocks noChangeArrowheads="1"/>
            </p:cNvSpPr>
            <p:nvPr/>
          </p:nvSpPr>
          <p:spPr bwMode="auto">
            <a:xfrm>
              <a:off x="623" y="1869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220" name="Oval 4445"/>
            <p:cNvSpPr>
              <a:spLocks noChangeArrowheads="1"/>
            </p:cNvSpPr>
            <p:nvPr/>
          </p:nvSpPr>
          <p:spPr bwMode="auto">
            <a:xfrm>
              <a:off x="623" y="1873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221" name="Oval 4446"/>
            <p:cNvSpPr>
              <a:spLocks noChangeArrowheads="1"/>
            </p:cNvSpPr>
            <p:nvPr/>
          </p:nvSpPr>
          <p:spPr bwMode="auto">
            <a:xfrm>
              <a:off x="621" y="1883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222" name="Oval 4447"/>
            <p:cNvSpPr>
              <a:spLocks noChangeArrowheads="1"/>
            </p:cNvSpPr>
            <p:nvPr/>
          </p:nvSpPr>
          <p:spPr bwMode="auto">
            <a:xfrm>
              <a:off x="621" y="189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223" name="Oval 4448"/>
            <p:cNvSpPr>
              <a:spLocks noChangeArrowheads="1"/>
            </p:cNvSpPr>
            <p:nvPr/>
          </p:nvSpPr>
          <p:spPr bwMode="auto">
            <a:xfrm>
              <a:off x="621" y="1900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224" name="Oval 4449"/>
            <p:cNvSpPr>
              <a:spLocks noChangeArrowheads="1"/>
            </p:cNvSpPr>
            <p:nvPr/>
          </p:nvSpPr>
          <p:spPr bwMode="auto">
            <a:xfrm>
              <a:off x="621" y="1911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225" name="Oval 4450"/>
            <p:cNvSpPr>
              <a:spLocks noChangeArrowheads="1"/>
            </p:cNvSpPr>
            <p:nvPr/>
          </p:nvSpPr>
          <p:spPr bwMode="auto">
            <a:xfrm>
              <a:off x="621" y="1919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226" name="Oval 4451"/>
            <p:cNvSpPr>
              <a:spLocks noChangeArrowheads="1"/>
            </p:cNvSpPr>
            <p:nvPr/>
          </p:nvSpPr>
          <p:spPr bwMode="auto">
            <a:xfrm>
              <a:off x="621" y="1929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227" name="Oval 4452"/>
            <p:cNvSpPr>
              <a:spLocks noChangeArrowheads="1"/>
            </p:cNvSpPr>
            <p:nvPr/>
          </p:nvSpPr>
          <p:spPr bwMode="auto">
            <a:xfrm>
              <a:off x="621" y="1938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228" name="Oval 4453"/>
            <p:cNvSpPr>
              <a:spLocks noChangeArrowheads="1"/>
            </p:cNvSpPr>
            <p:nvPr/>
          </p:nvSpPr>
          <p:spPr bwMode="auto">
            <a:xfrm>
              <a:off x="621" y="1948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229" name="Oval 4454"/>
            <p:cNvSpPr>
              <a:spLocks noChangeArrowheads="1"/>
            </p:cNvSpPr>
            <p:nvPr/>
          </p:nvSpPr>
          <p:spPr bwMode="auto">
            <a:xfrm>
              <a:off x="621" y="1952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230" name="Oval 4455"/>
            <p:cNvSpPr>
              <a:spLocks noChangeArrowheads="1"/>
            </p:cNvSpPr>
            <p:nvPr/>
          </p:nvSpPr>
          <p:spPr bwMode="auto">
            <a:xfrm>
              <a:off x="621" y="1963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231" name="Oval 4456"/>
            <p:cNvSpPr>
              <a:spLocks noChangeArrowheads="1"/>
            </p:cNvSpPr>
            <p:nvPr/>
          </p:nvSpPr>
          <p:spPr bwMode="auto">
            <a:xfrm>
              <a:off x="621" y="1969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232" name="Oval 4457"/>
            <p:cNvSpPr>
              <a:spLocks noChangeArrowheads="1"/>
            </p:cNvSpPr>
            <p:nvPr/>
          </p:nvSpPr>
          <p:spPr bwMode="auto">
            <a:xfrm>
              <a:off x="621" y="198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233" name="Oval 4458"/>
            <p:cNvSpPr>
              <a:spLocks noChangeArrowheads="1"/>
            </p:cNvSpPr>
            <p:nvPr/>
          </p:nvSpPr>
          <p:spPr bwMode="auto">
            <a:xfrm>
              <a:off x="621" y="1988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234" name="Oval 4459"/>
            <p:cNvSpPr>
              <a:spLocks noChangeArrowheads="1"/>
            </p:cNvSpPr>
            <p:nvPr/>
          </p:nvSpPr>
          <p:spPr bwMode="auto">
            <a:xfrm>
              <a:off x="623" y="1998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235" name="Oval 4460"/>
            <p:cNvSpPr>
              <a:spLocks noChangeArrowheads="1"/>
            </p:cNvSpPr>
            <p:nvPr/>
          </p:nvSpPr>
          <p:spPr bwMode="auto">
            <a:xfrm>
              <a:off x="621" y="2003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236" name="Oval 4461"/>
            <p:cNvSpPr>
              <a:spLocks noChangeArrowheads="1"/>
            </p:cNvSpPr>
            <p:nvPr/>
          </p:nvSpPr>
          <p:spPr bwMode="auto">
            <a:xfrm>
              <a:off x="623" y="2011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237" name="Oval 4462"/>
            <p:cNvSpPr>
              <a:spLocks noChangeArrowheads="1"/>
            </p:cNvSpPr>
            <p:nvPr/>
          </p:nvSpPr>
          <p:spPr bwMode="auto">
            <a:xfrm>
              <a:off x="621" y="2015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238" name="Oval 4463"/>
            <p:cNvSpPr>
              <a:spLocks noChangeArrowheads="1"/>
            </p:cNvSpPr>
            <p:nvPr/>
          </p:nvSpPr>
          <p:spPr bwMode="auto">
            <a:xfrm>
              <a:off x="621" y="202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239" name="Oval 4464"/>
            <p:cNvSpPr>
              <a:spLocks noChangeArrowheads="1"/>
            </p:cNvSpPr>
            <p:nvPr/>
          </p:nvSpPr>
          <p:spPr bwMode="auto">
            <a:xfrm>
              <a:off x="621" y="2032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240" name="Oval 4465"/>
            <p:cNvSpPr>
              <a:spLocks noChangeArrowheads="1"/>
            </p:cNvSpPr>
            <p:nvPr/>
          </p:nvSpPr>
          <p:spPr bwMode="auto">
            <a:xfrm>
              <a:off x="621" y="2042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241" name="Oval 4466"/>
            <p:cNvSpPr>
              <a:spLocks noChangeArrowheads="1"/>
            </p:cNvSpPr>
            <p:nvPr/>
          </p:nvSpPr>
          <p:spPr bwMode="auto">
            <a:xfrm>
              <a:off x="626" y="1761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242" name="Oval 4467"/>
            <p:cNvSpPr>
              <a:spLocks noChangeArrowheads="1"/>
            </p:cNvSpPr>
            <p:nvPr/>
          </p:nvSpPr>
          <p:spPr bwMode="auto">
            <a:xfrm>
              <a:off x="623" y="1790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243" name="Oval 4468"/>
            <p:cNvSpPr>
              <a:spLocks noChangeArrowheads="1"/>
            </p:cNvSpPr>
            <p:nvPr/>
          </p:nvSpPr>
          <p:spPr bwMode="auto">
            <a:xfrm>
              <a:off x="630" y="1752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244" name="Oval 4469"/>
            <p:cNvSpPr>
              <a:spLocks noChangeArrowheads="1"/>
            </p:cNvSpPr>
            <p:nvPr/>
          </p:nvSpPr>
          <p:spPr bwMode="auto">
            <a:xfrm>
              <a:off x="635" y="1741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245" name="Oval 4470"/>
            <p:cNvSpPr>
              <a:spLocks noChangeArrowheads="1"/>
            </p:cNvSpPr>
            <p:nvPr/>
          </p:nvSpPr>
          <p:spPr bwMode="auto">
            <a:xfrm>
              <a:off x="639" y="1733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246" name="Oval 4471"/>
            <p:cNvSpPr>
              <a:spLocks noChangeArrowheads="1"/>
            </p:cNvSpPr>
            <p:nvPr/>
          </p:nvSpPr>
          <p:spPr bwMode="auto">
            <a:xfrm>
              <a:off x="643" y="1725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247" name="Oval 4472"/>
            <p:cNvSpPr>
              <a:spLocks noChangeArrowheads="1"/>
            </p:cNvSpPr>
            <p:nvPr/>
          </p:nvSpPr>
          <p:spPr bwMode="auto">
            <a:xfrm>
              <a:off x="645" y="1720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248" name="Oval 4473"/>
            <p:cNvSpPr>
              <a:spLocks noChangeArrowheads="1"/>
            </p:cNvSpPr>
            <p:nvPr/>
          </p:nvSpPr>
          <p:spPr bwMode="auto">
            <a:xfrm>
              <a:off x="651" y="1714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249" name="Oval 4474"/>
            <p:cNvSpPr>
              <a:spLocks noChangeArrowheads="1"/>
            </p:cNvSpPr>
            <p:nvPr/>
          </p:nvSpPr>
          <p:spPr bwMode="auto">
            <a:xfrm>
              <a:off x="655" y="1708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250" name="Oval 4475"/>
            <p:cNvSpPr>
              <a:spLocks noChangeArrowheads="1"/>
            </p:cNvSpPr>
            <p:nvPr/>
          </p:nvSpPr>
          <p:spPr bwMode="auto">
            <a:xfrm>
              <a:off x="661" y="170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251" name="Oval 4476"/>
            <p:cNvSpPr>
              <a:spLocks noChangeArrowheads="1"/>
            </p:cNvSpPr>
            <p:nvPr/>
          </p:nvSpPr>
          <p:spPr bwMode="auto">
            <a:xfrm>
              <a:off x="667" y="1695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252" name="Oval 4477"/>
            <p:cNvSpPr>
              <a:spLocks noChangeArrowheads="1"/>
            </p:cNvSpPr>
            <p:nvPr/>
          </p:nvSpPr>
          <p:spPr bwMode="auto">
            <a:xfrm>
              <a:off x="673" y="1687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253" name="Oval 4478"/>
            <p:cNvSpPr>
              <a:spLocks noChangeArrowheads="1"/>
            </p:cNvSpPr>
            <p:nvPr/>
          </p:nvSpPr>
          <p:spPr bwMode="auto">
            <a:xfrm>
              <a:off x="679" y="1681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254" name="Oval 4479"/>
            <p:cNvSpPr>
              <a:spLocks noChangeArrowheads="1"/>
            </p:cNvSpPr>
            <p:nvPr/>
          </p:nvSpPr>
          <p:spPr bwMode="auto">
            <a:xfrm>
              <a:off x="685" y="1672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255" name="Oval 4480"/>
            <p:cNvSpPr>
              <a:spLocks noChangeArrowheads="1"/>
            </p:cNvSpPr>
            <p:nvPr/>
          </p:nvSpPr>
          <p:spPr bwMode="auto">
            <a:xfrm>
              <a:off x="695" y="1666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256" name="Oval 4481"/>
            <p:cNvSpPr>
              <a:spLocks noChangeArrowheads="1"/>
            </p:cNvSpPr>
            <p:nvPr/>
          </p:nvSpPr>
          <p:spPr bwMode="auto">
            <a:xfrm>
              <a:off x="705" y="1664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257" name="Oval 4482"/>
            <p:cNvSpPr>
              <a:spLocks noChangeArrowheads="1"/>
            </p:cNvSpPr>
            <p:nvPr/>
          </p:nvSpPr>
          <p:spPr bwMode="auto">
            <a:xfrm>
              <a:off x="715" y="1662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258" name="Oval 4483"/>
            <p:cNvSpPr>
              <a:spLocks noChangeArrowheads="1"/>
            </p:cNvSpPr>
            <p:nvPr/>
          </p:nvSpPr>
          <p:spPr bwMode="auto">
            <a:xfrm>
              <a:off x="725" y="1662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259" name="Oval 4484"/>
            <p:cNvSpPr>
              <a:spLocks noChangeArrowheads="1"/>
            </p:cNvSpPr>
            <p:nvPr/>
          </p:nvSpPr>
          <p:spPr bwMode="auto">
            <a:xfrm>
              <a:off x="732" y="1666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260" name="Oval 4485"/>
            <p:cNvSpPr>
              <a:spLocks noChangeArrowheads="1"/>
            </p:cNvSpPr>
            <p:nvPr/>
          </p:nvSpPr>
          <p:spPr bwMode="auto">
            <a:xfrm>
              <a:off x="739" y="1672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261" name="Oval 4486"/>
            <p:cNvSpPr>
              <a:spLocks noChangeArrowheads="1"/>
            </p:cNvSpPr>
            <p:nvPr/>
          </p:nvSpPr>
          <p:spPr bwMode="auto">
            <a:xfrm>
              <a:off x="745" y="1679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262" name="Oval 4487"/>
            <p:cNvSpPr>
              <a:spLocks noChangeArrowheads="1"/>
            </p:cNvSpPr>
            <p:nvPr/>
          </p:nvSpPr>
          <p:spPr bwMode="auto">
            <a:xfrm>
              <a:off x="751" y="1689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263" name="Oval 4488"/>
            <p:cNvSpPr>
              <a:spLocks noChangeArrowheads="1"/>
            </p:cNvSpPr>
            <p:nvPr/>
          </p:nvSpPr>
          <p:spPr bwMode="auto">
            <a:xfrm>
              <a:off x="755" y="170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264" name="Oval 4489"/>
            <p:cNvSpPr>
              <a:spLocks noChangeArrowheads="1"/>
            </p:cNvSpPr>
            <p:nvPr/>
          </p:nvSpPr>
          <p:spPr bwMode="auto">
            <a:xfrm>
              <a:off x="757" y="1709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265" name="Oval 4490"/>
            <p:cNvSpPr>
              <a:spLocks noChangeArrowheads="1"/>
            </p:cNvSpPr>
            <p:nvPr/>
          </p:nvSpPr>
          <p:spPr bwMode="auto">
            <a:xfrm>
              <a:off x="758" y="172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266" name="Oval 4491"/>
            <p:cNvSpPr>
              <a:spLocks noChangeArrowheads="1"/>
            </p:cNvSpPr>
            <p:nvPr/>
          </p:nvSpPr>
          <p:spPr bwMode="auto">
            <a:xfrm>
              <a:off x="758" y="1734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267" name="Oval 4492"/>
            <p:cNvSpPr>
              <a:spLocks noChangeArrowheads="1"/>
            </p:cNvSpPr>
            <p:nvPr/>
          </p:nvSpPr>
          <p:spPr bwMode="auto">
            <a:xfrm>
              <a:off x="758" y="1745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268" name="Oval 4493"/>
            <p:cNvSpPr>
              <a:spLocks noChangeArrowheads="1"/>
            </p:cNvSpPr>
            <p:nvPr/>
          </p:nvSpPr>
          <p:spPr bwMode="auto">
            <a:xfrm>
              <a:off x="757" y="1755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269" name="Oval 4494"/>
            <p:cNvSpPr>
              <a:spLocks noChangeArrowheads="1"/>
            </p:cNvSpPr>
            <p:nvPr/>
          </p:nvSpPr>
          <p:spPr bwMode="auto">
            <a:xfrm>
              <a:off x="756" y="1765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270" name="Oval 4495"/>
            <p:cNvSpPr>
              <a:spLocks noChangeArrowheads="1"/>
            </p:cNvSpPr>
            <p:nvPr/>
          </p:nvSpPr>
          <p:spPr bwMode="auto">
            <a:xfrm>
              <a:off x="756" y="1776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271" name="Oval 4496"/>
            <p:cNvSpPr>
              <a:spLocks noChangeArrowheads="1"/>
            </p:cNvSpPr>
            <p:nvPr/>
          </p:nvSpPr>
          <p:spPr bwMode="auto">
            <a:xfrm>
              <a:off x="756" y="1786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272" name="Oval 4497"/>
            <p:cNvSpPr>
              <a:spLocks noChangeArrowheads="1"/>
            </p:cNvSpPr>
            <p:nvPr/>
          </p:nvSpPr>
          <p:spPr bwMode="auto">
            <a:xfrm>
              <a:off x="757" y="1797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273" name="Oval 4498"/>
            <p:cNvSpPr>
              <a:spLocks noChangeArrowheads="1"/>
            </p:cNvSpPr>
            <p:nvPr/>
          </p:nvSpPr>
          <p:spPr bwMode="auto">
            <a:xfrm>
              <a:off x="756" y="1807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274" name="Oval 4499"/>
            <p:cNvSpPr>
              <a:spLocks noChangeArrowheads="1"/>
            </p:cNvSpPr>
            <p:nvPr/>
          </p:nvSpPr>
          <p:spPr bwMode="auto">
            <a:xfrm>
              <a:off x="756" y="1818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275" name="Oval 4500"/>
            <p:cNvSpPr>
              <a:spLocks noChangeArrowheads="1"/>
            </p:cNvSpPr>
            <p:nvPr/>
          </p:nvSpPr>
          <p:spPr bwMode="auto">
            <a:xfrm>
              <a:off x="756" y="1828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276" name="Oval 4501"/>
            <p:cNvSpPr>
              <a:spLocks noChangeArrowheads="1"/>
            </p:cNvSpPr>
            <p:nvPr/>
          </p:nvSpPr>
          <p:spPr bwMode="auto">
            <a:xfrm>
              <a:off x="758" y="1836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277" name="Oval 4502"/>
            <p:cNvSpPr>
              <a:spLocks noChangeArrowheads="1"/>
            </p:cNvSpPr>
            <p:nvPr/>
          </p:nvSpPr>
          <p:spPr bwMode="auto">
            <a:xfrm>
              <a:off x="762" y="1847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278" name="Oval 4503"/>
            <p:cNvSpPr>
              <a:spLocks noChangeArrowheads="1"/>
            </p:cNvSpPr>
            <p:nvPr/>
          </p:nvSpPr>
          <p:spPr bwMode="auto">
            <a:xfrm>
              <a:off x="770" y="1855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279" name="Oval 4504"/>
            <p:cNvSpPr>
              <a:spLocks noChangeArrowheads="1"/>
            </p:cNvSpPr>
            <p:nvPr/>
          </p:nvSpPr>
          <p:spPr bwMode="auto">
            <a:xfrm>
              <a:off x="780" y="1857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280" name="Oval 4505"/>
            <p:cNvSpPr>
              <a:spLocks noChangeArrowheads="1"/>
            </p:cNvSpPr>
            <p:nvPr/>
          </p:nvSpPr>
          <p:spPr bwMode="auto">
            <a:xfrm>
              <a:off x="792" y="1855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281" name="Oval 4506"/>
            <p:cNvSpPr>
              <a:spLocks noChangeArrowheads="1"/>
            </p:cNvSpPr>
            <p:nvPr/>
          </p:nvSpPr>
          <p:spPr bwMode="auto">
            <a:xfrm>
              <a:off x="800" y="1849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282" name="Oval 4507"/>
            <p:cNvSpPr>
              <a:spLocks noChangeArrowheads="1"/>
            </p:cNvSpPr>
            <p:nvPr/>
          </p:nvSpPr>
          <p:spPr bwMode="auto">
            <a:xfrm>
              <a:off x="808" y="1841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283" name="Oval 4508"/>
            <p:cNvSpPr>
              <a:spLocks noChangeArrowheads="1"/>
            </p:cNvSpPr>
            <p:nvPr/>
          </p:nvSpPr>
          <p:spPr bwMode="auto">
            <a:xfrm>
              <a:off x="816" y="1832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284" name="Oval 4509"/>
            <p:cNvSpPr>
              <a:spLocks noChangeArrowheads="1"/>
            </p:cNvSpPr>
            <p:nvPr/>
          </p:nvSpPr>
          <p:spPr bwMode="auto">
            <a:xfrm>
              <a:off x="824" y="1822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285" name="Oval 4510"/>
            <p:cNvSpPr>
              <a:spLocks noChangeArrowheads="1"/>
            </p:cNvSpPr>
            <p:nvPr/>
          </p:nvSpPr>
          <p:spPr bwMode="auto">
            <a:xfrm>
              <a:off x="830" y="1811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286" name="Oval 4511"/>
            <p:cNvSpPr>
              <a:spLocks noChangeArrowheads="1"/>
            </p:cNvSpPr>
            <p:nvPr/>
          </p:nvSpPr>
          <p:spPr bwMode="auto">
            <a:xfrm>
              <a:off x="834" y="1804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287" name="Oval 4512"/>
            <p:cNvSpPr>
              <a:spLocks noChangeArrowheads="1"/>
            </p:cNvSpPr>
            <p:nvPr/>
          </p:nvSpPr>
          <p:spPr bwMode="auto">
            <a:xfrm>
              <a:off x="840" y="179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288" name="Oval 4513"/>
            <p:cNvSpPr>
              <a:spLocks noChangeArrowheads="1"/>
            </p:cNvSpPr>
            <p:nvPr/>
          </p:nvSpPr>
          <p:spPr bwMode="auto">
            <a:xfrm>
              <a:off x="842" y="1785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289" name="Oval 4514"/>
            <p:cNvSpPr>
              <a:spLocks noChangeArrowheads="1"/>
            </p:cNvSpPr>
            <p:nvPr/>
          </p:nvSpPr>
          <p:spPr bwMode="auto">
            <a:xfrm>
              <a:off x="846" y="1777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290" name="Oval 4515"/>
            <p:cNvSpPr>
              <a:spLocks noChangeArrowheads="1"/>
            </p:cNvSpPr>
            <p:nvPr/>
          </p:nvSpPr>
          <p:spPr bwMode="auto">
            <a:xfrm>
              <a:off x="850" y="1766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3" name="Group 4516"/>
          <p:cNvGrpSpPr>
            <a:grpSpLocks/>
          </p:cNvGrpSpPr>
          <p:nvPr/>
        </p:nvGrpSpPr>
        <p:grpSpPr bwMode="auto">
          <a:xfrm>
            <a:off x="7324725" y="1346200"/>
            <a:ext cx="828675" cy="546100"/>
            <a:chOff x="334" y="1662"/>
            <a:chExt cx="533" cy="398"/>
          </a:xfrm>
        </p:grpSpPr>
        <p:sp>
          <p:nvSpPr>
            <p:cNvPr id="24921" name="AutoShape 4517"/>
            <p:cNvSpPr>
              <a:spLocks noChangeArrowheads="1"/>
            </p:cNvSpPr>
            <p:nvPr/>
          </p:nvSpPr>
          <p:spPr bwMode="auto">
            <a:xfrm>
              <a:off x="334" y="1760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922" name="AutoShape 4518"/>
            <p:cNvSpPr>
              <a:spLocks noChangeArrowheads="1"/>
            </p:cNvSpPr>
            <p:nvPr/>
          </p:nvSpPr>
          <p:spPr bwMode="auto">
            <a:xfrm>
              <a:off x="340" y="1752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923" name="AutoShape 4519"/>
            <p:cNvSpPr>
              <a:spLocks noChangeArrowheads="1"/>
            </p:cNvSpPr>
            <p:nvPr/>
          </p:nvSpPr>
          <p:spPr bwMode="auto">
            <a:xfrm>
              <a:off x="348" y="1744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924" name="AutoShape 4520"/>
            <p:cNvSpPr>
              <a:spLocks noChangeArrowheads="1"/>
            </p:cNvSpPr>
            <p:nvPr/>
          </p:nvSpPr>
          <p:spPr bwMode="auto">
            <a:xfrm>
              <a:off x="354" y="1734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925" name="AutoShape 4521"/>
            <p:cNvSpPr>
              <a:spLocks noChangeArrowheads="1"/>
            </p:cNvSpPr>
            <p:nvPr/>
          </p:nvSpPr>
          <p:spPr bwMode="auto">
            <a:xfrm>
              <a:off x="360" y="1722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926" name="AutoShape 4522"/>
            <p:cNvSpPr>
              <a:spLocks noChangeArrowheads="1"/>
            </p:cNvSpPr>
            <p:nvPr/>
          </p:nvSpPr>
          <p:spPr bwMode="auto">
            <a:xfrm>
              <a:off x="364" y="1710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927" name="AutoShape 4523"/>
            <p:cNvSpPr>
              <a:spLocks noChangeArrowheads="1"/>
            </p:cNvSpPr>
            <p:nvPr/>
          </p:nvSpPr>
          <p:spPr bwMode="auto">
            <a:xfrm>
              <a:off x="368" y="1700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928" name="AutoShape 4524"/>
            <p:cNvSpPr>
              <a:spLocks noChangeArrowheads="1"/>
            </p:cNvSpPr>
            <p:nvPr/>
          </p:nvSpPr>
          <p:spPr bwMode="auto">
            <a:xfrm>
              <a:off x="372" y="1688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929" name="AutoShape 4525"/>
            <p:cNvSpPr>
              <a:spLocks noChangeArrowheads="1"/>
            </p:cNvSpPr>
            <p:nvPr/>
          </p:nvSpPr>
          <p:spPr bwMode="auto">
            <a:xfrm>
              <a:off x="376" y="1676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930" name="AutoShape 4526"/>
            <p:cNvSpPr>
              <a:spLocks noChangeArrowheads="1"/>
            </p:cNvSpPr>
            <p:nvPr/>
          </p:nvSpPr>
          <p:spPr bwMode="auto">
            <a:xfrm>
              <a:off x="378" y="1666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931" name="AutoShape 4527"/>
            <p:cNvSpPr>
              <a:spLocks noChangeArrowheads="1"/>
            </p:cNvSpPr>
            <p:nvPr/>
          </p:nvSpPr>
          <p:spPr bwMode="auto">
            <a:xfrm>
              <a:off x="376" y="1680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932" name="AutoShape 4528"/>
            <p:cNvSpPr>
              <a:spLocks noChangeArrowheads="1"/>
            </p:cNvSpPr>
            <p:nvPr/>
          </p:nvSpPr>
          <p:spPr bwMode="auto">
            <a:xfrm>
              <a:off x="376" y="1688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933" name="AutoShape 4529"/>
            <p:cNvSpPr>
              <a:spLocks noChangeArrowheads="1"/>
            </p:cNvSpPr>
            <p:nvPr/>
          </p:nvSpPr>
          <p:spPr bwMode="auto">
            <a:xfrm>
              <a:off x="376" y="1702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934" name="AutoShape 4530"/>
            <p:cNvSpPr>
              <a:spLocks noChangeArrowheads="1"/>
            </p:cNvSpPr>
            <p:nvPr/>
          </p:nvSpPr>
          <p:spPr bwMode="auto">
            <a:xfrm>
              <a:off x="376" y="1714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935" name="AutoShape 4531"/>
            <p:cNvSpPr>
              <a:spLocks noChangeArrowheads="1"/>
            </p:cNvSpPr>
            <p:nvPr/>
          </p:nvSpPr>
          <p:spPr bwMode="auto">
            <a:xfrm>
              <a:off x="376" y="1726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936" name="AutoShape 4532"/>
            <p:cNvSpPr>
              <a:spLocks noChangeArrowheads="1"/>
            </p:cNvSpPr>
            <p:nvPr/>
          </p:nvSpPr>
          <p:spPr bwMode="auto">
            <a:xfrm>
              <a:off x="374" y="1734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937" name="AutoShape 4533"/>
            <p:cNvSpPr>
              <a:spLocks noChangeArrowheads="1"/>
            </p:cNvSpPr>
            <p:nvPr/>
          </p:nvSpPr>
          <p:spPr bwMode="auto">
            <a:xfrm>
              <a:off x="374" y="1744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938" name="AutoShape 4534"/>
            <p:cNvSpPr>
              <a:spLocks noChangeArrowheads="1"/>
            </p:cNvSpPr>
            <p:nvPr/>
          </p:nvSpPr>
          <p:spPr bwMode="auto">
            <a:xfrm>
              <a:off x="374" y="1756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939" name="AutoShape 4535"/>
            <p:cNvSpPr>
              <a:spLocks noChangeArrowheads="1"/>
            </p:cNvSpPr>
            <p:nvPr/>
          </p:nvSpPr>
          <p:spPr bwMode="auto">
            <a:xfrm>
              <a:off x="376" y="1766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940" name="AutoShape 4536"/>
            <p:cNvSpPr>
              <a:spLocks noChangeArrowheads="1"/>
            </p:cNvSpPr>
            <p:nvPr/>
          </p:nvSpPr>
          <p:spPr bwMode="auto">
            <a:xfrm>
              <a:off x="376" y="1776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941" name="AutoShape 4537"/>
            <p:cNvSpPr>
              <a:spLocks noChangeArrowheads="1"/>
            </p:cNvSpPr>
            <p:nvPr/>
          </p:nvSpPr>
          <p:spPr bwMode="auto">
            <a:xfrm>
              <a:off x="376" y="1782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942" name="AutoShape 4538"/>
            <p:cNvSpPr>
              <a:spLocks noChangeArrowheads="1"/>
            </p:cNvSpPr>
            <p:nvPr/>
          </p:nvSpPr>
          <p:spPr bwMode="auto">
            <a:xfrm>
              <a:off x="376" y="1792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943" name="AutoShape 4539"/>
            <p:cNvSpPr>
              <a:spLocks noChangeArrowheads="1"/>
            </p:cNvSpPr>
            <p:nvPr/>
          </p:nvSpPr>
          <p:spPr bwMode="auto">
            <a:xfrm>
              <a:off x="376" y="1804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944" name="AutoShape 4540"/>
            <p:cNvSpPr>
              <a:spLocks noChangeArrowheads="1"/>
            </p:cNvSpPr>
            <p:nvPr/>
          </p:nvSpPr>
          <p:spPr bwMode="auto">
            <a:xfrm>
              <a:off x="376" y="1816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945" name="AutoShape 4541"/>
            <p:cNvSpPr>
              <a:spLocks noChangeArrowheads="1"/>
            </p:cNvSpPr>
            <p:nvPr/>
          </p:nvSpPr>
          <p:spPr bwMode="auto">
            <a:xfrm>
              <a:off x="380" y="1822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946" name="AutoShape 4542"/>
            <p:cNvSpPr>
              <a:spLocks noChangeArrowheads="1"/>
            </p:cNvSpPr>
            <p:nvPr/>
          </p:nvSpPr>
          <p:spPr bwMode="auto">
            <a:xfrm>
              <a:off x="382" y="1830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947" name="AutoShape 4543"/>
            <p:cNvSpPr>
              <a:spLocks noChangeArrowheads="1"/>
            </p:cNvSpPr>
            <p:nvPr/>
          </p:nvSpPr>
          <p:spPr bwMode="auto">
            <a:xfrm>
              <a:off x="392" y="1838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948" name="AutoShape 4544"/>
            <p:cNvSpPr>
              <a:spLocks noChangeArrowheads="1"/>
            </p:cNvSpPr>
            <p:nvPr/>
          </p:nvSpPr>
          <p:spPr bwMode="auto">
            <a:xfrm>
              <a:off x="400" y="1846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949" name="AutoShape 4545"/>
            <p:cNvSpPr>
              <a:spLocks noChangeArrowheads="1"/>
            </p:cNvSpPr>
            <p:nvPr/>
          </p:nvSpPr>
          <p:spPr bwMode="auto">
            <a:xfrm>
              <a:off x="404" y="1850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950" name="AutoShape 4546"/>
            <p:cNvSpPr>
              <a:spLocks noChangeArrowheads="1"/>
            </p:cNvSpPr>
            <p:nvPr/>
          </p:nvSpPr>
          <p:spPr bwMode="auto">
            <a:xfrm>
              <a:off x="414" y="1848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951" name="AutoShape 4547"/>
            <p:cNvSpPr>
              <a:spLocks noChangeArrowheads="1"/>
            </p:cNvSpPr>
            <p:nvPr/>
          </p:nvSpPr>
          <p:spPr bwMode="auto">
            <a:xfrm>
              <a:off x="422" y="1846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952" name="AutoShape 4548"/>
            <p:cNvSpPr>
              <a:spLocks noChangeArrowheads="1"/>
            </p:cNvSpPr>
            <p:nvPr/>
          </p:nvSpPr>
          <p:spPr bwMode="auto">
            <a:xfrm>
              <a:off x="430" y="1846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953" name="AutoShape 4549"/>
            <p:cNvSpPr>
              <a:spLocks noChangeArrowheads="1"/>
            </p:cNvSpPr>
            <p:nvPr/>
          </p:nvSpPr>
          <p:spPr bwMode="auto">
            <a:xfrm>
              <a:off x="440" y="1840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954" name="AutoShape 4550"/>
            <p:cNvSpPr>
              <a:spLocks noChangeArrowheads="1"/>
            </p:cNvSpPr>
            <p:nvPr/>
          </p:nvSpPr>
          <p:spPr bwMode="auto">
            <a:xfrm>
              <a:off x="450" y="1834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955" name="AutoShape 4551"/>
            <p:cNvSpPr>
              <a:spLocks noChangeArrowheads="1"/>
            </p:cNvSpPr>
            <p:nvPr/>
          </p:nvSpPr>
          <p:spPr bwMode="auto">
            <a:xfrm>
              <a:off x="456" y="1824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956" name="AutoShape 4552"/>
            <p:cNvSpPr>
              <a:spLocks noChangeArrowheads="1"/>
            </p:cNvSpPr>
            <p:nvPr/>
          </p:nvSpPr>
          <p:spPr bwMode="auto">
            <a:xfrm>
              <a:off x="462" y="1816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957" name="AutoShape 4553"/>
            <p:cNvSpPr>
              <a:spLocks noChangeArrowheads="1"/>
            </p:cNvSpPr>
            <p:nvPr/>
          </p:nvSpPr>
          <p:spPr bwMode="auto">
            <a:xfrm>
              <a:off x="468" y="1806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958" name="AutoShape 4554"/>
            <p:cNvSpPr>
              <a:spLocks noChangeArrowheads="1"/>
            </p:cNvSpPr>
            <p:nvPr/>
          </p:nvSpPr>
          <p:spPr bwMode="auto">
            <a:xfrm>
              <a:off x="474" y="1796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959" name="AutoShape 4555"/>
            <p:cNvSpPr>
              <a:spLocks noChangeArrowheads="1"/>
            </p:cNvSpPr>
            <p:nvPr/>
          </p:nvSpPr>
          <p:spPr bwMode="auto">
            <a:xfrm>
              <a:off x="478" y="1784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960" name="AutoShape 4556"/>
            <p:cNvSpPr>
              <a:spLocks noChangeArrowheads="1"/>
            </p:cNvSpPr>
            <p:nvPr/>
          </p:nvSpPr>
          <p:spPr bwMode="auto">
            <a:xfrm>
              <a:off x="484" y="1770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961" name="Oval 4557"/>
            <p:cNvSpPr>
              <a:spLocks noChangeArrowheads="1"/>
            </p:cNvSpPr>
            <p:nvPr/>
          </p:nvSpPr>
          <p:spPr bwMode="auto">
            <a:xfrm>
              <a:off x="484" y="1777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962" name="Oval 4558"/>
            <p:cNvSpPr>
              <a:spLocks noChangeArrowheads="1"/>
            </p:cNvSpPr>
            <p:nvPr/>
          </p:nvSpPr>
          <p:spPr bwMode="auto">
            <a:xfrm>
              <a:off x="490" y="1761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963" name="Oval 4559"/>
            <p:cNvSpPr>
              <a:spLocks noChangeArrowheads="1"/>
            </p:cNvSpPr>
            <p:nvPr/>
          </p:nvSpPr>
          <p:spPr bwMode="auto">
            <a:xfrm>
              <a:off x="494" y="1751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964" name="Oval 4560"/>
            <p:cNvSpPr>
              <a:spLocks noChangeArrowheads="1"/>
            </p:cNvSpPr>
            <p:nvPr/>
          </p:nvSpPr>
          <p:spPr bwMode="auto">
            <a:xfrm>
              <a:off x="498" y="174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965" name="Oval 4561"/>
            <p:cNvSpPr>
              <a:spLocks noChangeArrowheads="1"/>
            </p:cNvSpPr>
            <p:nvPr/>
          </p:nvSpPr>
          <p:spPr bwMode="auto">
            <a:xfrm>
              <a:off x="500" y="173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966" name="Oval 4562"/>
            <p:cNvSpPr>
              <a:spLocks noChangeArrowheads="1"/>
            </p:cNvSpPr>
            <p:nvPr/>
          </p:nvSpPr>
          <p:spPr bwMode="auto">
            <a:xfrm>
              <a:off x="504" y="172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967" name="Oval 4563"/>
            <p:cNvSpPr>
              <a:spLocks noChangeArrowheads="1"/>
            </p:cNvSpPr>
            <p:nvPr/>
          </p:nvSpPr>
          <p:spPr bwMode="auto">
            <a:xfrm>
              <a:off x="506" y="172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968" name="Oval 4564"/>
            <p:cNvSpPr>
              <a:spLocks noChangeArrowheads="1"/>
            </p:cNvSpPr>
            <p:nvPr/>
          </p:nvSpPr>
          <p:spPr bwMode="auto">
            <a:xfrm>
              <a:off x="508" y="171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969" name="Oval 4565"/>
            <p:cNvSpPr>
              <a:spLocks noChangeArrowheads="1"/>
            </p:cNvSpPr>
            <p:nvPr/>
          </p:nvSpPr>
          <p:spPr bwMode="auto">
            <a:xfrm>
              <a:off x="508" y="170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970" name="Oval 4566"/>
            <p:cNvSpPr>
              <a:spLocks noChangeArrowheads="1"/>
            </p:cNvSpPr>
            <p:nvPr/>
          </p:nvSpPr>
          <p:spPr bwMode="auto">
            <a:xfrm>
              <a:off x="508" y="169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971" name="Oval 4567"/>
            <p:cNvSpPr>
              <a:spLocks noChangeArrowheads="1"/>
            </p:cNvSpPr>
            <p:nvPr/>
          </p:nvSpPr>
          <p:spPr bwMode="auto">
            <a:xfrm>
              <a:off x="508" y="168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972" name="Oval 4568"/>
            <p:cNvSpPr>
              <a:spLocks noChangeArrowheads="1"/>
            </p:cNvSpPr>
            <p:nvPr/>
          </p:nvSpPr>
          <p:spPr bwMode="auto">
            <a:xfrm>
              <a:off x="506" y="167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973" name="Oval 4569"/>
            <p:cNvSpPr>
              <a:spLocks noChangeArrowheads="1"/>
            </p:cNvSpPr>
            <p:nvPr/>
          </p:nvSpPr>
          <p:spPr bwMode="auto">
            <a:xfrm>
              <a:off x="508" y="174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974" name="Oval 4570"/>
            <p:cNvSpPr>
              <a:spLocks noChangeArrowheads="1"/>
            </p:cNvSpPr>
            <p:nvPr/>
          </p:nvSpPr>
          <p:spPr bwMode="auto">
            <a:xfrm>
              <a:off x="508" y="1738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975" name="Oval 4571"/>
            <p:cNvSpPr>
              <a:spLocks noChangeArrowheads="1"/>
            </p:cNvSpPr>
            <p:nvPr/>
          </p:nvSpPr>
          <p:spPr bwMode="auto">
            <a:xfrm>
              <a:off x="508" y="1728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976" name="Oval 4572"/>
            <p:cNvSpPr>
              <a:spLocks noChangeArrowheads="1"/>
            </p:cNvSpPr>
            <p:nvPr/>
          </p:nvSpPr>
          <p:spPr bwMode="auto">
            <a:xfrm>
              <a:off x="508" y="171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977" name="Oval 4573"/>
            <p:cNvSpPr>
              <a:spLocks noChangeArrowheads="1"/>
            </p:cNvSpPr>
            <p:nvPr/>
          </p:nvSpPr>
          <p:spPr bwMode="auto">
            <a:xfrm>
              <a:off x="506" y="1708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978" name="Oval 4574"/>
            <p:cNvSpPr>
              <a:spLocks noChangeArrowheads="1"/>
            </p:cNvSpPr>
            <p:nvPr/>
          </p:nvSpPr>
          <p:spPr bwMode="auto">
            <a:xfrm>
              <a:off x="508" y="175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979" name="Oval 4575"/>
            <p:cNvSpPr>
              <a:spLocks noChangeArrowheads="1"/>
            </p:cNvSpPr>
            <p:nvPr/>
          </p:nvSpPr>
          <p:spPr bwMode="auto">
            <a:xfrm>
              <a:off x="506" y="176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980" name="Oval 4576"/>
            <p:cNvSpPr>
              <a:spLocks noChangeArrowheads="1"/>
            </p:cNvSpPr>
            <p:nvPr/>
          </p:nvSpPr>
          <p:spPr bwMode="auto">
            <a:xfrm>
              <a:off x="508" y="1768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981" name="Oval 4577"/>
            <p:cNvSpPr>
              <a:spLocks noChangeArrowheads="1"/>
            </p:cNvSpPr>
            <p:nvPr/>
          </p:nvSpPr>
          <p:spPr bwMode="auto">
            <a:xfrm>
              <a:off x="508" y="177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982" name="Oval 4578"/>
            <p:cNvSpPr>
              <a:spLocks noChangeArrowheads="1"/>
            </p:cNvSpPr>
            <p:nvPr/>
          </p:nvSpPr>
          <p:spPr bwMode="auto">
            <a:xfrm>
              <a:off x="508" y="178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983" name="Oval 4579"/>
            <p:cNvSpPr>
              <a:spLocks noChangeArrowheads="1"/>
            </p:cNvSpPr>
            <p:nvPr/>
          </p:nvSpPr>
          <p:spPr bwMode="auto">
            <a:xfrm>
              <a:off x="508" y="179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984" name="Oval 4580"/>
            <p:cNvSpPr>
              <a:spLocks noChangeArrowheads="1"/>
            </p:cNvSpPr>
            <p:nvPr/>
          </p:nvSpPr>
          <p:spPr bwMode="auto">
            <a:xfrm>
              <a:off x="508" y="180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985" name="Oval 4581"/>
            <p:cNvSpPr>
              <a:spLocks noChangeArrowheads="1"/>
            </p:cNvSpPr>
            <p:nvPr/>
          </p:nvSpPr>
          <p:spPr bwMode="auto">
            <a:xfrm>
              <a:off x="506" y="1818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986" name="Oval 4582"/>
            <p:cNvSpPr>
              <a:spLocks noChangeArrowheads="1"/>
            </p:cNvSpPr>
            <p:nvPr/>
          </p:nvSpPr>
          <p:spPr bwMode="auto">
            <a:xfrm>
              <a:off x="508" y="1828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987" name="Oval 4583"/>
            <p:cNvSpPr>
              <a:spLocks noChangeArrowheads="1"/>
            </p:cNvSpPr>
            <p:nvPr/>
          </p:nvSpPr>
          <p:spPr bwMode="auto">
            <a:xfrm>
              <a:off x="510" y="184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988" name="Oval 4584"/>
            <p:cNvSpPr>
              <a:spLocks noChangeArrowheads="1"/>
            </p:cNvSpPr>
            <p:nvPr/>
          </p:nvSpPr>
          <p:spPr bwMode="auto">
            <a:xfrm>
              <a:off x="518" y="184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989" name="Oval 4585"/>
            <p:cNvSpPr>
              <a:spLocks noChangeArrowheads="1"/>
            </p:cNvSpPr>
            <p:nvPr/>
          </p:nvSpPr>
          <p:spPr bwMode="auto">
            <a:xfrm>
              <a:off x="526" y="185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990" name="Oval 4586"/>
            <p:cNvSpPr>
              <a:spLocks noChangeArrowheads="1"/>
            </p:cNvSpPr>
            <p:nvPr/>
          </p:nvSpPr>
          <p:spPr bwMode="auto">
            <a:xfrm>
              <a:off x="532" y="185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991" name="Oval 4587"/>
            <p:cNvSpPr>
              <a:spLocks noChangeArrowheads="1"/>
            </p:cNvSpPr>
            <p:nvPr/>
          </p:nvSpPr>
          <p:spPr bwMode="auto">
            <a:xfrm>
              <a:off x="542" y="185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992" name="Oval 4588"/>
            <p:cNvSpPr>
              <a:spLocks noChangeArrowheads="1"/>
            </p:cNvSpPr>
            <p:nvPr/>
          </p:nvSpPr>
          <p:spPr bwMode="auto">
            <a:xfrm>
              <a:off x="552" y="184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993" name="Oval 4589"/>
            <p:cNvSpPr>
              <a:spLocks noChangeArrowheads="1"/>
            </p:cNvSpPr>
            <p:nvPr/>
          </p:nvSpPr>
          <p:spPr bwMode="auto">
            <a:xfrm>
              <a:off x="558" y="1838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994" name="Oval 4590"/>
            <p:cNvSpPr>
              <a:spLocks noChangeArrowheads="1"/>
            </p:cNvSpPr>
            <p:nvPr/>
          </p:nvSpPr>
          <p:spPr bwMode="auto">
            <a:xfrm>
              <a:off x="566" y="183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995" name="Oval 4591"/>
            <p:cNvSpPr>
              <a:spLocks noChangeArrowheads="1"/>
            </p:cNvSpPr>
            <p:nvPr/>
          </p:nvSpPr>
          <p:spPr bwMode="auto">
            <a:xfrm>
              <a:off x="572" y="182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996" name="Oval 4592"/>
            <p:cNvSpPr>
              <a:spLocks noChangeArrowheads="1"/>
            </p:cNvSpPr>
            <p:nvPr/>
          </p:nvSpPr>
          <p:spPr bwMode="auto">
            <a:xfrm>
              <a:off x="576" y="181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997" name="Oval 4593"/>
            <p:cNvSpPr>
              <a:spLocks noChangeArrowheads="1"/>
            </p:cNvSpPr>
            <p:nvPr/>
          </p:nvSpPr>
          <p:spPr bwMode="auto">
            <a:xfrm>
              <a:off x="582" y="180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998" name="Oval 4594"/>
            <p:cNvSpPr>
              <a:spLocks noChangeArrowheads="1"/>
            </p:cNvSpPr>
            <p:nvPr/>
          </p:nvSpPr>
          <p:spPr bwMode="auto">
            <a:xfrm>
              <a:off x="584" y="179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999" name="Oval 4595"/>
            <p:cNvSpPr>
              <a:spLocks noChangeArrowheads="1"/>
            </p:cNvSpPr>
            <p:nvPr/>
          </p:nvSpPr>
          <p:spPr bwMode="auto">
            <a:xfrm>
              <a:off x="590" y="178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000" name="Oval 4596"/>
            <p:cNvSpPr>
              <a:spLocks noChangeArrowheads="1"/>
            </p:cNvSpPr>
            <p:nvPr/>
          </p:nvSpPr>
          <p:spPr bwMode="auto">
            <a:xfrm>
              <a:off x="592" y="177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001" name="Oval 4597"/>
            <p:cNvSpPr>
              <a:spLocks noChangeArrowheads="1"/>
            </p:cNvSpPr>
            <p:nvPr/>
          </p:nvSpPr>
          <p:spPr bwMode="auto">
            <a:xfrm>
              <a:off x="596" y="176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002" name="Oval 4598"/>
            <p:cNvSpPr>
              <a:spLocks noChangeArrowheads="1"/>
            </p:cNvSpPr>
            <p:nvPr/>
          </p:nvSpPr>
          <p:spPr bwMode="auto">
            <a:xfrm>
              <a:off x="600" y="175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003" name="Oval 4599"/>
            <p:cNvSpPr>
              <a:spLocks noChangeArrowheads="1"/>
            </p:cNvSpPr>
            <p:nvPr/>
          </p:nvSpPr>
          <p:spPr bwMode="auto">
            <a:xfrm>
              <a:off x="604" y="174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004" name="Oval 4600"/>
            <p:cNvSpPr>
              <a:spLocks noChangeArrowheads="1"/>
            </p:cNvSpPr>
            <p:nvPr/>
          </p:nvSpPr>
          <p:spPr bwMode="auto">
            <a:xfrm>
              <a:off x="608" y="1730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005" name="Oval 4601"/>
            <p:cNvSpPr>
              <a:spLocks noChangeArrowheads="1"/>
            </p:cNvSpPr>
            <p:nvPr/>
          </p:nvSpPr>
          <p:spPr bwMode="auto">
            <a:xfrm>
              <a:off x="614" y="1719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006" name="Oval 4602"/>
            <p:cNvSpPr>
              <a:spLocks noChangeArrowheads="1"/>
            </p:cNvSpPr>
            <p:nvPr/>
          </p:nvSpPr>
          <p:spPr bwMode="auto">
            <a:xfrm>
              <a:off x="618" y="1709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007" name="Oval 4603"/>
            <p:cNvSpPr>
              <a:spLocks noChangeArrowheads="1"/>
            </p:cNvSpPr>
            <p:nvPr/>
          </p:nvSpPr>
          <p:spPr bwMode="auto">
            <a:xfrm>
              <a:off x="622" y="1699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008" name="Oval 4604"/>
            <p:cNvSpPr>
              <a:spLocks noChangeArrowheads="1"/>
            </p:cNvSpPr>
            <p:nvPr/>
          </p:nvSpPr>
          <p:spPr bwMode="auto">
            <a:xfrm>
              <a:off x="622" y="1690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009" name="Oval 4605"/>
            <p:cNvSpPr>
              <a:spLocks noChangeArrowheads="1"/>
            </p:cNvSpPr>
            <p:nvPr/>
          </p:nvSpPr>
          <p:spPr bwMode="auto">
            <a:xfrm>
              <a:off x="622" y="1678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010" name="Oval 4606"/>
            <p:cNvSpPr>
              <a:spLocks noChangeArrowheads="1"/>
            </p:cNvSpPr>
            <p:nvPr/>
          </p:nvSpPr>
          <p:spPr bwMode="auto">
            <a:xfrm>
              <a:off x="622" y="1665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011" name="Oval 4607"/>
            <p:cNvSpPr>
              <a:spLocks noChangeArrowheads="1"/>
            </p:cNvSpPr>
            <p:nvPr/>
          </p:nvSpPr>
          <p:spPr bwMode="auto">
            <a:xfrm>
              <a:off x="619" y="1672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012" name="Oval 4608"/>
            <p:cNvSpPr>
              <a:spLocks noChangeArrowheads="1"/>
            </p:cNvSpPr>
            <p:nvPr/>
          </p:nvSpPr>
          <p:spPr bwMode="auto">
            <a:xfrm>
              <a:off x="621" y="1681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013" name="Oval 4609"/>
            <p:cNvSpPr>
              <a:spLocks noChangeArrowheads="1"/>
            </p:cNvSpPr>
            <p:nvPr/>
          </p:nvSpPr>
          <p:spPr bwMode="auto">
            <a:xfrm>
              <a:off x="619" y="1691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014" name="Oval 4610"/>
            <p:cNvSpPr>
              <a:spLocks noChangeArrowheads="1"/>
            </p:cNvSpPr>
            <p:nvPr/>
          </p:nvSpPr>
          <p:spPr bwMode="auto">
            <a:xfrm>
              <a:off x="619" y="1704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015" name="Oval 4611"/>
            <p:cNvSpPr>
              <a:spLocks noChangeArrowheads="1"/>
            </p:cNvSpPr>
            <p:nvPr/>
          </p:nvSpPr>
          <p:spPr bwMode="auto">
            <a:xfrm>
              <a:off x="619" y="1714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016" name="Oval 4612"/>
            <p:cNvSpPr>
              <a:spLocks noChangeArrowheads="1"/>
            </p:cNvSpPr>
            <p:nvPr/>
          </p:nvSpPr>
          <p:spPr bwMode="auto">
            <a:xfrm>
              <a:off x="619" y="1720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017" name="Oval 4613"/>
            <p:cNvSpPr>
              <a:spLocks noChangeArrowheads="1"/>
            </p:cNvSpPr>
            <p:nvPr/>
          </p:nvSpPr>
          <p:spPr bwMode="auto">
            <a:xfrm>
              <a:off x="619" y="1727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018" name="Oval 4614"/>
            <p:cNvSpPr>
              <a:spLocks noChangeArrowheads="1"/>
            </p:cNvSpPr>
            <p:nvPr/>
          </p:nvSpPr>
          <p:spPr bwMode="auto">
            <a:xfrm>
              <a:off x="619" y="1731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019" name="Oval 4615"/>
            <p:cNvSpPr>
              <a:spLocks noChangeArrowheads="1"/>
            </p:cNvSpPr>
            <p:nvPr/>
          </p:nvSpPr>
          <p:spPr bwMode="auto">
            <a:xfrm>
              <a:off x="619" y="1739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020" name="Oval 4616"/>
            <p:cNvSpPr>
              <a:spLocks noChangeArrowheads="1"/>
            </p:cNvSpPr>
            <p:nvPr/>
          </p:nvSpPr>
          <p:spPr bwMode="auto">
            <a:xfrm>
              <a:off x="621" y="1750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021" name="Oval 4617"/>
            <p:cNvSpPr>
              <a:spLocks noChangeArrowheads="1"/>
            </p:cNvSpPr>
            <p:nvPr/>
          </p:nvSpPr>
          <p:spPr bwMode="auto">
            <a:xfrm>
              <a:off x="621" y="1760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022" name="Oval 4618"/>
            <p:cNvSpPr>
              <a:spLocks noChangeArrowheads="1"/>
            </p:cNvSpPr>
            <p:nvPr/>
          </p:nvSpPr>
          <p:spPr bwMode="auto">
            <a:xfrm>
              <a:off x="621" y="1771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023" name="Oval 4619"/>
            <p:cNvSpPr>
              <a:spLocks noChangeArrowheads="1"/>
            </p:cNvSpPr>
            <p:nvPr/>
          </p:nvSpPr>
          <p:spPr bwMode="auto">
            <a:xfrm>
              <a:off x="621" y="1777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024" name="Oval 4620"/>
            <p:cNvSpPr>
              <a:spLocks noChangeArrowheads="1"/>
            </p:cNvSpPr>
            <p:nvPr/>
          </p:nvSpPr>
          <p:spPr bwMode="auto">
            <a:xfrm>
              <a:off x="621" y="1787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025" name="Oval 4621"/>
            <p:cNvSpPr>
              <a:spLocks noChangeArrowheads="1"/>
            </p:cNvSpPr>
            <p:nvPr/>
          </p:nvSpPr>
          <p:spPr bwMode="auto">
            <a:xfrm>
              <a:off x="621" y="179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026" name="Oval 4622"/>
            <p:cNvSpPr>
              <a:spLocks noChangeArrowheads="1"/>
            </p:cNvSpPr>
            <p:nvPr/>
          </p:nvSpPr>
          <p:spPr bwMode="auto">
            <a:xfrm>
              <a:off x="621" y="1806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027" name="Oval 4623"/>
            <p:cNvSpPr>
              <a:spLocks noChangeArrowheads="1"/>
            </p:cNvSpPr>
            <p:nvPr/>
          </p:nvSpPr>
          <p:spPr bwMode="auto">
            <a:xfrm>
              <a:off x="621" y="1810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028" name="Oval 4624"/>
            <p:cNvSpPr>
              <a:spLocks noChangeArrowheads="1"/>
            </p:cNvSpPr>
            <p:nvPr/>
          </p:nvSpPr>
          <p:spPr bwMode="auto">
            <a:xfrm>
              <a:off x="621" y="1821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029" name="Oval 4625"/>
            <p:cNvSpPr>
              <a:spLocks noChangeArrowheads="1"/>
            </p:cNvSpPr>
            <p:nvPr/>
          </p:nvSpPr>
          <p:spPr bwMode="auto">
            <a:xfrm>
              <a:off x="621" y="1827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030" name="Oval 4626"/>
            <p:cNvSpPr>
              <a:spLocks noChangeArrowheads="1"/>
            </p:cNvSpPr>
            <p:nvPr/>
          </p:nvSpPr>
          <p:spPr bwMode="auto">
            <a:xfrm>
              <a:off x="621" y="1837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031" name="Oval 4627"/>
            <p:cNvSpPr>
              <a:spLocks noChangeArrowheads="1"/>
            </p:cNvSpPr>
            <p:nvPr/>
          </p:nvSpPr>
          <p:spPr bwMode="auto">
            <a:xfrm>
              <a:off x="621" y="1846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032" name="Oval 4628"/>
            <p:cNvSpPr>
              <a:spLocks noChangeArrowheads="1"/>
            </p:cNvSpPr>
            <p:nvPr/>
          </p:nvSpPr>
          <p:spPr bwMode="auto">
            <a:xfrm>
              <a:off x="623" y="1856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033" name="Oval 4629"/>
            <p:cNvSpPr>
              <a:spLocks noChangeArrowheads="1"/>
            </p:cNvSpPr>
            <p:nvPr/>
          </p:nvSpPr>
          <p:spPr bwMode="auto">
            <a:xfrm>
              <a:off x="621" y="1858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034" name="Oval 4630"/>
            <p:cNvSpPr>
              <a:spLocks noChangeArrowheads="1"/>
            </p:cNvSpPr>
            <p:nvPr/>
          </p:nvSpPr>
          <p:spPr bwMode="auto">
            <a:xfrm>
              <a:off x="623" y="1869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035" name="Oval 4631"/>
            <p:cNvSpPr>
              <a:spLocks noChangeArrowheads="1"/>
            </p:cNvSpPr>
            <p:nvPr/>
          </p:nvSpPr>
          <p:spPr bwMode="auto">
            <a:xfrm>
              <a:off x="623" y="1873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036" name="Oval 4632"/>
            <p:cNvSpPr>
              <a:spLocks noChangeArrowheads="1"/>
            </p:cNvSpPr>
            <p:nvPr/>
          </p:nvSpPr>
          <p:spPr bwMode="auto">
            <a:xfrm>
              <a:off x="621" y="1883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037" name="Oval 4633"/>
            <p:cNvSpPr>
              <a:spLocks noChangeArrowheads="1"/>
            </p:cNvSpPr>
            <p:nvPr/>
          </p:nvSpPr>
          <p:spPr bwMode="auto">
            <a:xfrm>
              <a:off x="621" y="189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038" name="Oval 4634"/>
            <p:cNvSpPr>
              <a:spLocks noChangeArrowheads="1"/>
            </p:cNvSpPr>
            <p:nvPr/>
          </p:nvSpPr>
          <p:spPr bwMode="auto">
            <a:xfrm>
              <a:off x="621" y="1900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039" name="Oval 4635"/>
            <p:cNvSpPr>
              <a:spLocks noChangeArrowheads="1"/>
            </p:cNvSpPr>
            <p:nvPr/>
          </p:nvSpPr>
          <p:spPr bwMode="auto">
            <a:xfrm>
              <a:off x="621" y="1911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040" name="Oval 4636"/>
            <p:cNvSpPr>
              <a:spLocks noChangeArrowheads="1"/>
            </p:cNvSpPr>
            <p:nvPr/>
          </p:nvSpPr>
          <p:spPr bwMode="auto">
            <a:xfrm>
              <a:off x="621" y="1919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041" name="Oval 4637"/>
            <p:cNvSpPr>
              <a:spLocks noChangeArrowheads="1"/>
            </p:cNvSpPr>
            <p:nvPr/>
          </p:nvSpPr>
          <p:spPr bwMode="auto">
            <a:xfrm>
              <a:off x="621" y="1929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042" name="Oval 4638"/>
            <p:cNvSpPr>
              <a:spLocks noChangeArrowheads="1"/>
            </p:cNvSpPr>
            <p:nvPr/>
          </p:nvSpPr>
          <p:spPr bwMode="auto">
            <a:xfrm>
              <a:off x="621" y="1938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043" name="Oval 4639"/>
            <p:cNvSpPr>
              <a:spLocks noChangeArrowheads="1"/>
            </p:cNvSpPr>
            <p:nvPr/>
          </p:nvSpPr>
          <p:spPr bwMode="auto">
            <a:xfrm>
              <a:off x="621" y="1948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044" name="Oval 4640"/>
            <p:cNvSpPr>
              <a:spLocks noChangeArrowheads="1"/>
            </p:cNvSpPr>
            <p:nvPr/>
          </p:nvSpPr>
          <p:spPr bwMode="auto">
            <a:xfrm>
              <a:off x="621" y="1952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045" name="Oval 4641"/>
            <p:cNvSpPr>
              <a:spLocks noChangeArrowheads="1"/>
            </p:cNvSpPr>
            <p:nvPr/>
          </p:nvSpPr>
          <p:spPr bwMode="auto">
            <a:xfrm>
              <a:off x="621" y="1963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046" name="Oval 4642"/>
            <p:cNvSpPr>
              <a:spLocks noChangeArrowheads="1"/>
            </p:cNvSpPr>
            <p:nvPr/>
          </p:nvSpPr>
          <p:spPr bwMode="auto">
            <a:xfrm>
              <a:off x="621" y="1969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047" name="Oval 4643"/>
            <p:cNvSpPr>
              <a:spLocks noChangeArrowheads="1"/>
            </p:cNvSpPr>
            <p:nvPr/>
          </p:nvSpPr>
          <p:spPr bwMode="auto">
            <a:xfrm>
              <a:off x="621" y="198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048" name="Oval 4644"/>
            <p:cNvSpPr>
              <a:spLocks noChangeArrowheads="1"/>
            </p:cNvSpPr>
            <p:nvPr/>
          </p:nvSpPr>
          <p:spPr bwMode="auto">
            <a:xfrm>
              <a:off x="621" y="1988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049" name="Oval 4645"/>
            <p:cNvSpPr>
              <a:spLocks noChangeArrowheads="1"/>
            </p:cNvSpPr>
            <p:nvPr/>
          </p:nvSpPr>
          <p:spPr bwMode="auto">
            <a:xfrm>
              <a:off x="623" y="1998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050" name="Oval 4646"/>
            <p:cNvSpPr>
              <a:spLocks noChangeArrowheads="1"/>
            </p:cNvSpPr>
            <p:nvPr/>
          </p:nvSpPr>
          <p:spPr bwMode="auto">
            <a:xfrm>
              <a:off x="621" y="2003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051" name="Oval 4647"/>
            <p:cNvSpPr>
              <a:spLocks noChangeArrowheads="1"/>
            </p:cNvSpPr>
            <p:nvPr/>
          </p:nvSpPr>
          <p:spPr bwMode="auto">
            <a:xfrm>
              <a:off x="623" y="2011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052" name="Oval 4648"/>
            <p:cNvSpPr>
              <a:spLocks noChangeArrowheads="1"/>
            </p:cNvSpPr>
            <p:nvPr/>
          </p:nvSpPr>
          <p:spPr bwMode="auto">
            <a:xfrm>
              <a:off x="621" y="2015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053" name="Oval 4649"/>
            <p:cNvSpPr>
              <a:spLocks noChangeArrowheads="1"/>
            </p:cNvSpPr>
            <p:nvPr/>
          </p:nvSpPr>
          <p:spPr bwMode="auto">
            <a:xfrm>
              <a:off x="621" y="202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054" name="Oval 4650"/>
            <p:cNvSpPr>
              <a:spLocks noChangeArrowheads="1"/>
            </p:cNvSpPr>
            <p:nvPr/>
          </p:nvSpPr>
          <p:spPr bwMode="auto">
            <a:xfrm>
              <a:off x="621" y="2032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055" name="Oval 4651"/>
            <p:cNvSpPr>
              <a:spLocks noChangeArrowheads="1"/>
            </p:cNvSpPr>
            <p:nvPr/>
          </p:nvSpPr>
          <p:spPr bwMode="auto">
            <a:xfrm>
              <a:off x="621" y="2042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056" name="Oval 4652"/>
            <p:cNvSpPr>
              <a:spLocks noChangeArrowheads="1"/>
            </p:cNvSpPr>
            <p:nvPr/>
          </p:nvSpPr>
          <p:spPr bwMode="auto">
            <a:xfrm>
              <a:off x="626" y="1761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057" name="Oval 4653"/>
            <p:cNvSpPr>
              <a:spLocks noChangeArrowheads="1"/>
            </p:cNvSpPr>
            <p:nvPr/>
          </p:nvSpPr>
          <p:spPr bwMode="auto">
            <a:xfrm>
              <a:off x="623" y="1790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058" name="Oval 4654"/>
            <p:cNvSpPr>
              <a:spLocks noChangeArrowheads="1"/>
            </p:cNvSpPr>
            <p:nvPr/>
          </p:nvSpPr>
          <p:spPr bwMode="auto">
            <a:xfrm>
              <a:off x="630" y="1752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059" name="Oval 4655"/>
            <p:cNvSpPr>
              <a:spLocks noChangeArrowheads="1"/>
            </p:cNvSpPr>
            <p:nvPr/>
          </p:nvSpPr>
          <p:spPr bwMode="auto">
            <a:xfrm>
              <a:off x="635" y="1741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060" name="Oval 4656"/>
            <p:cNvSpPr>
              <a:spLocks noChangeArrowheads="1"/>
            </p:cNvSpPr>
            <p:nvPr/>
          </p:nvSpPr>
          <p:spPr bwMode="auto">
            <a:xfrm>
              <a:off x="639" y="1733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061" name="Oval 4657"/>
            <p:cNvSpPr>
              <a:spLocks noChangeArrowheads="1"/>
            </p:cNvSpPr>
            <p:nvPr/>
          </p:nvSpPr>
          <p:spPr bwMode="auto">
            <a:xfrm>
              <a:off x="643" y="1725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062" name="Oval 4658"/>
            <p:cNvSpPr>
              <a:spLocks noChangeArrowheads="1"/>
            </p:cNvSpPr>
            <p:nvPr/>
          </p:nvSpPr>
          <p:spPr bwMode="auto">
            <a:xfrm>
              <a:off x="645" y="1720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063" name="Oval 4659"/>
            <p:cNvSpPr>
              <a:spLocks noChangeArrowheads="1"/>
            </p:cNvSpPr>
            <p:nvPr/>
          </p:nvSpPr>
          <p:spPr bwMode="auto">
            <a:xfrm>
              <a:off x="651" y="1714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064" name="Oval 4660"/>
            <p:cNvSpPr>
              <a:spLocks noChangeArrowheads="1"/>
            </p:cNvSpPr>
            <p:nvPr/>
          </p:nvSpPr>
          <p:spPr bwMode="auto">
            <a:xfrm>
              <a:off x="655" y="1708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065" name="Oval 4661"/>
            <p:cNvSpPr>
              <a:spLocks noChangeArrowheads="1"/>
            </p:cNvSpPr>
            <p:nvPr/>
          </p:nvSpPr>
          <p:spPr bwMode="auto">
            <a:xfrm>
              <a:off x="661" y="170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066" name="Oval 4662"/>
            <p:cNvSpPr>
              <a:spLocks noChangeArrowheads="1"/>
            </p:cNvSpPr>
            <p:nvPr/>
          </p:nvSpPr>
          <p:spPr bwMode="auto">
            <a:xfrm>
              <a:off x="667" y="1695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067" name="Oval 4663"/>
            <p:cNvSpPr>
              <a:spLocks noChangeArrowheads="1"/>
            </p:cNvSpPr>
            <p:nvPr/>
          </p:nvSpPr>
          <p:spPr bwMode="auto">
            <a:xfrm>
              <a:off x="673" y="1687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068" name="Oval 4664"/>
            <p:cNvSpPr>
              <a:spLocks noChangeArrowheads="1"/>
            </p:cNvSpPr>
            <p:nvPr/>
          </p:nvSpPr>
          <p:spPr bwMode="auto">
            <a:xfrm>
              <a:off x="679" y="1681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069" name="Oval 4665"/>
            <p:cNvSpPr>
              <a:spLocks noChangeArrowheads="1"/>
            </p:cNvSpPr>
            <p:nvPr/>
          </p:nvSpPr>
          <p:spPr bwMode="auto">
            <a:xfrm>
              <a:off x="685" y="1672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070" name="Oval 4666"/>
            <p:cNvSpPr>
              <a:spLocks noChangeArrowheads="1"/>
            </p:cNvSpPr>
            <p:nvPr/>
          </p:nvSpPr>
          <p:spPr bwMode="auto">
            <a:xfrm>
              <a:off x="695" y="1666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071" name="Oval 4667"/>
            <p:cNvSpPr>
              <a:spLocks noChangeArrowheads="1"/>
            </p:cNvSpPr>
            <p:nvPr/>
          </p:nvSpPr>
          <p:spPr bwMode="auto">
            <a:xfrm>
              <a:off x="705" y="1664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072" name="Oval 4668"/>
            <p:cNvSpPr>
              <a:spLocks noChangeArrowheads="1"/>
            </p:cNvSpPr>
            <p:nvPr/>
          </p:nvSpPr>
          <p:spPr bwMode="auto">
            <a:xfrm>
              <a:off x="715" y="1662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073" name="Oval 4669"/>
            <p:cNvSpPr>
              <a:spLocks noChangeArrowheads="1"/>
            </p:cNvSpPr>
            <p:nvPr/>
          </p:nvSpPr>
          <p:spPr bwMode="auto">
            <a:xfrm>
              <a:off x="725" y="1662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074" name="Oval 4670"/>
            <p:cNvSpPr>
              <a:spLocks noChangeArrowheads="1"/>
            </p:cNvSpPr>
            <p:nvPr/>
          </p:nvSpPr>
          <p:spPr bwMode="auto">
            <a:xfrm>
              <a:off x="732" y="1666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075" name="Oval 4671"/>
            <p:cNvSpPr>
              <a:spLocks noChangeArrowheads="1"/>
            </p:cNvSpPr>
            <p:nvPr/>
          </p:nvSpPr>
          <p:spPr bwMode="auto">
            <a:xfrm>
              <a:off x="739" y="1672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076" name="Oval 4672"/>
            <p:cNvSpPr>
              <a:spLocks noChangeArrowheads="1"/>
            </p:cNvSpPr>
            <p:nvPr/>
          </p:nvSpPr>
          <p:spPr bwMode="auto">
            <a:xfrm>
              <a:off x="745" y="1679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077" name="Oval 4673"/>
            <p:cNvSpPr>
              <a:spLocks noChangeArrowheads="1"/>
            </p:cNvSpPr>
            <p:nvPr/>
          </p:nvSpPr>
          <p:spPr bwMode="auto">
            <a:xfrm>
              <a:off x="751" y="1689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078" name="Oval 4674"/>
            <p:cNvSpPr>
              <a:spLocks noChangeArrowheads="1"/>
            </p:cNvSpPr>
            <p:nvPr/>
          </p:nvSpPr>
          <p:spPr bwMode="auto">
            <a:xfrm>
              <a:off x="755" y="170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079" name="Oval 4675"/>
            <p:cNvSpPr>
              <a:spLocks noChangeArrowheads="1"/>
            </p:cNvSpPr>
            <p:nvPr/>
          </p:nvSpPr>
          <p:spPr bwMode="auto">
            <a:xfrm>
              <a:off x="757" y="1709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080" name="Oval 4676"/>
            <p:cNvSpPr>
              <a:spLocks noChangeArrowheads="1"/>
            </p:cNvSpPr>
            <p:nvPr/>
          </p:nvSpPr>
          <p:spPr bwMode="auto">
            <a:xfrm>
              <a:off x="758" y="172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081" name="Oval 4677"/>
            <p:cNvSpPr>
              <a:spLocks noChangeArrowheads="1"/>
            </p:cNvSpPr>
            <p:nvPr/>
          </p:nvSpPr>
          <p:spPr bwMode="auto">
            <a:xfrm>
              <a:off x="758" y="1734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082" name="Oval 4678"/>
            <p:cNvSpPr>
              <a:spLocks noChangeArrowheads="1"/>
            </p:cNvSpPr>
            <p:nvPr/>
          </p:nvSpPr>
          <p:spPr bwMode="auto">
            <a:xfrm>
              <a:off x="758" y="1745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083" name="Oval 4679"/>
            <p:cNvSpPr>
              <a:spLocks noChangeArrowheads="1"/>
            </p:cNvSpPr>
            <p:nvPr/>
          </p:nvSpPr>
          <p:spPr bwMode="auto">
            <a:xfrm>
              <a:off x="757" y="1755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084" name="Oval 4680"/>
            <p:cNvSpPr>
              <a:spLocks noChangeArrowheads="1"/>
            </p:cNvSpPr>
            <p:nvPr/>
          </p:nvSpPr>
          <p:spPr bwMode="auto">
            <a:xfrm>
              <a:off x="756" y="1765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085" name="Oval 4681"/>
            <p:cNvSpPr>
              <a:spLocks noChangeArrowheads="1"/>
            </p:cNvSpPr>
            <p:nvPr/>
          </p:nvSpPr>
          <p:spPr bwMode="auto">
            <a:xfrm>
              <a:off x="756" y="1776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086" name="Oval 4682"/>
            <p:cNvSpPr>
              <a:spLocks noChangeArrowheads="1"/>
            </p:cNvSpPr>
            <p:nvPr/>
          </p:nvSpPr>
          <p:spPr bwMode="auto">
            <a:xfrm>
              <a:off x="756" y="1786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087" name="Oval 4683"/>
            <p:cNvSpPr>
              <a:spLocks noChangeArrowheads="1"/>
            </p:cNvSpPr>
            <p:nvPr/>
          </p:nvSpPr>
          <p:spPr bwMode="auto">
            <a:xfrm>
              <a:off x="757" y="1797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088" name="Oval 4684"/>
            <p:cNvSpPr>
              <a:spLocks noChangeArrowheads="1"/>
            </p:cNvSpPr>
            <p:nvPr/>
          </p:nvSpPr>
          <p:spPr bwMode="auto">
            <a:xfrm>
              <a:off x="756" y="1807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089" name="Oval 4685"/>
            <p:cNvSpPr>
              <a:spLocks noChangeArrowheads="1"/>
            </p:cNvSpPr>
            <p:nvPr/>
          </p:nvSpPr>
          <p:spPr bwMode="auto">
            <a:xfrm>
              <a:off x="756" y="1818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090" name="Oval 4686"/>
            <p:cNvSpPr>
              <a:spLocks noChangeArrowheads="1"/>
            </p:cNvSpPr>
            <p:nvPr/>
          </p:nvSpPr>
          <p:spPr bwMode="auto">
            <a:xfrm>
              <a:off x="756" y="1828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091" name="Oval 4687"/>
            <p:cNvSpPr>
              <a:spLocks noChangeArrowheads="1"/>
            </p:cNvSpPr>
            <p:nvPr/>
          </p:nvSpPr>
          <p:spPr bwMode="auto">
            <a:xfrm>
              <a:off x="758" y="1836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092" name="Oval 4688"/>
            <p:cNvSpPr>
              <a:spLocks noChangeArrowheads="1"/>
            </p:cNvSpPr>
            <p:nvPr/>
          </p:nvSpPr>
          <p:spPr bwMode="auto">
            <a:xfrm>
              <a:off x="762" y="1847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093" name="Oval 4689"/>
            <p:cNvSpPr>
              <a:spLocks noChangeArrowheads="1"/>
            </p:cNvSpPr>
            <p:nvPr/>
          </p:nvSpPr>
          <p:spPr bwMode="auto">
            <a:xfrm>
              <a:off x="770" y="1855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094" name="Oval 4690"/>
            <p:cNvSpPr>
              <a:spLocks noChangeArrowheads="1"/>
            </p:cNvSpPr>
            <p:nvPr/>
          </p:nvSpPr>
          <p:spPr bwMode="auto">
            <a:xfrm>
              <a:off x="780" y="1857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095" name="Oval 4691"/>
            <p:cNvSpPr>
              <a:spLocks noChangeArrowheads="1"/>
            </p:cNvSpPr>
            <p:nvPr/>
          </p:nvSpPr>
          <p:spPr bwMode="auto">
            <a:xfrm>
              <a:off x="792" y="1855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096" name="Oval 4692"/>
            <p:cNvSpPr>
              <a:spLocks noChangeArrowheads="1"/>
            </p:cNvSpPr>
            <p:nvPr/>
          </p:nvSpPr>
          <p:spPr bwMode="auto">
            <a:xfrm>
              <a:off x="800" y="1849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097" name="Oval 4693"/>
            <p:cNvSpPr>
              <a:spLocks noChangeArrowheads="1"/>
            </p:cNvSpPr>
            <p:nvPr/>
          </p:nvSpPr>
          <p:spPr bwMode="auto">
            <a:xfrm>
              <a:off x="808" y="1841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098" name="Oval 4694"/>
            <p:cNvSpPr>
              <a:spLocks noChangeArrowheads="1"/>
            </p:cNvSpPr>
            <p:nvPr/>
          </p:nvSpPr>
          <p:spPr bwMode="auto">
            <a:xfrm>
              <a:off x="816" y="1832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099" name="Oval 4695"/>
            <p:cNvSpPr>
              <a:spLocks noChangeArrowheads="1"/>
            </p:cNvSpPr>
            <p:nvPr/>
          </p:nvSpPr>
          <p:spPr bwMode="auto">
            <a:xfrm>
              <a:off x="824" y="1822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100" name="Oval 4696"/>
            <p:cNvSpPr>
              <a:spLocks noChangeArrowheads="1"/>
            </p:cNvSpPr>
            <p:nvPr/>
          </p:nvSpPr>
          <p:spPr bwMode="auto">
            <a:xfrm>
              <a:off x="830" y="1811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101" name="Oval 4697"/>
            <p:cNvSpPr>
              <a:spLocks noChangeArrowheads="1"/>
            </p:cNvSpPr>
            <p:nvPr/>
          </p:nvSpPr>
          <p:spPr bwMode="auto">
            <a:xfrm>
              <a:off x="834" y="1804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102" name="Oval 4698"/>
            <p:cNvSpPr>
              <a:spLocks noChangeArrowheads="1"/>
            </p:cNvSpPr>
            <p:nvPr/>
          </p:nvSpPr>
          <p:spPr bwMode="auto">
            <a:xfrm>
              <a:off x="840" y="179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103" name="Oval 4699"/>
            <p:cNvSpPr>
              <a:spLocks noChangeArrowheads="1"/>
            </p:cNvSpPr>
            <p:nvPr/>
          </p:nvSpPr>
          <p:spPr bwMode="auto">
            <a:xfrm>
              <a:off x="842" y="1785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104" name="Oval 4700"/>
            <p:cNvSpPr>
              <a:spLocks noChangeArrowheads="1"/>
            </p:cNvSpPr>
            <p:nvPr/>
          </p:nvSpPr>
          <p:spPr bwMode="auto">
            <a:xfrm>
              <a:off x="846" y="1777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105" name="Oval 4701"/>
            <p:cNvSpPr>
              <a:spLocks noChangeArrowheads="1"/>
            </p:cNvSpPr>
            <p:nvPr/>
          </p:nvSpPr>
          <p:spPr bwMode="auto">
            <a:xfrm>
              <a:off x="850" y="1766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59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0"/>
                                        <p:tgtEl>
                                          <p:spTgt spid="2759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59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100"/>
                                        <p:tgtEl>
                                          <p:spTgt spid="2759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200"/>
                            </p:stCondLst>
                            <p:childTnLst>
                              <p:par>
                                <p:cTn id="1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59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100"/>
                                        <p:tgtEl>
                                          <p:spTgt spid="2759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300"/>
                            </p:stCondLst>
                            <p:childTnLst>
                              <p:par>
                                <p:cTn id="1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59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100"/>
                                        <p:tgtEl>
                                          <p:spTgt spid="2759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400"/>
                            </p:stCondLst>
                            <p:childTnLst>
                              <p:par>
                                <p:cTn id="2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59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100"/>
                                        <p:tgtEl>
                                          <p:spTgt spid="2759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59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100"/>
                                        <p:tgtEl>
                                          <p:spTgt spid="2759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600"/>
                            </p:stCondLst>
                            <p:childTnLst>
                              <p:par>
                                <p:cTn id="2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59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100"/>
                                        <p:tgtEl>
                                          <p:spTgt spid="2759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700"/>
                            </p:stCondLst>
                            <p:childTnLst>
                              <p:par>
                                <p:cTn id="3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59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100"/>
                                        <p:tgtEl>
                                          <p:spTgt spid="2759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800"/>
                            </p:stCondLst>
                            <p:childTnLst>
                              <p:par>
                                <p:cTn id="3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59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9" dur="100"/>
                                        <p:tgtEl>
                                          <p:spTgt spid="2759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900"/>
                            </p:stCondLst>
                            <p:childTnLst>
                              <p:par>
                                <p:cTn id="4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59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3" dur="100"/>
                                        <p:tgtEl>
                                          <p:spTgt spid="2759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4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59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100"/>
                                        <p:tgtEl>
                                          <p:spTgt spid="2759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 nodeType="afterGroup">
                            <p:stCondLst>
                              <p:cond delay="1100"/>
                            </p:stCondLst>
                            <p:childTnLst>
                              <p:par>
                                <p:cTn id="4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59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1" dur="100"/>
                                        <p:tgtEl>
                                          <p:spTgt spid="2759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 nodeType="afterGroup">
                            <p:stCondLst>
                              <p:cond delay="1200"/>
                            </p:stCondLst>
                            <p:childTnLst>
                              <p:par>
                                <p:cTn id="5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59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5" dur="100"/>
                                        <p:tgtEl>
                                          <p:spTgt spid="2759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 nodeType="afterGroup">
                            <p:stCondLst>
                              <p:cond delay="1300"/>
                            </p:stCondLst>
                            <p:childTnLst>
                              <p:par>
                                <p:cTn id="5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59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9" dur="100"/>
                                        <p:tgtEl>
                                          <p:spTgt spid="2759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 nodeType="afterGroup">
                            <p:stCondLst>
                              <p:cond delay="1400"/>
                            </p:stCondLst>
                            <p:childTnLst>
                              <p:par>
                                <p:cTn id="6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59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3" dur="100"/>
                                        <p:tgtEl>
                                          <p:spTgt spid="2759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6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59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7" dur="100"/>
                                        <p:tgtEl>
                                          <p:spTgt spid="2759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 nodeType="afterGroup">
                            <p:stCondLst>
                              <p:cond delay="1600"/>
                            </p:stCondLst>
                            <p:childTnLst>
                              <p:par>
                                <p:cTn id="6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59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1" dur="100"/>
                                        <p:tgtEl>
                                          <p:spTgt spid="2759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 nodeType="afterGroup">
                            <p:stCondLst>
                              <p:cond delay="1700"/>
                            </p:stCondLst>
                            <p:childTnLst>
                              <p:par>
                                <p:cTn id="7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59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5" dur="100"/>
                                        <p:tgtEl>
                                          <p:spTgt spid="2759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 nodeType="afterGroup">
                            <p:stCondLst>
                              <p:cond delay="1800"/>
                            </p:stCondLst>
                            <p:childTnLst>
                              <p:par>
                                <p:cTn id="7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59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9" dur="100"/>
                                        <p:tgtEl>
                                          <p:spTgt spid="2759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 nodeType="afterGroup">
                            <p:stCondLst>
                              <p:cond delay="1900"/>
                            </p:stCondLst>
                            <p:childTnLst>
                              <p:par>
                                <p:cTn id="8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59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3" dur="100"/>
                                        <p:tgtEl>
                                          <p:spTgt spid="2759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8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59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7" dur="100"/>
                                        <p:tgtEl>
                                          <p:spTgt spid="2759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 nodeType="afterGroup">
                            <p:stCondLst>
                              <p:cond delay="2100"/>
                            </p:stCondLst>
                            <p:childTnLst>
                              <p:par>
                                <p:cTn id="8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59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1" dur="100"/>
                                        <p:tgtEl>
                                          <p:spTgt spid="2759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 nodeType="afterGroup">
                            <p:stCondLst>
                              <p:cond delay="2200"/>
                            </p:stCondLst>
                            <p:childTnLst>
                              <p:par>
                                <p:cTn id="9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59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5" dur="100"/>
                                        <p:tgtEl>
                                          <p:spTgt spid="2759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 nodeType="afterGroup">
                            <p:stCondLst>
                              <p:cond delay="2300"/>
                            </p:stCondLst>
                            <p:childTnLst>
                              <p:par>
                                <p:cTn id="9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59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9" dur="100"/>
                                        <p:tgtEl>
                                          <p:spTgt spid="2759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 nodeType="afterGroup">
                            <p:stCondLst>
                              <p:cond delay="2400"/>
                            </p:stCondLst>
                            <p:childTnLst>
                              <p:par>
                                <p:cTn id="10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59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3" dur="100"/>
                                        <p:tgtEl>
                                          <p:spTgt spid="2759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10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59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7" dur="100"/>
                                        <p:tgtEl>
                                          <p:spTgt spid="2759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8" fill="hold" nodeType="afterGroup">
                            <p:stCondLst>
                              <p:cond delay="2600"/>
                            </p:stCondLst>
                            <p:childTnLst>
                              <p:par>
                                <p:cTn id="10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59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1" dur="100"/>
                                        <p:tgtEl>
                                          <p:spTgt spid="2759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2" fill="hold" nodeType="afterGroup">
                            <p:stCondLst>
                              <p:cond delay="2700"/>
                            </p:stCondLst>
                            <p:childTnLst>
                              <p:par>
                                <p:cTn id="11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59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5" dur="100"/>
                                        <p:tgtEl>
                                          <p:spTgt spid="2759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6" fill="hold" nodeType="afterGroup">
                            <p:stCondLst>
                              <p:cond delay="2800"/>
                            </p:stCondLst>
                            <p:childTnLst>
                              <p:par>
                                <p:cTn id="11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59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9" dur="100"/>
                                        <p:tgtEl>
                                          <p:spTgt spid="2759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0" fill="hold" nodeType="afterGroup">
                            <p:stCondLst>
                              <p:cond delay="2900"/>
                            </p:stCondLst>
                            <p:childTnLst>
                              <p:par>
                                <p:cTn id="12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59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3" dur="100"/>
                                        <p:tgtEl>
                                          <p:spTgt spid="2759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4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2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59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7" dur="100"/>
                                        <p:tgtEl>
                                          <p:spTgt spid="2759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8" fill="hold" nodeType="afterGroup">
                            <p:stCondLst>
                              <p:cond delay="3100"/>
                            </p:stCondLst>
                            <p:childTnLst>
                              <p:par>
                                <p:cTn id="12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0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1" dur="100"/>
                                        <p:tgtEl>
                                          <p:spTgt spid="2760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2" fill="hold" nodeType="afterGroup">
                            <p:stCondLst>
                              <p:cond delay="3200"/>
                            </p:stCondLst>
                            <p:childTnLst>
                              <p:par>
                                <p:cTn id="13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0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5" dur="100"/>
                                        <p:tgtEl>
                                          <p:spTgt spid="2760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6" fill="hold" nodeType="afterGroup">
                            <p:stCondLst>
                              <p:cond delay="3300"/>
                            </p:stCondLst>
                            <p:childTnLst>
                              <p:par>
                                <p:cTn id="13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0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9" dur="100"/>
                                        <p:tgtEl>
                                          <p:spTgt spid="2760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0" fill="hold" nodeType="afterGroup">
                            <p:stCondLst>
                              <p:cond delay="3400"/>
                            </p:stCondLst>
                            <p:childTnLst>
                              <p:par>
                                <p:cTn id="14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0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3" dur="100"/>
                                        <p:tgtEl>
                                          <p:spTgt spid="2760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4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14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0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7" dur="100"/>
                                        <p:tgtEl>
                                          <p:spTgt spid="2760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8" fill="hold" nodeType="afterGroup">
                            <p:stCondLst>
                              <p:cond delay="3600"/>
                            </p:stCondLst>
                            <p:childTnLst>
                              <p:par>
                                <p:cTn id="14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0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1" dur="100"/>
                                        <p:tgtEl>
                                          <p:spTgt spid="2760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2" fill="hold" nodeType="afterGroup">
                            <p:stCondLst>
                              <p:cond delay="3700"/>
                            </p:stCondLst>
                            <p:childTnLst>
                              <p:par>
                                <p:cTn id="15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0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5" dur="100"/>
                                        <p:tgtEl>
                                          <p:spTgt spid="2760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6" fill="hold" nodeType="afterGroup">
                            <p:stCondLst>
                              <p:cond delay="3800"/>
                            </p:stCondLst>
                            <p:childTnLst>
                              <p:par>
                                <p:cTn id="15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0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9" dur="100"/>
                                        <p:tgtEl>
                                          <p:spTgt spid="2760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0" fill="hold" nodeType="afterGroup">
                            <p:stCondLst>
                              <p:cond delay="3900"/>
                            </p:stCondLst>
                            <p:childTnLst>
                              <p:par>
                                <p:cTn id="16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0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3" dur="100"/>
                                        <p:tgtEl>
                                          <p:spTgt spid="2760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4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16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0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7" dur="100"/>
                                        <p:tgtEl>
                                          <p:spTgt spid="2760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8" fill="hold" nodeType="afterGroup">
                            <p:stCondLst>
                              <p:cond delay="4100"/>
                            </p:stCondLst>
                            <p:childTnLst>
                              <p:par>
                                <p:cTn id="16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0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1" dur="100"/>
                                        <p:tgtEl>
                                          <p:spTgt spid="2760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2" fill="hold" nodeType="afterGroup">
                            <p:stCondLst>
                              <p:cond delay="4200"/>
                            </p:stCondLst>
                            <p:childTnLst>
                              <p:par>
                                <p:cTn id="17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0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5" dur="100"/>
                                        <p:tgtEl>
                                          <p:spTgt spid="2760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6" fill="hold" nodeType="afterGroup">
                            <p:stCondLst>
                              <p:cond delay="4300"/>
                            </p:stCondLst>
                            <p:childTnLst>
                              <p:par>
                                <p:cTn id="17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0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9" dur="100"/>
                                        <p:tgtEl>
                                          <p:spTgt spid="2760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0" fill="hold" nodeType="afterGroup">
                            <p:stCondLst>
                              <p:cond delay="4400"/>
                            </p:stCondLst>
                            <p:childTnLst>
                              <p:par>
                                <p:cTn id="18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0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3" dur="100"/>
                                        <p:tgtEl>
                                          <p:spTgt spid="2760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4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18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0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7" dur="100"/>
                                        <p:tgtEl>
                                          <p:spTgt spid="2760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8" fill="hold" nodeType="afterGroup">
                            <p:stCondLst>
                              <p:cond delay="4600"/>
                            </p:stCondLst>
                            <p:childTnLst>
                              <p:par>
                                <p:cTn id="18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0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1" dur="100"/>
                                        <p:tgtEl>
                                          <p:spTgt spid="2760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2" fill="hold" nodeType="afterGroup">
                            <p:stCondLst>
                              <p:cond delay="4700"/>
                            </p:stCondLst>
                            <p:childTnLst>
                              <p:par>
                                <p:cTn id="19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0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5" dur="100"/>
                                        <p:tgtEl>
                                          <p:spTgt spid="2760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6" fill="hold" nodeType="afterGroup">
                            <p:stCondLst>
                              <p:cond delay="4800"/>
                            </p:stCondLst>
                            <p:childTnLst>
                              <p:par>
                                <p:cTn id="19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0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9" dur="100"/>
                                        <p:tgtEl>
                                          <p:spTgt spid="2760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0" fill="hold" nodeType="afterGroup">
                            <p:stCondLst>
                              <p:cond delay="4900"/>
                            </p:stCondLst>
                            <p:childTnLst>
                              <p:par>
                                <p:cTn id="20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0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3" dur="100"/>
                                        <p:tgtEl>
                                          <p:spTgt spid="2760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4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20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0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7" dur="100"/>
                                        <p:tgtEl>
                                          <p:spTgt spid="2760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8" fill="hold" nodeType="afterGroup">
                            <p:stCondLst>
                              <p:cond delay="5100"/>
                            </p:stCondLst>
                            <p:childTnLst>
                              <p:par>
                                <p:cTn id="20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0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1" dur="100"/>
                                        <p:tgtEl>
                                          <p:spTgt spid="2760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2" fill="hold" nodeType="afterGroup">
                            <p:stCondLst>
                              <p:cond delay="5200"/>
                            </p:stCondLst>
                            <p:childTnLst>
                              <p:par>
                                <p:cTn id="21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0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5" dur="100"/>
                                        <p:tgtEl>
                                          <p:spTgt spid="2760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6" fill="hold" nodeType="afterGroup">
                            <p:stCondLst>
                              <p:cond delay="5300"/>
                            </p:stCondLst>
                            <p:childTnLst>
                              <p:par>
                                <p:cTn id="21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0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9" dur="100"/>
                                        <p:tgtEl>
                                          <p:spTgt spid="2760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0" fill="hold" nodeType="afterGroup">
                            <p:stCondLst>
                              <p:cond delay="5400"/>
                            </p:stCondLst>
                            <p:childTnLst>
                              <p:par>
                                <p:cTn id="22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0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3" dur="100"/>
                                        <p:tgtEl>
                                          <p:spTgt spid="2760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4" fill="hold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id="22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0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7" dur="100"/>
                                        <p:tgtEl>
                                          <p:spTgt spid="2760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8" fill="hold" nodeType="afterGroup">
                            <p:stCondLst>
                              <p:cond delay="5600"/>
                            </p:stCondLst>
                            <p:childTnLst>
                              <p:par>
                                <p:cTn id="22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0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1" dur="100"/>
                                        <p:tgtEl>
                                          <p:spTgt spid="2760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2" fill="hold" nodeType="afterGroup">
                            <p:stCondLst>
                              <p:cond delay="5700"/>
                            </p:stCondLst>
                            <p:childTnLst>
                              <p:par>
                                <p:cTn id="23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5" dur="100"/>
                                        <p:tgtEl>
                                          <p:spTgt spid="276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6" fill="hold" nodeType="afterGroup">
                            <p:stCondLst>
                              <p:cond delay="5800"/>
                            </p:stCondLst>
                            <p:childTnLst>
                              <p:par>
                                <p:cTn id="23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9" dur="100"/>
                                        <p:tgtEl>
                                          <p:spTgt spid="276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0" fill="hold" nodeType="afterGroup">
                            <p:stCondLst>
                              <p:cond delay="5900"/>
                            </p:stCondLst>
                            <p:childTnLst>
                              <p:par>
                                <p:cTn id="24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3" dur="100"/>
                                        <p:tgtEl>
                                          <p:spTgt spid="276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4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24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7" dur="100"/>
                                        <p:tgtEl>
                                          <p:spTgt spid="2760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8" fill="hold" nodeType="afterGroup">
                            <p:stCondLst>
                              <p:cond delay="6100"/>
                            </p:stCondLst>
                            <p:childTnLst>
                              <p:par>
                                <p:cTn id="24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1" dur="100"/>
                                        <p:tgtEl>
                                          <p:spTgt spid="2760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2" fill="hold" nodeType="afterGroup">
                            <p:stCondLst>
                              <p:cond delay="6200"/>
                            </p:stCondLst>
                            <p:childTnLst>
                              <p:par>
                                <p:cTn id="25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5" dur="100"/>
                                        <p:tgtEl>
                                          <p:spTgt spid="2760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6" fill="hold" nodeType="afterGroup">
                            <p:stCondLst>
                              <p:cond delay="6300"/>
                            </p:stCondLst>
                            <p:childTnLst>
                              <p:par>
                                <p:cTn id="25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9" dur="100"/>
                                        <p:tgtEl>
                                          <p:spTgt spid="2760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0" fill="hold" nodeType="afterGroup">
                            <p:stCondLst>
                              <p:cond delay="6400"/>
                            </p:stCondLst>
                            <p:childTnLst>
                              <p:par>
                                <p:cTn id="26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3" dur="100"/>
                                        <p:tgtEl>
                                          <p:spTgt spid="2760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4" fill="hold" nodeType="afterGroup">
                            <p:stCondLst>
                              <p:cond delay="6500"/>
                            </p:stCondLst>
                            <p:childTnLst>
                              <p:par>
                                <p:cTn id="26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7" dur="100"/>
                                        <p:tgtEl>
                                          <p:spTgt spid="2760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8" fill="hold" nodeType="afterGroup">
                            <p:stCondLst>
                              <p:cond delay="6600"/>
                            </p:stCondLst>
                            <p:childTnLst>
                              <p:par>
                                <p:cTn id="26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0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1" dur="100"/>
                                        <p:tgtEl>
                                          <p:spTgt spid="2760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2" fill="hold" nodeType="afterGroup">
                            <p:stCondLst>
                              <p:cond delay="6700"/>
                            </p:stCondLst>
                            <p:childTnLst>
                              <p:par>
                                <p:cTn id="27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5" dur="100"/>
                                        <p:tgtEl>
                                          <p:spTgt spid="2760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6" fill="hold" nodeType="afterGroup">
                            <p:stCondLst>
                              <p:cond delay="6800"/>
                            </p:stCondLst>
                            <p:childTnLst>
                              <p:par>
                                <p:cTn id="27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0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9" dur="100"/>
                                        <p:tgtEl>
                                          <p:spTgt spid="2760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0" fill="hold" nodeType="afterGroup">
                            <p:stCondLst>
                              <p:cond delay="6900"/>
                            </p:stCondLst>
                            <p:childTnLst>
                              <p:par>
                                <p:cTn id="28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0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3" dur="100"/>
                                        <p:tgtEl>
                                          <p:spTgt spid="2760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4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28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0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7" dur="100"/>
                                        <p:tgtEl>
                                          <p:spTgt spid="2760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8" fill="hold" nodeType="afterGroup">
                            <p:stCondLst>
                              <p:cond delay="7100"/>
                            </p:stCondLst>
                            <p:childTnLst>
                              <p:par>
                                <p:cTn id="28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0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1" dur="100"/>
                                        <p:tgtEl>
                                          <p:spTgt spid="2760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2" fill="hold" nodeType="afterGroup">
                            <p:stCondLst>
                              <p:cond delay="7200"/>
                            </p:stCondLst>
                            <p:childTnLst>
                              <p:par>
                                <p:cTn id="29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0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5" dur="100"/>
                                        <p:tgtEl>
                                          <p:spTgt spid="2760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6" fill="hold" nodeType="afterGroup">
                            <p:stCondLst>
                              <p:cond delay="7300"/>
                            </p:stCondLst>
                            <p:childTnLst>
                              <p:par>
                                <p:cTn id="29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0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9" dur="100"/>
                                        <p:tgtEl>
                                          <p:spTgt spid="2760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0" fill="hold" nodeType="afterGroup">
                            <p:stCondLst>
                              <p:cond delay="7400"/>
                            </p:stCondLst>
                            <p:childTnLst>
                              <p:par>
                                <p:cTn id="30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0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3" dur="100"/>
                                        <p:tgtEl>
                                          <p:spTgt spid="2760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4" fill="hold" nodeType="afterGroup">
                            <p:stCondLst>
                              <p:cond delay="7500"/>
                            </p:stCondLst>
                            <p:childTnLst>
                              <p:par>
                                <p:cTn id="30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0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7" dur="100"/>
                                        <p:tgtEl>
                                          <p:spTgt spid="2760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8" fill="hold" nodeType="afterGroup">
                            <p:stCondLst>
                              <p:cond delay="7600"/>
                            </p:stCondLst>
                            <p:childTnLst>
                              <p:par>
                                <p:cTn id="30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0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1" dur="100"/>
                                        <p:tgtEl>
                                          <p:spTgt spid="2760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2" fill="hold" nodeType="afterGroup">
                            <p:stCondLst>
                              <p:cond delay="7700"/>
                            </p:stCondLst>
                            <p:childTnLst>
                              <p:par>
                                <p:cTn id="31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0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5" dur="100"/>
                                        <p:tgtEl>
                                          <p:spTgt spid="2760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6" fill="hold" nodeType="afterGroup">
                            <p:stCondLst>
                              <p:cond delay="7800"/>
                            </p:stCondLst>
                            <p:childTnLst>
                              <p:par>
                                <p:cTn id="31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0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9" dur="100"/>
                                        <p:tgtEl>
                                          <p:spTgt spid="2760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0" fill="hold" nodeType="afterGroup">
                            <p:stCondLst>
                              <p:cond delay="7900"/>
                            </p:stCondLst>
                            <p:childTnLst>
                              <p:par>
                                <p:cTn id="32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0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3" dur="100"/>
                                        <p:tgtEl>
                                          <p:spTgt spid="2760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4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32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0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7" dur="100"/>
                                        <p:tgtEl>
                                          <p:spTgt spid="2760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8" fill="hold" nodeType="afterGroup">
                            <p:stCondLst>
                              <p:cond delay="8100"/>
                            </p:stCondLst>
                            <p:childTnLst>
                              <p:par>
                                <p:cTn id="32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1" dur="100"/>
                                        <p:tgtEl>
                                          <p:spTgt spid="276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2" fill="hold" nodeType="afterGroup">
                            <p:stCondLst>
                              <p:cond delay="8200"/>
                            </p:stCondLst>
                            <p:childTnLst>
                              <p:par>
                                <p:cTn id="33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5" dur="100"/>
                                        <p:tgtEl>
                                          <p:spTgt spid="276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6" fill="hold" nodeType="afterGroup">
                            <p:stCondLst>
                              <p:cond delay="8300"/>
                            </p:stCondLst>
                            <p:childTnLst>
                              <p:par>
                                <p:cTn id="33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9" dur="100"/>
                                        <p:tgtEl>
                                          <p:spTgt spid="276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0" fill="hold" nodeType="afterGroup">
                            <p:stCondLst>
                              <p:cond delay="8400"/>
                            </p:stCondLst>
                            <p:childTnLst>
                              <p:par>
                                <p:cTn id="34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3" dur="100"/>
                                        <p:tgtEl>
                                          <p:spTgt spid="276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4" fill="hold" nodeType="afterGroup">
                            <p:stCondLst>
                              <p:cond delay="8500"/>
                            </p:stCondLst>
                            <p:childTnLst>
                              <p:par>
                                <p:cTn id="34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7" dur="100"/>
                                        <p:tgtEl>
                                          <p:spTgt spid="276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8" fill="hold" nodeType="afterGroup">
                            <p:stCondLst>
                              <p:cond delay="8600"/>
                            </p:stCondLst>
                            <p:childTnLst>
                              <p:par>
                                <p:cTn id="34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1" dur="100"/>
                                        <p:tgtEl>
                                          <p:spTgt spid="2760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2" fill="hold" nodeType="afterGroup">
                            <p:stCondLst>
                              <p:cond delay="8700"/>
                            </p:stCondLst>
                            <p:childTnLst>
                              <p:par>
                                <p:cTn id="35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5" dur="100"/>
                                        <p:tgtEl>
                                          <p:spTgt spid="2760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6" fill="hold" nodeType="afterGroup">
                            <p:stCondLst>
                              <p:cond delay="8800"/>
                            </p:stCondLst>
                            <p:childTnLst>
                              <p:par>
                                <p:cTn id="35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9" dur="100"/>
                                        <p:tgtEl>
                                          <p:spTgt spid="2760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0" fill="hold" nodeType="afterGroup">
                            <p:stCondLst>
                              <p:cond delay="8900"/>
                            </p:stCondLst>
                            <p:childTnLst>
                              <p:par>
                                <p:cTn id="36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3" dur="100"/>
                                        <p:tgtEl>
                                          <p:spTgt spid="2760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4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36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7" dur="100"/>
                                        <p:tgtEl>
                                          <p:spTgt spid="2760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8" fill="hold" nodeType="afterGroup">
                            <p:stCondLst>
                              <p:cond delay="9100"/>
                            </p:stCondLst>
                            <p:childTnLst>
                              <p:par>
                                <p:cTn id="36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1" dur="100"/>
                                        <p:tgtEl>
                                          <p:spTgt spid="2760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2" fill="hold" nodeType="afterGroup">
                            <p:stCondLst>
                              <p:cond delay="9200"/>
                            </p:stCondLst>
                            <p:childTnLst>
                              <p:par>
                                <p:cTn id="37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5" dur="100"/>
                                        <p:tgtEl>
                                          <p:spTgt spid="2760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6" fill="hold" nodeType="afterGroup">
                            <p:stCondLst>
                              <p:cond delay="9300"/>
                            </p:stCondLst>
                            <p:childTnLst>
                              <p:par>
                                <p:cTn id="37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9" dur="100"/>
                                        <p:tgtEl>
                                          <p:spTgt spid="2760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0" fill="hold" nodeType="afterGroup">
                            <p:stCondLst>
                              <p:cond delay="9400"/>
                            </p:stCondLst>
                            <p:childTnLst>
                              <p:par>
                                <p:cTn id="38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83" dur="100"/>
                                        <p:tgtEl>
                                          <p:spTgt spid="2760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4" fill="hold" nodeType="afterGroup">
                            <p:stCondLst>
                              <p:cond delay="9500"/>
                            </p:stCondLst>
                            <p:childTnLst>
                              <p:par>
                                <p:cTn id="38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0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87" dur="100"/>
                                        <p:tgtEl>
                                          <p:spTgt spid="2760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8" fill="hold" nodeType="afterGroup">
                            <p:stCondLst>
                              <p:cond delay="9600"/>
                            </p:stCondLst>
                            <p:childTnLst>
                              <p:par>
                                <p:cTn id="38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0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91" dur="100"/>
                                        <p:tgtEl>
                                          <p:spTgt spid="2760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2" fill="hold" nodeType="afterGroup">
                            <p:stCondLst>
                              <p:cond delay="9700"/>
                            </p:stCondLst>
                            <p:childTnLst>
                              <p:par>
                                <p:cTn id="39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0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95" dur="100"/>
                                        <p:tgtEl>
                                          <p:spTgt spid="2760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6" fill="hold" nodeType="afterGroup">
                            <p:stCondLst>
                              <p:cond delay="9800"/>
                            </p:stCondLst>
                            <p:childTnLst>
                              <p:par>
                                <p:cTn id="39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0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99" dur="100"/>
                                        <p:tgtEl>
                                          <p:spTgt spid="2760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0" fill="hold" nodeType="afterGroup">
                            <p:stCondLst>
                              <p:cond delay="9900"/>
                            </p:stCondLst>
                            <p:childTnLst>
                              <p:par>
                                <p:cTn id="40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0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3" dur="100"/>
                                        <p:tgtEl>
                                          <p:spTgt spid="2760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4" fill="hold" nodeType="afterGroup">
                            <p:stCondLst>
                              <p:cond delay="10000"/>
                            </p:stCondLst>
                            <p:childTnLst>
                              <p:par>
                                <p:cTn id="40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0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7" dur="100"/>
                                        <p:tgtEl>
                                          <p:spTgt spid="2760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8" fill="hold" nodeType="afterGroup">
                            <p:stCondLst>
                              <p:cond delay="10100"/>
                            </p:stCondLst>
                            <p:childTnLst>
                              <p:par>
                                <p:cTn id="40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0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11" dur="100"/>
                                        <p:tgtEl>
                                          <p:spTgt spid="2760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2" fill="hold" nodeType="afterGroup">
                            <p:stCondLst>
                              <p:cond delay="10200"/>
                            </p:stCondLst>
                            <p:childTnLst>
                              <p:par>
                                <p:cTn id="41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0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15" dur="100"/>
                                        <p:tgtEl>
                                          <p:spTgt spid="2760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6" fill="hold" nodeType="afterGroup">
                            <p:stCondLst>
                              <p:cond delay="10300"/>
                            </p:stCondLst>
                            <p:childTnLst>
                              <p:par>
                                <p:cTn id="41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0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19" dur="100"/>
                                        <p:tgtEl>
                                          <p:spTgt spid="2760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0" fill="hold" nodeType="afterGroup">
                            <p:stCondLst>
                              <p:cond delay="10400"/>
                            </p:stCondLst>
                            <p:childTnLst>
                              <p:par>
                                <p:cTn id="42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0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3" dur="100"/>
                                        <p:tgtEl>
                                          <p:spTgt spid="2760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4" fill="hold" nodeType="afterGroup">
                            <p:stCondLst>
                              <p:cond delay="10500"/>
                            </p:stCondLst>
                            <p:childTnLst>
                              <p:par>
                                <p:cTn id="42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7" dur="100"/>
                                        <p:tgtEl>
                                          <p:spTgt spid="276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8" fill="hold" nodeType="afterGroup">
                            <p:stCondLst>
                              <p:cond delay="10600"/>
                            </p:stCondLst>
                            <p:childTnLst>
                              <p:par>
                                <p:cTn id="42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31" dur="100"/>
                                        <p:tgtEl>
                                          <p:spTgt spid="276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2" fill="hold" nodeType="afterGroup">
                            <p:stCondLst>
                              <p:cond delay="10700"/>
                            </p:stCondLst>
                            <p:childTnLst>
                              <p:par>
                                <p:cTn id="43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35" dur="100"/>
                                        <p:tgtEl>
                                          <p:spTgt spid="276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6" fill="hold" nodeType="afterGroup">
                            <p:stCondLst>
                              <p:cond delay="10800"/>
                            </p:stCondLst>
                            <p:childTnLst>
                              <p:par>
                                <p:cTn id="43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39" dur="100"/>
                                        <p:tgtEl>
                                          <p:spTgt spid="2760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0" fill="hold" nodeType="afterGroup">
                            <p:stCondLst>
                              <p:cond delay="10900"/>
                            </p:stCondLst>
                            <p:childTnLst>
                              <p:par>
                                <p:cTn id="44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43" dur="100"/>
                                        <p:tgtEl>
                                          <p:spTgt spid="2760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4" fill="hold" nodeType="afterGroup">
                            <p:stCondLst>
                              <p:cond delay="11000"/>
                            </p:stCondLst>
                            <p:childTnLst>
                              <p:par>
                                <p:cTn id="44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47" dur="100"/>
                                        <p:tgtEl>
                                          <p:spTgt spid="2760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8" fill="hold" nodeType="afterGroup">
                            <p:stCondLst>
                              <p:cond delay="11100"/>
                            </p:stCondLst>
                            <p:childTnLst>
                              <p:par>
                                <p:cTn id="44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51" dur="100"/>
                                        <p:tgtEl>
                                          <p:spTgt spid="2760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2" fill="hold" nodeType="afterGroup">
                            <p:stCondLst>
                              <p:cond delay="11200"/>
                            </p:stCondLst>
                            <p:childTnLst>
                              <p:par>
                                <p:cTn id="45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55" dur="100"/>
                                        <p:tgtEl>
                                          <p:spTgt spid="2760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6" fill="hold" nodeType="afterGroup">
                            <p:stCondLst>
                              <p:cond delay="11300"/>
                            </p:stCondLst>
                            <p:childTnLst>
                              <p:par>
                                <p:cTn id="45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59" dur="100"/>
                                        <p:tgtEl>
                                          <p:spTgt spid="2760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0" fill="hold" nodeType="afterGroup">
                            <p:stCondLst>
                              <p:cond delay="11400"/>
                            </p:stCondLst>
                            <p:childTnLst>
                              <p:par>
                                <p:cTn id="46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63" dur="100"/>
                                        <p:tgtEl>
                                          <p:spTgt spid="2760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4" fill="hold" nodeType="afterGroup">
                            <p:stCondLst>
                              <p:cond delay="11500"/>
                            </p:stCondLst>
                            <p:childTnLst>
                              <p:par>
                                <p:cTn id="46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67" dur="100"/>
                                        <p:tgtEl>
                                          <p:spTgt spid="2760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8" fill="hold" nodeType="afterGroup">
                            <p:stCondLst>
                              <p:cond delay="11600"/>
                            </p:stCondLst>
                            <p:childTnLst>
                              <p:par>
                                <p:cTn id="46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1" dur="100"/>
                                        <p:tgtEl>
                                          <p:spTgt spid="2760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2" fill="hold" nodeType="afterGroup">
                            <p:stCondLst>
                              <p:cond delay="11700"/>
                            </p:stCondLst>
                            <p:childTnLst>
                              <p:par>
                                <p:cTn id="47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5" dur="100"/>
                                        <p:tgtEl>
                                          <p:spTgt spid="2760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6" fill="hold" nodeType="afterGroup">
                            <p:stCondLst>
                              <p:cond delay="11800"/>
                            </p:stCondLst>
                            <p:childTnLst>
                              <p:par>
                                <p:cTn id="47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9" dur="100"/>
                                        <p:tgtEl>
                                          <p:spTgt spid="2760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0" fill="hold" nodeType="afterGroup">
                            <p:stCondLst>
                              <p:cond delay="11900"/>
                            </p:stCondLst>
                            <p:childTnLst>
                              <p:par>
                                <p:cTn id="48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0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83" dur="100"/>
                                        <p:tgtEl>
                                          <p:spTgt spid="2760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4" fill="hold" nodeType="afterGroup">
                            <p:stCondLst>
                              <p:cond delay="12000"/>
                            </p:stCondLst>
                            <p:childTnLst>
                              <p:par>
                                <p:cTn id="48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87" dur="100"/>
                                        <p:tgtEl>
                                          <p:spTgt spid="2760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8" fill="hold" nodeType="afterGroup">
                            <p:stCondLst>
                              <p:cond delay="12100"/>
                            </p:stCondLst>
                            <p:childTnLst>
                              <p:par>
                                <p:cTn id="48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91" dur="100"/>
                                        <p:tgtEl>
                                          <p:spTgt spid="2760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2" fill="hold" nodeType="afterGroup">
                            <p:stCondLst>
                              <p:cond delay="12200"/>
                            </p:stCondLst>
                            <p:childTnLst>
                              <p:par>
                                <p:cTn id="49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0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95" dur="100"/>
                                        <p:tgtEl>
                                          <p:spTgt spid="2760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6" fill="hold" nodeType="afterGroup">
                            <p:stCondLst>
                              <p:cond delay="12300"/>
                            </p:stCondLst>
                            <p:childTnLst>
                              <p:par>
                                <p:cTn id="49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0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99" dur="100"/>
                                        <p:tgtEl>
                                          <p:spTgt spid="2760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0" fill="hold" nodeType="afterGroup">
                            <p:stCondLst>
                              <p:cond delay="12400"/>
                            </p:stCondLst>
                            <p:childTnLst>
                              <p:par>
                                <p:cTn id="50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0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03" dur="100"/>
                                        <p:tgtEl>
                                          <p:spTgt spid="2760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4" fill="hold" nodeType="afterGroup">
                            <p:stCondLst>
                              <p:cond delay="12500"/>
                            </p:stCondLst>
                            <p:childTnLst>
                              <p:par>
                                <p:cTn id="50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0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07" dur="100"/>
                                        <p:tgtEl>
                                          <p:spTgt spid="2760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8" fill="hold" nodeType="afterGroup">
                            <p:stCondLst>
                              <p:cond delay="12600"/>
                            </p:stCondLst>
                            <p:childTnLst>
                              <p:par>
                                <p:cTn id="50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0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11" dur="100"/>
                                        <p:tgtEl>
                                          <p:spTgt spid="2760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2" fill="hold" nodeType="afterGroup">
                            <p:stCondLst>
                              <p:cond delay="12700"/>
                            </p:stCondLst>
                            <p:childTnLst>
                              <p:par>
                                <p:cTn id="51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0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15" dur="100"/>
                                        <p:tgtEl>
                                          <p:spTgt spid="2760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6" fill="hold" nodeType="afterGroup">
                            <p:stCondLst>
                              <p:cond delay="12800"/>
                            </p:stCondLst>
                            <p:childTnLst>
                              <p:par>
                                <p:cTn id="51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0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19" dur="100"/>
                                        <p:tgtEl>
                                          <p:spTgt spid="2760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0" fill="hold" nodeType="afterGroup">
                            <p:stCondLst>
                              <p:cond delay="12900"/>
                            </p:stCondLst>
                            <p:childTnLst>
                              <p:par>
                                <p:cTn id="52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23" dur="100"/>
                                        <p:tgtEl>
                                          <p:spTgt spid="276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4" fill="hold" nodeType="afterGroup">
                            <p:stCondLst>
                              <p:cond delay="13000"/>
                            </p:stCondLst>
                            <p:childTnLst>
                              <p:par>
                                <p:cTn id="52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27" dur="100"/>
                                        <p:tgtEl>
                                          <p:spTgt spid="276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8" fill="hold" nodeType="afterGroup">
                            <p:stCondLst>
                              <p:cond delay="13100"/>
                            </p:stCondLst>
                            <p:childTnLst>
                              <p:par>
                                <p:cTn id="52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31" dur="100"/>
                                        <p:tgtEl>
                                          <p:spTgt spid="276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2" fill="hold" nodeType="afterGroup">
                            <p:stCondLst>
                              <p:cond delay="13200"/>
                            </p:stCondLst>
                            <p:childTnLst>
                              <p:par>
                                <p:cTn id="53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35" dur="100"/>
                                        <p:tgtEl>
                                          <p:spTgt spid="276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6" fill="hold" nodeType="afterGroup">
                            <p:stCondLst>
                              <p:cond delay="13300"/>
                            </p:stCondLst>
                            <p:childTnLst>
                              <p:par>
                                <p:cTn id="53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39" dur="100"/>
                                        <p:tgtEl>
                                          <p:spTgt spid="276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0" fill="hold" nodeType="afterGroup">
                            <p:stCondLst>
                              <p:cond delay="13400"/>
                            </p:stCondLst>
                            <p:childTnLst>
                              <p:par>
                                <p:cTn id="54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43" dur="100"/>
                                        <p:tgtEl>
                                          <p:spTgt spid="276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4" fill="hold" nodeType="afterGroup">
                            <p:stCondLst>
                              <p:cond delay="13500"/>
                            </p:stCondLst>
                            <p:childTnLst>
                              <p:par>
                                <p:cTn id="54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47" dur="100"/>
                                        <p:tgtEl>
                                          <p:spTgt spid="276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8" fill="hold" nodeType="afterGroup">
                            <p:stCondLst>
                              <p:cond delay="13600"/>
                            </p:stCondLst>
                            <p:childTnLst>
                              <p:par>
                                <p:cTn id="54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51" dur="100"/>
                                        <p:tgtEl>
                                          <p:spTgt spid="276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2" fill="hold" nodeType="afterGroup">
                            <p:stCondLst>
                              <p:cond delay="13700"/>
                            </p:stCondLst>
                            <p:childTnLst>
                              <p:par>
                                <p:cTn id="55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55" dur="100"/>
                                        <p:tgtEl>
                                          <p:spTgt spid="276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6" fill="hold" nodeType="afterGroup">
                            <p:stCondLst>
                              <p:cond delay="13800"/>
                            </p:stCondLst>
                            <p:childTnLst>
                              <p:par>
                                <p:cTn id="55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59" dur="100"/>
                                        <p:tgtEl>
                                          <p:spTgt spid="276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0" fill="hold" nodeType="afterGroup">
                            <p:stCondLst>
                              <p:cond delay="13900"/>
                            </p:stCondLst>
                            <p:childTnLst>
                              <p:par>
                                <p:cTn id="56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63" dur="100"/>
                                        <p:tgtEl>
                                          <p:spTgt spid="276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4" fill="hold" nodeType="afterGroup">
                            <p:stCondLst>
                              <p:cond delay="14000"/>
                            </p:stCondLst>
                            <p:childTnLst>
                              <p:par>
                                <p:cTn id="56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67" dur="100"/>
                                        <p:tgtEl>
                                          <p:spTgt spid="276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8" fill="hold" nodeType="afterGroup">
                            <p:stCondLst>
                              <p:cond delay="14100"/>
                            </p:stCondLst>
                            <p:childTnLst>
                              <p:par>
                                <p:cTn id="56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71" dur="100"/>
                                        <p:tgtEl>
                                          <p:spTgt spid="276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2" fill="hold" nodeType="afterGroup">
                            <p:stCondLst>
                              <p:cond delay="14200"/>
                            </p:stCondLst>
                            <p:childTnLst>
                              <p:par>
                                <p:cTn id="57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75" dur="100"/>
                                        <p:tgtEl>
                                          <p:spTgt spid="276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6" fill="hold" nodeType="afterGroup">
                            <p:stCondLst>
                              <p:cond delay="14300"/>
                            </p:stCondLst>
                            <p:childTnLst>
                              <p:par>
                                <p:cTn id="57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79" dur="100"/>
                                        <p:tgtEl>
                                          <p:spTgt spid="276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0" fill="hold" nodeType="afterGroup">
                            <p:stCondLst>
                              <p:cond delay="14400"/>
                            </p:stCondLst>
                            <p:childTnLst>
                              <p:par>
                                <p:cTn id="58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83" dur="100"/>
                                        <p:tgtEl>
                                          <p:spTgt spid="276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4" fill="hold" nodeType="afterGroup">
                            <p:stCondLst>
                              <p:cond delay="14500"/>
                            </p:stCondLst>
                            <p:childTnLst>
                              <p:par>
                                <p:cTn id="58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87" dur="100"/>
                                        <p:tgtEl>
                                          <p:spTgt spid="276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8" fill="hold" nodeType="clickPar">
                      <p:stCondLst>
                        <p:cond delay="indefinite"/>
                      </p:stCondLst>
                      <p:childTnLst>
                        <p:par>
                          <p:cTn id="5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9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3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9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6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9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9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0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2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0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0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8" fill="hold" nodeType="clickPar">
                      <p:stCondLst>
                        <p:cond delay="indefinite"/>
                      </p:stCondLst>
                      <p:childTnLst>
                        <p:par>
                          <p:cTn id="60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12" dur="100"/>
                                        <p:tgtEl>
                                          <p:spTgt spid="2843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3" fill="hold" nodeType="afterGroup">
                            <p:stCondLst>
                              <p:cond delay="100"/>
                            </p:stCondLst>
                            <p:childTnLst>
                              <p:par>
                                <p:cTn id="61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16" dur="100"/>
                                        <p:tgtEl>
                                          <p:spTgt spid="2843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7" fill="hold" nodeType="afterGroup">
                            <p:stCondLst>
                              <p:cond delay="200"/>
                            </p:stCondLst>
                            <p:childTnLst>
                              <p:par>
                                <p:cTn id="61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20" dur="100"/>
                                        <p:tgtEl>
                                          <p:spTgt spid="2843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1" fill="hold" nodeType="afterGroup">
                            <p:stCondLst>
                              <p:cond delay="300"/>
                            </p:stCondLst>
                            <p:childTnLst>
                              <p:par>
                                <p:cTn id="62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24" dur="100"/>
                                        <p:tgtEl>
                                          <p:spTgt spid="2843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5" fill="hold" nodeType="afterGroup">
                            <p:stCondLst>
                              <p:cond delay="400"/>
                            </p:stCondLst>
                            <p:childTnLst>
                              <p:par>
                                <p:cTn id="62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28" dur="100"/>
                                        <p:tgtEl>
                                          <p:spTgt spid="2843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63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3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32" dur="100"/>
                                        <p:tgtEl>
                                          <p:spTgt spid="2843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3" fill="hold" nodeType="afterGroup">
                            <p:stCondLst>
                              <p:cond delay="600"/>
                            </p:stCondLst>
                            <p:childTnLst>
                              <p:par>
                                <p:cTn id="63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3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36" dur="100"/>
                                        <p:tgtEl>
                                          <p:spTgt spid="2843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7" fill="hold" nodeType="afterGroup">
                            <p:stCondLst>
                              <p:cond delay="700"/>
                            </p:stCondLst>
                            <p:childTnLst>
                              <p:par>
                                <p:cTn id="63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3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40" dur="100"/>
                                        <p:tgtEl>
                                          <p:spTgt spid="2843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1" fill="hold" nodeType="afterGroup">
                            <p:stCondLst>
                              <p:cond delay="800"/>
                            </p:stCondLst>
                            <p:childTnLst>
                              <p:par>
                                <p:cTn id="64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3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44" dur="100"/>
                                        <p:tgtEl>
                                          <p:spTgt spid="2843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5" fill="hold" nodeType="afterGroup">
                            <p:stCondLst>
                              <p:cond delay="900"/>
                            </p:stCondLst>
                            <p:childTnLst>
                              <p:par>
                                <p:cTn id="64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3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48" dur="100"/>
                                        <p:tgtEl>
                                          <p:spTgt spid="2843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65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3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52" dur="100"/>
                                        <p:tgtEl>
                                          <p:spTgt spid="2843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3" fill="hold" nodeType="afterGroup">
                            <p:stCondLst>
                              <p:cond delay="1100"/>
                            </p:stCondLst>
                            <p:childTnLst>
                              <p:par>
                                <p:cTn id="65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3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56" dur="100"/>
                                        <p:tgtEl>
                                          <p:spTgt spid="2843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7" fill="hold" nodeType="afterGroup">
                            <p:stCondLst>
                              <p:cond delay="1200"/>
                            </p:stCondLst>
                            <p:childTnLst>
                              <p:par>
                                <p:cTn id="65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3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60" dur="100"/>
                                        <p:tgtEl>
                                          <p:spTgt spid="2843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1" fill="hold" nodeType="afterGroup">
                            <p:stCondLst>
                              <p:cond delay="1300"/>
                            </p:stCondLst>
                            <p:childTnLst>
                              <p:par>
                                <p:cTn id="66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3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64" dur="100"/>
                                        <p:tgtEl>
                                          <p:spTgt spid="2843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5" fill="hold" nodeType="afterGroup">
                            <p:stCondLst>
                              <p:cond delay="1400"/>
                            </p:stCondLst>
                            <p:childTnLst>
                              <p:par>
                                <p:cTn id="66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68" dur="100"/>
                                        <p:tgtEl>
                                          <p:spTgt spid="2843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9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67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72" dur="100"/>
                                        <p:tgtEl>
                                          <p:spTgt spid="2843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3" fill="hold" nodeType="afterGroup">
                            <p:stCondLst>
                              <p:cond delay="1600"/>
                            </p:stCondLst>
                            <p:childTnLst>
                              <p:par>
                                <p:cTn id="67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76" dur="100"/>
                                        <p:tgtEl>
                                          <p:spTgt spid="2843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7" fill="hold" nodeType="afterGroup">
                            <p:stCondLst>
                              <p:cond delay="1700"/>
                            </p:stCondLst>
                            <p:childTnLst>
                              <p:par>
                                <p:cTn id="67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80" dur="100"/>
                                        <p:tgtEl>
                                          <p:spTgt spid="2843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1" fill="hold" nodeType="afterGroup">
                            <p:stCondLst>
                              <p:cond delay="1800"/>
                            </p:stCondLst>
                            <p:childTnLst>
                              <p:par>
                                <p:cTn id="68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84" dur="100"/>
                                        <p:tgtEl>
                                          <p:spTgt spid="2843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5" fill="hold" nodeType="afterGroup">
                            <p:stCondLst>
                              <p:cond delay="1900"/>
                            </p:stCondLst>
                            <p:childTnLst>
                              <p:par>
                                <p:cTn id="68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88" dur="100"/>
                                        <p:tgtEl>
                                          <p:spTgt spid="2843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9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69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92" dur="100"/>
                                        <p:tgtEl>
                                          <p:spTgt spid="2843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3" fill="hold" nodeType="afterGroup">
                            <p:stCondLst>
                              <p:cond delay="2100"/>
                            </p:stCondLst>
                            <p:childTnLst>
                              <p:par>
                                <p:cTn id="69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96" dur="100"/>
                                        <p:tgtEl>
                                          <p:spTgt spid="2843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7" fill="hold" nodeType="afterGroup">
                            <p:stCondLst>
                              <p:cond delay="2200"/>
                            </p:stCondLst>
                            <p:childTnLst>
                              <p:par>
                                <p:cTn id="69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00" dur="100"/>
                                        <p:tgtEl>
                                          <p:spTgt spid="2843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1" fill="hold" nodeType="afterGroup">
                            <p:stCondLst>
                              <p:cond delay="2300"/>
                            </p:stCondLst>
                            <p:childTnLst>
                              <p:par>
                                <p:cTn id="70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04" dur="100"/>
                                        <p:tgtEl>
                                          <p:spTgt spid="2843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5" fill="hold" nodeType="afterGroup">
                            <p:stCondLst>
                              <p:cond delay="2400"/>
                            </p:stCondLst>
                            <p:childTnLst>
                              <p:par>
                                <p:cTn id="70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08" dur="100"/>
                                        <p:tgtEl>
                                          <p:spTgt spid="2843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9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71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12" dur="100"/>
                                        <p:tgtEl>
                                          <p:spTgt spid="2843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3" fill="hold" nodeType="afterGroup">
                            <p:stCondLst>
                              <p:cond delay="2600"/>
                            </p:stCondLst>
                            <p:childTnLst>
                              <p:par>
                                <p:cTn id="71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16" dur="100"/>
                                        <p:tgtEl>
                                          <p:spTgt spid="2843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7" fill="hold" nodeType="afterGroup">
                            <p:stCondLst>
                              <p:cond delay="2700"/>
                            </p:stCondLst>
                            <p:childTnLst>
                              <p:par>
                                <p:cTn id="71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3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20" dur="100"/>
                                        <p:tgtEl>
                                          <p:spTgt spid="2843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1" fill="hold" nodeType="afterGroup">
                            <p:stCondLst>
                              <p:cond delay="2800"/>
                            </p:stCondLst>
                            <p:childTnLst>
                              <p:par>
                                <p:cTn id="72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3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24" dur="100"/>
                                        <p:tgtEl>
                                          <p:spTgt spid="2843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5" fill="hold" nodeType="afterGroup">
                            <p:stCondLst>
                              <p:cond delay="2900"/>
                            </p:stCondLst>
                            <p:childTnLst>
                              <p:par>
                                <p:cTn id="72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3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28" dur="100"/>
                                        <p:tgtEl>
                                          <p:spTgt spid="2843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9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73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32" dur="100"/>
                                        <p:tgtEl>
                                          <p:spTgt spid="2843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3" fill="hold" nodeType="afterGroup">
                            <p:stCondLst>
                              <p:cond delay="3100"/>
                            </p:stCondLst>
                            <p:childTnLst>
                              <p:par>
                                <p:cTn id="73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36" dur="100"/>
                                        <p:tgtEl>
                                          <p:spTgt spid="2843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7" fill="hold" nodeType="afterGroup">
                            <p:stCondLst>
                              <p:cond delay="3200"/>
                            </p:stCondLst>
                            <p:childTnLst>
                              <p:par>
                                <p:cTn id="73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3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40" dur="100"/>
                                        <p:tgtEl>
                                          <p:spTgt spid="2843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1" fill="hold" nodeType="afterGroup">
                            <p:stCondLst>
                              <p:cond delay="3300"/>
                            </p:stCondLst>
                            <p:childTnLst>
                              <p:par>
                                <p:cTn id="74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3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44" dur="100"/>
                                        <p:tgtEl>
                                          <p:spTgt spid="2843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5" fill="hold" nodeType="afterGroup">
                            <p:stCondLst>
                              <p:cond delay="3400"/>
                            </p:stCondLst>
                            <p:childTnLst>
                              <p:par>
                                <p:cTn id="74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3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48" dur="100"/>
                                        <p:tgtEl>
                                          <p:spTgt spid="2843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9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75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3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52" dur="100"/>
                                        <p:tgtEl>
                                          <p:spTgt spid="2843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3" fill="hold" nodeType="afterGroup">
                            <p:stCondLst>
                              <p:cond delay="3600"/>
                            </p:stCondLst>
                            <p:childTnLst>
                              <p:par>
                                <p:cTn id="75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3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56" dur="100"/>
                                        <p:tgtEl>
                                          <p:spTgt spid="2843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7" fill="hold" nodeType="afterGroup">
                            <p:stCondLst>
                              <p:cond delay="3700"/>
                            </p:stCondLst>
                            <p:childTnLst>
                              <p:par>
                                <p:cTn id="75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3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60" dur="100"/>
                                        <p:tgtEl>
                                          <p:spTgt spid="2843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1" fill="hold" nodeType="afterGroup">
                            <p:stCondLst>
                              <p:cond delay="3800"/>
                            </p:stCondLst>
                            <p:childTnLst>
                              <p:par>
                                <p:cTn id="76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64" dur="100"/>
                                        <p:tgtEl>
                                          <p:spTgt spid="2843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5" fill="hold" nodeType="afterGroup">
                            <p:stCondLst>
                              <p:cond delay="3900"/>
                            </p:stCondLst>
                            <p:childTnLst>
                              <p:par>
                                <p:cTn id="76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68" dur="100"/>
                                        <p:tgtEl>
                                          <p:spTgt spid="2843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9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77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72" dur="100"/>
                                        <p:tgtEl>
                                          <p:spTgt spid="2843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3" fill="hold" nodeType="afterGroup">
                            <p:stCondLst>
                              <p:cond delay="4100"/>
                            </p:stCondLst>
                            <p:childTnLst>
                              <p:par>
                                <p:cTn id="77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76" dur="100"/>
                                        <p:tgtEl>
                                          <p:spTgt spid="2843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7" fill="hold" nodeType="afterGroup">
                            <p:stCondLst>
                              <p:cond delay="4200"/>
                            </p:stCondLst>
                            <p:childTnLst>
                              <p:par>
                                <p:cTn id="77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80" dur="100"/>
                                        <p:tgtEl>
                                          <p:spTgt spid="2843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1" fill="hold" nodeType="afterGroup">
                            <p:stCondLst>
                              <p:cond delay="4300"/>
                            </p:stCondLst>
                            <p:childTnLst>
                              <p:par>
                                <p:cTn id="78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4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84" dur="100"/>
                                        <p:tgtEl>
                                          <p:spTgt spid="2844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5" fill="hold" nodeType="afterGroup">
                            <p:stCondLst>
                              <p:cond delay="4400"/>
                            </p:stCondLst>
                            <p:childTnLst>
                              <p:par>
                                <p:cTn id="78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4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88" dur="100"/>
                                        <p:tgtEl>
                                          <p:spTgt spid="2844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9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79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4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92" dur="100"/>
                                        <p:tgtEl>
                                          <p:spTgt spid="2844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3" fill="hold" nodeType="afterGroup">
                            <p:stCondLst>
                              <p:cond delay="4600"/>
                            </p:stCondLst>
                            <p:childTnLst>
                              <p:par>
                                <p:cTn id="79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4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96" dur="100"/>
                                        <p:tgtEl>
                                          <p:spTgt spid="2844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7" fill="hold" nodeType="afterGroup">
                            <p:stCondLst>
                              <p:cond delay="4700"/>
                            </p:stCondLst>
                            <p:childTnLst>
                              <p:par>
                                <p:cTn id="79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4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00" dur="100"/>
                                        <p:tgtEl>
                                          <p:spTgt spid="2844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1" fill="hold" nodeType="afterGroup">
                            <p:stCondLst>
                              <p:cond delay="4800"/>
                            </p:stCondLst>
                            <p:childTnLst>
                              <p:par>
                                <p:cTn id="80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4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04" dur="100"/>
                                        <p:tgtEl>
                                          <p:spTgt spid="2844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5" fill="hold" nodeType="afterGroup">
                            <p:stCondLst>
                              <p:cond delay="4900"/>
                            </p:stCondLst>
                            <p:childTnLst>
                              <p:par>
                                <p:cTn id="80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4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08" dur="100"/>
                                        <p:tgtEl>
                                          <p:spTgt spid="2844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9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81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4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12" dur="100"/>
                                        <p:tgtEl>
                                          <p:spTgt spid="2844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3" fill="hold" nodeType="afterGroup">
                            <p:stCondLst>
                              <p:cond delay="5100"/>
                            </p:stCondLst>
                            <p:childTnLst>
                              <p:par>
                                <p:cTn id="81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4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16" dur="100"/>
                                        <p:tgtEl>
                                          <p:spTgt spid="2844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7" fill="hold" nodeType="afterGroup">
                            <p:stCondLst>
                              <p:cond delay="5200"/>
                            </p:stCondLst>
                            <p:childTnLst>
                              <p:par>
                                <p:cTn id="81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4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20" dur="100"/>
                                        <p:tgtEl>
                                          <p:spTgt spid="2844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1" fill="hold" nodeType="afterGroup">
                            <p:stCondLst>
                              <p:cond delay="5300"/>
                            </p:stCondLst>
                            <p:childTnLst>
                              <p:par>
                                <p:cTn id="82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4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24" dur="100"/>
                                        <p:tgtEl>
                                          <p:spTgt spid="2844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5" fill="hold" nodeType="afterGroup">
                            <p:stCondLst>
                              <p:cond delay="5400"/>
                            </p:stCondLst>
                            <p:childTnLst>
                              <p:par>
                                <p:cTn id="82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28" dur="100"/>
                                        <p:tgtEl>
                                          <p:spTgt spid="2844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9" fill="hold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id="83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4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32" dur="100"/>
                                        <p:tgtEl>
                                          <p:spTgt spid="2844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3" fill="hold" nodeType="afterGroup">
                            <p:stCondLst>
                              <p:cond delay="5600"/>
                            </p:stCondLst>
                            <p:childTnLst>
                              <p:par>
                                <p:cTn id="83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36" dur="100"/>
                                        <p:tgtEl>
                                          <p:spTgt spid="2844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7" fill="hold" nodeType="afterGroup">
                            <p:stCondLst>
                              <p:cond delay="5700"/>
                            </p:stCondLst>
                            <p:childTnLst>
                              <p:par>
                                <p:cTn id="83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4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40" dur="100"/>
                                        <p:tgtEl>
                                          <p:spTgt spid="2844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1" fill="hold" nodeType="afterGroup">
                            <p:stCondLst>
                              <p:cond delay="5800"/>
                            </p:stCondLst>
                            <p:childTnLst>
                              <p:par>
                                <p:cTn id="84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4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44" dur="100"/>
                                        <p:tgtEl>
                                          <p:spTgt spid="2844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5" fill="hold" nodeType="afterGroup">
                            <p:stCondLst>
                              <p:cond delay="5900"/>
                            </p:stCondLst>
                            <p:childTnLst>
                              <p:par>
                                <p:cTn id="84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4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48" dur="100"/>
                                        <p:tgtEl>
                                          <p:spTgt spid="2844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9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85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4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52" dur="100"/>
                                        <p:tgtEl>
                                          <p:spTgt spid="2844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3" fill="hold" nodeType="afterGroup">
                            <p:stCondLst>
                              <p:cond delay="6100"/>
                            </p:stCondLst>
                            <p:childTnLst>
                              <p:par>
                                <p:cTn id="85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4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56" dur="100"/>
                                        <p:tgtEl>
                                          <p:spTgt spid="2844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7" fill="hold" nodeType="afterGroup">
                            <p:stCondLst>
                              <p:cond delay="6200"/>
                            </p:stCondLst>
                            <p:childTnLst>
                              <p:par>
                                <p:cTn id="85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4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60" dur="100"/>
                                        <p:tgtEl>
                                          <p:spTgt spid="2844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1" fill="hold" nodeType="afterGroup">
                            <p:stCondLst>
                              <p:cond delay="6300"/>
                            </p:stCondLst>
                            <p:childTnLst>
                              <p:par>
                                <p:cTn id="86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4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64" dur="100"/>
                                        <p:tgtEl>
                                          <p:spTgt spid="2844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5" fill="hold" nodeType="afterGroup">
                            <p:stCondLst>
                              <p:cond delay="6400"/>
                            </p:stCondLst>
                            <p:childTnLst>
                              <p:par>
                                <p:cTn id="86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68" dur="100"/>
                                        <p:tgtEl>
                                          <p:spTgt spid="2844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9" fill="hold" nodeType="afterGroup">
                            <p:stCondLst>
                              <p:cond delay="6500"/>
                            </p:stCondLst>
                            <p:childTnLst>
                              <p:par>
                                <p:cTn id="87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4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72" dur="100"/>
                                        <p:tgtEl>
                                          <p:spTgt spid="2844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3" fill="hold" nodeType="afterGroup">
                            <p:stCondLst>
                              <p:cond delay="6600"/>
                            </p:stCondLst>
                            <p:childTnLst>
                              <p:par>
                                <p:cTn id="87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4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76" dur="100"/>
                                        <p:tgtEl>
                                          <p:spTgt spid="2844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7" fill="hold" nodeType="afterGroup">
                            <p:stCondLst>
                              <p:cond delay="6700"/>
                            </p:stCondLst>
                            <p:childTnLst>
                              <p:par>
                                <p:cTn id="87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4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80" dur="100"/>
                                        <p:tgtEl>
                                          <p:spTgt spid="2844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1" fill="hold" nodeType="afterGroup">
                            <p:stCondLst>
                              <p:cond delay="6800"/>
                            </p:stCondLst>
                            <p:childTnLst>
                              <p:par>
                                <p:cTn id="88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5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84" dur="100"/>
                                        <p:tgtEl>
                                          <p:spTgt spid="2845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5" fill="hold" nodeType="afterGroup">
                            <p:stCondLst>
                              <p:cond delay="6900"/>
                            </p:stCondLst>
                            <p:childTnLst>
                              <p:par>
                                <p:cTn id="88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5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88" dur="100"/>
                                        <p:tgtEl>
                                          <p:spTgt spid="2845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9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89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5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92" dur="100"/>
                                        <p:tgtEl>
                                          <p:spTgt spid="2845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3" fill="hold" nodeType="afterGroup">
                            <p:stCondLst>
                              <p:cond delay="7100"/>
                            </p:stCondLst>
                            <p:childTnLst>
                              <p:par>
                                <p:cTn id="89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5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96" dur="100"/>
                                        <p:tgtEl>
                                          <p:spTgt spid="2845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7" fill="hold" nodeType="afterGroup">
                            <p:stCondLst>
                              <p:cond delay="7200"/>
                            </p:stCondLst>
                            <p:childTnLst>
                              <p:par>
                                <p:cTn id="89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5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00" dur="100"/>
                                        <p:tgtEl>
                                          <p:spTgt spid="2845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1" fill="hold" nodeType="afterGroup">
                            <p:stCondLst>
                              <p:cond delay="7300"/>
                            </p:stCondLst>
                            <p:childTnLst>
                              <p:par>
                                <p:cTn id="90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5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04" dur="100"/>
                                        <p:tgtEl>
                                          <p:spTgt spid="2845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5" fill="hold" nodeType="afterGroup">
                            <p:stCondLst>
                              <p:cond delay="7400"/>
                            </p:stCondLst>
                            <p:childTnLst>
                              <p:par>
                                <p:cTn id="90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08" dur="100"/>
                                        <p:tgtEl>
                                          <p:spTgt spid="2845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9" fill="hold" nodeType="afterGroup">
                            <p:stCondLst>
                              <p:cond delay="7500"/>
                            </p:stCondLst>
                            <p:childTnLst>
                              <p:par>
                                <p:cTn id="91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12" dur="100"/>
                                        <p:tgtEl>
                                          <p:spTgt spid="2845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3" fill="hold" nodeType="afterGroup">
                            <p:stCondLst>
                              <p:cond delay="7600"/>
                            </p:stCondLst>
                            <p:childTnLst>
                              <p:par>
                                <p:cTn id="91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16" dur="100"/>
                                        <p:tgtEl>
                                          <p:spTgt spid="2845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7" fill="hold" nodeType="afterGroup">
                            <p:stCondLst>
                              <p:cond delay="7700"/>
                            </p:stCondLst>
                            <p:childTnLst>
                              <p:par>
                                <p:cTn id="91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20" dur="100"/>
                                        <p:tgtEl>
                                          <p:spTgt spid="2845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1" fill="hold" nodeType="afterGroup">
                            <p:stCondLst>
                              <p:cond delay="7800"/>
                            </p:stCondLst>
                            <p:childTnLst>
                              <p:par>
                                <p:cTn id="92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24" dur="100"/>
                                        <p:tgtEl>
                                          <p:spTgt spid="2845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5" fill="hold" nodeType="afterGroup">
                            <p:stCondLst>
                              <p:cond delay="7900"/>
                            </p:stCondLst>
                            <p:childTnLst>
                              <p:par>
                                <p:cTn id="92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28" dur="100"/>
                                        <p:tgtEl>
                                          <p:spTgt spid="2845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9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93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5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32" dur="100"/>
                                        <p:tgtEl>
                                          <p:spTgt spid="2845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3" fill="hold" nodeType="afterGroup">
                            <p:stCondLst>
                              <p:cond delay="8100"/>
                            </p:stCondLst>
                            <p:childTnLst>
                              <p:par>
                                <p:cTn id="93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6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36" dur="100"/>
                                        <p:tgtEl>
                                          <p:spTgt spid="2846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7" fill="hold" nodeType="afterGroup">
                            <p:stCondLst>
                              <p:cond delay="8200"/>
                            </p:stCondLst>
                            <p:childTnLst>
                              <p:par>
                                <p:cTn id="93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6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40" dur="100"/>
                                        <p:tgtEl>
                                          <p:spTgt spid="2846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1" fill="hold" nodeType="afterGroup">
                            <p:stCondLst>
                              <p:cond delay="8300"/>
                            </p:stCondLst>
                            <p:childTnLst>
                              <p:par>
                                <p:cTn id="94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6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44" dur="100"/>
                                        <p:tgtEl>
                                          <p:spTgt spid="2846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5" fill="hold" nodeType="afterGroup">
                            <p:stCondLst>
                              <p:cond delay="8400"/>
                            </p:stCondLst>
                            <p:childTnLst>
                              <p:par>
                                <p:cTn id="94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6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48" dur="100"/>
                                        <p:tgtEl>
                                          <p:spTgt spid="2846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9" fill="hold" nodeType="afterGroup">
                            <p:stCondLst>
                              <p:cond delay="8500"/>
                            </p:stCondLst>
                            <p:childTnLst>
                              <p:par>
                                <p:cTn id="95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6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52" dur="100"/>
                                        <p:tgtEl>
                                          <p:spTgt spid="2846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3" fill="hold" nodeType="afterGroup">
                            <p:stCondLst>
                              <p:cond delay="8600"/>
                            </p:stCondLst>
                            <p:childTnLst>
                              <p:par>
                                <p:cTn id="95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6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56" dur="100"/>
                                        <p:tgtEl>
                                          <p:spTgt spid="2846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7" fill="hold" nodeType="afterGroup">
                            <p:stCondLst>
                              <p:cond delay="8700"/>
                            </p:stCondLst>
                            <p:childTnLst>
                              <p:par>
                                <p:cTn id="95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6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60" dur="100"/>
                                        <p:tgtEl>
                                          <p:spTgt spid="2846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1" fill="hold" nodeType="afterGroup">
                            <p:stCondLst>
                              <p:cond delay="8800"/>
                            </p:stCondLst>
                            <p:childTnLst>
                              <p:par>
                                <p:cTn id="96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6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64" dur="100"/>
                                        <p:tgtEl>
                                          <p:spTgt spid="2846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5" fill="hold" nodeType="afterGroup">
                            <p:stCondLst>
                              <p:cond delay="8900"/>
                            </p:stCondLst>
                            <p:childTnLst>
                              <p:par>
                                <p:cTn id="96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6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68" dur="100"/>
                                        <p:tgtEl>
                                          <p:spTgt spid="2846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9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97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6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72" dur="100"/>
                                        <p:tgtEl>
                                          <p:spTgt spid="2846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3" fill="hold" nodeType="afterGroup">
                            <p:stCondLst>
                              <p:cond delay="9100"/>
                            </p:stCondLst>
                            <p:childTnLst>
                              <p:par>
                                <p:cTn id="97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6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76" dur="100"/>
                                        <p:tgtEl>
                                          <p:spTgt spid="2846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7" fill="hold" nodeType="afterGroup">
                            <p:stCondLst>
                              <p:cond delay="9200"/>
                            </p:stCondLst>
                            <p:childTnLst>
                              <p:par>
                                <p:cTn id="97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6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80" dur="100"/>
                                        <p:tgtEl>
                                          <p:spTgt spid="2846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1" fill="hold" nodeType="afterGroup">
                            <p:stCondLst>
                              <p:cond delay="9300"/>
                            </p:stCondLst>
                            <p:childTnLst>
                              <p:par>
                                <p:cTn id="98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6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84" dur="100"/>
                                        <p:tgtEl>
                                          <p:spTgt spid="2846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5" fill="hold" nodeType="afterGroup">
                            <p:stCondLst>
                              <p:cond delay="9400"/>
                            </p:stCondLst>
                            <p:childTnLst>
                              <p:par>
                                <p:cTn id="98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88" dur="100"/>
                                        <p:tgtEl>
                                          <p:spTgt spid="2846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9" fill="hold" nodeType="afterGroup">
                            <p:stCondLst>
                              <p:cond delay="9500"/>
                            </p:stCondLst>
                            <p:childTnLst>
                              <p:par>
                                <p:cTn id="99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6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92" dur="100"/>
                                        <p:tgtEl>
                                          <p:spTgt spid="2846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3" fill="hold" nodeType="afterGroup">
                            <p:stCondLst>
                              <p:cond delay="9600"/>
                            </p:stCondLst>
                            <p:childTnLst>
                              <p:par>
                                <p:cTn id="99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6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96" dur="100"/>
                                        <p:tgtEl>
                                          <p:spTgt spid="2846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7" fill="hold" nodeType="afterGroup">
                            <p:stCondLst>
                              <p:cond delay="9700"/>
                            </p:stCondLst>
                            <p:childTnLst>
                              <p:par>
                                <p:cTn id="99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6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00" dur="100"/>
                                        <p:tgtEl>
                                          <p:spTgt spid="2846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1" fill="hold" nodeType="afterGroup">
                            <p:stCondLst>
                              <p:cond delay="9800"/>
                            </p:stCondLst>
                            <p:childTnLst>
                              <p:par>
                                <p:cTn id="100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6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04" dur="100"/>
                                        <p:tgtEl>
                                          <p:spTgt spid="2846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5" fill="hold" nodeType="afterGroup">
                            <p:stCondLst>
                              <p:cond delay="9900"/>
                            </p:stCondLst>
                            <p:childTnLst>
                              <p:par>
                                <p:cTn id="100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6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08" dur="100"/>
                                        <p:tgtEl>
                                          <p:spTgt spid="2846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9" fill="hold" nodeType="afterGroup">
                            <p:stCondLst>
                              <p:cond delay="10000"/>
                            </p:stCondLst>
                            <p:childTnLst>
                              <p:par>
                                <p:cTn id="101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6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12" dur="100"/>
                                        <p:tgtEl>
                                          <p:spTgt spid="2846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13" fill="hold" nodeType="afterGroup">
                            <p:stCondLst>
                              <p:cond delay="10100"/>
                            </p:stCondLst>
                            <p:childTnLst>
                              <p:par>
                                <p:cTn id="101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6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16" dur="100"/>
                                        <p:tgtEl>
                                          <p:spTgt spid="2846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17" fill="hold" nodeType="afterGroup">
                            <p:stCondLst>
                              <p:cond delay="10200"/>
                            </p:stCondLst>
                            <p:childTnLst>
                              <p:par>
                                <p:cTn id="101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6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20" dur="100"/>
                                        <p:tgtEl>
                                          <p:spTgt spid="2846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21" fill="hold" nodeType="afterGroup">
                            <p:stCondLst>
                              <p:cond delay="10300"/>
                            </p:stCondLst>
                            <p:childTnLst>
                              <p:par>
                                <p:cTn id="102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6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24" dur="100"/>
                                        <p:tgtEl>
                                          <p:spTgt spid="2846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25" fill="hold" nodeType="afterGroup">
                            <p:stCondLst>
                              <p:cond delay="10400"/>
                            </p:stCondLst>
                            <p:childTnLst>
                              <p:par>
                                <p:cTn id="102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6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28" dur="100"/>
                                        <p:tgtEl>
                                          <p:spTgt spid="2846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29" fill="hold" nodeType="afterGroup">
                            <p:stCondLst>
                              <p:cond delay="10500"/>
                            </p:stCondLst>
                            <p:childTnLst>
                              <p:par>
                                <p:cTn id="103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6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32" dur="100"/>
                                        <p:tgtEl>
                                          <p:spTgt spid="2846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3" fill="hold" nodeType="afterGroup">
                            <p:stCondLst>
                              <p:cond delay="10600"/>
                            </p:stCondLst>
                            <p:childTnLst>
                              <p:par>
                                <p:cTn id="103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6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36" dur="100"/>
                                        <p:tgtEl>
                                          <p:spTgt spid="2846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7" fill="hold" nodeType="afterGroup">
                            <p:stCondLst>
                              <p:cond delay="10700"/>
                            </p:stCondLst>
                            <p:childTnLst>
                              <p:par>
                                <p:cTn id="103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6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40" dur="100"/>
                                        <p:tgtEl>
                                          <p:spTgt spid="2846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1" fill="hold" nodeType="afterGroup">
                            <p:stCondLst>
                              <p:cond delay="10800"/>
                            </p:stCondLst>
                            <p:childTnLst>
                              <p:par>
                                <p:cTn id="104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6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44" dur="100"/>
                                        <p:tgtEl>
                                          <p:spTgt spid="2846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5" fill="hold" nodeType="afterGroup">
                            <p:stCondLst>
                              <p:cond delay="10900"/>
                            </p:stCondLst>
                            <p:childTnLst>
                              <p:par>
                                <p:cTn id="104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6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48" dur="100"/>
                                        <p:tgtEl>
                                          <p:spTgt spid="2846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9" fill="hold" nodeType="afterGroup">
                            <p:stCondLst>
                              <p:cond delay="11000"/>
                            </p:stCondLst>
                            <p:childTnLst>
                              <p:par>
                                <p:cTn id="105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6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52" dur="100"/>
                                        <p:tgtEl>
                                          <p:spTgt spid="2846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3" fill="hold" nodeType="afterGroup">
                            <p:stCondLst>
                              <p:cond delay="11100"/>
                            </p:stCondLst>
                            <p:childTnLst>
                              <p:par>
                                <p:cTn id="105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6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56" dur="100"/>
                                        <p:tgtEl>
                                          <p:spTgt spid="2846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7" fill="hold" nodeType="afterGroup">
                            <p:stCondLst>
                              <p:cond delay="11200"/>
                            </p:stCondLst>
                            <p:childTnLst>
                              <p:par>
                                <p:cTn id="105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6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60" dur="100"/>
                                        <p:tgtEl>
                                          <p:spTgt spid="2846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61" fill="hold" nodeType="afterGroup">
                            <p:stCondLst>
                              <p:cond delay="11300"/>
                            </p:stCondLst>
                            <p:childTnLst>
                              <p:par>
                                <p:cTn id="106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6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64" dur="100"/>
                                        <p:tgtEl>
                                          <p:spTgt spid="2846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65" fill="hold" nodeType="afterGroup">
                            <p:stCondLst>
                              <p:cond delay="11400"/>
                            </p:stCondLst>
                            <p:childTnLst>
                              <p:par>
                                <p:cTn id="106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6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68" dur="100"/>
                                        <p:tgtEl>
                                          <p:spTgt spid="2846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69" fill="hold" nodeType="afterGroup">
                            <p:stCondLst>
                              <p:cond delay="11500"/>
                            </p:stCondLst>
                            <p:childTnLst>
                              <p:par>
                                <p:cTn id="107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6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72" dur="100"/>
                                        <p:tgtEl>
                                          <p:spTgt spid="2846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73" fill="hold" nodeType="afterGroup">
                            <p:stCondLst>
                              <p:cond delay="11600"/>
                            </p:stCondLst>
                            <p:childTnLst>
                              <p:par>
                                <p:cTn id="107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6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76" dur="100"/>
                                        <p:tgtEl>
                                          <p:spTgt spid="2846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77" fill="hold" nodeType="afterGroup">
                            <p:stCondLst>
                              <p:cond delay="11700"/>
                            </p:stCondLst>
                            <p:childTnLst>
                              <p:par>
                                <p:cTn id="107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6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80" dur="100"/>
                                        <p:tgtEl>
                                          <p:spTgt spid="2846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81" fill="hold" nodeType="afterGroup">
                            <p:stCondLst>
                              <p:cond delay="11800"/>
                            </p:stCondLst>
                            <p:childTnLst>
                              <p:par>
                                <p:cTn id="108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6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84" dur="100"/>
                                        <p:tgtEl>
                                          <p:spTgt spid="2846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85" fill="hold" nodeType="afterGroup">
                            <p:stCondLst>
                              <p:cond delay="11900"/>
                            </p:stCondLst>
                            <p:childTnLst>
                              <p:par>
                                <p:cTn id="108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6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88" dur="100"/>
                                        <p:tgtEl>
                                          <p:spTgt spid="2846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89" fill="hold" nodeType="afterGroup">
                            <p:stCondLst>
                              <p:cond delay="12000"/>
                            </p:stCondLst>
                            <p:childTnLst>
                              <p:par>
                                <p:cTn id="109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6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92" dur="100"/>
                                        <p:tgtEl>
                                          <p:spTgt spid="2846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93" fill="hold" nodeType="afterGroup">
                            <p:stCondLst>
                              <p:cond delay="12100"/>
                            </p:stCondLst>
                            <p:childTnLst>
                              <p:par>
                                <p:cTn id="109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6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96" dur="100"/>
                                        <p:tgtEl>
                                          <p:spTgt spid="2846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97" fill="hold" nodeType="afterGroup">
                            <p:stCondLst>
                              <p:cond delay="12200"/>
                            </p:stCondLst>
                            <p:childTnLst>
                              <p:par>
                                <p:cTn id="109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6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00" dur="100"/>
                                        <p:tgtEl>
                                          <p:spTgt spid="2846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01" fill="hold" nodeType="afterGroup">
                            <p:stCondLst>
                              <p:cond delay="12300"/>
                            </p:stCondLst>
                            <p:childTnLst>
                              <p:par>
                                <p:cTn id="110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6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04" dur="100"/>
                                        <p:tgtEl>
                                          <p:spTgt spid="2846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05" fill="hold" nodeType="afterGroup">
                            <p:stCondLst>
                              <p:cond delay="12400"/>
                            </p:stCondLst>
                            <p:childTnLst>
                              <p:par>
                                <p:cTn id="110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6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08" dur="100"/>
                                        <p:tgtEl>
                                          <p:spTgt spid="2846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09" fill="hold" nodeType="afterGroup">
                            <p:stCondLst>
                              <p:cond delay="12500"/>
                            </p:stCondLst>
                            <p:childTnLst>
                              <p:par>
                                <p:cTn id="111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6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12" dur="100"/>
                                        <p:tgtEl>
                                          <p:spTgt spid="2846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13" fill="hold" nodeType="afterGroup">
                            <p:stCondLst>
                              <p:cond delay="12600"/>
                            </p:stCondLst>
                            <p:childTnLst>
                              <p:par>
                                <p:cTn id="111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6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16" dur="100"/>
                                        <p:tgtEl>
                                          <p:spTgt spid="2846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17" fill="hold" nodeType="afterGroup">
                            <p:stCondLst>
                              <p:cond delay="12700"/>
                            </p:stCondLst>
                            <p:childTnLst>
                              <p:par>
                                <p:cTn id="111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6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20" dur="100"/>
                                        <p:tgtEl>
                                          <p:spTgt spid="2846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21" fill="hold" nodeType="afterGroup">
                            <p:stCondLst>
                              <p:cond delay="12800"/>
                            </p:stCondLst>
                            <p:childTnLst>
                              <p:par>
                                <p:cTn id="112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6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24" dur="100"/>
                                        <p:tgtEl>
                                          <p:spTgt spid="2846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25" fill="hold" nodeType="afterGroup">
                            <p:stCondLst>
                              <p:cond delay="12900"/>
                            </p:stCondLst>
                            <p:childTnLst>
                              <p:par>
                                <p:cTn id="112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6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28" dur="100"/>
                                        <p:tgtEl>
                                          <p:spTgt spid="2846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29" fill="hold" nodeType="afterGroup">
                            <p:stCondLst>
                              <p:cond delay="13000"/>
                            </p:stCondLst>
                            <p:childTnLst>
                              <p:par>
                                <p:cTn id="113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6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32" dur="100"/>
                                        <p:tgtEl>
                                          <p:spTgt spid="2846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33" fill="hold" nodeType="afterGroup">
                            <p:stCondLst>
                              <p:cond delay="13100"/>
                            </p:stCondLst>
                            <p:childTnLst>
                              <p:par>
                                <p:cTn id="113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6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36" dur="100"/>
                                        <p:tgtEl>
                                          <p:spTgt spid="2846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37" fill="hold" nodeType="afterGroup">
                            <p:stCondLst>
                              <p:cond delay="13200"/>
                            </p:stCondLst>
                            <p:childTnLst>
                              <p:par>
                                <p:cTn id="113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6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40" dur="100"/>
                                        <p:tgtEl>
                                          <p:spTgt spid="2846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41" fill="hold" nodeType="afterGroup">
                            <p:stCondLst>
                              <p:cond delay="13300"/>
                            </p:stCondLst>
                            <p:childTnLst>
                              <p:par>
                                <p:cTn id="114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6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44" dur="100"/>
                                        <p:tgtEl>
                                          <p:spTgt spid="2846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45" fill="hold" nodeType="afterGroup">
                            <p:stCondLst>
                              <p:cond delay="13400"/>
                            </p:stCondLst>
                            <p:childTnLst>
                              <p:par>
                                <p:cTn id="114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6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48" dur="100"/>
                                        <p:tgtEl>
                                          <p:spTgt spid="2846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49" fill="hold" nodeType="afterGroup">
                            <p:stCondLst>
                              <p:cond delay="13500"/>
                            </p:stCondLst>
                            <p:childTnLst>
                              <p:par>
                                <p:cTn id="115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6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52" dur="100"/>
                                        <p:tgtEl>
                                          <p:spTgt spid="2846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53" fill="hold" nodeType="afterGroup">
                            <p:stCondLst>
                              <p:cond delay="13600"/>
                            </p:stCondLst>
                            <p:childTnLst>
                              <p:par>
                                <p:cTn id="115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6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56" dur="100"/>
                                        <p:tgtEl>
                                          <p:spTgt spid="2846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57" fill="hold" nodeType="afterGroup">
                            <p:stCondLst>
                              <p:cond delay="13700"/>
                            </p:stCondLst>
                            <p:childTnLst>
                              <p:par>
                                <p:cTn id="115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6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60" dur="100"/>
                                        <p:tgtEl>
                                          <p:spTgt spid="2846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61" fill="hold" nodeType="afterGroup">
                            <p:stCondLst>
                              <p:cond delay="13800"/>
                            </p:stCondLst>
                            <p:childTnLst>
                              <p:par>
                                <p:cTn id="116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6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64" dur="100"/>
                                        <p:tgtEl>
                                          <p:spTgt spid="2846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65" fill="hold" nodeType="afterGroup">
                            <p:stCondLst>
                              <p:cond delay="13900"/>
                            </p:stCondLst>
                            <p:childTnLst>
                              <p:par>
                                <p:cTn id="116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6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68" dur="100"/>
                                        <p:tgtEl>
                                          <p:spTgt spid="2846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69" fill="hold" nodeType="afterGroup">
                            <p:stCondLst>
                              <p:cond delay="14000"/>
                            </p:stCondLst>
                            <p:childTnLst>
                              <p:par>
                                <p:cTn id="117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6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72" dur="100"/>
                                        <p:tgtEl>
                                          <p:spTgt spid="2846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73" fill="hold" nodeType="afterGroup">
                            <p:stCondLst>
                              <p:cond delay="14100"/>
                            </p:stCondLst>
                            <p:childTnLst>
                              <p:par>
                                <p:cTn id="117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6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76" dur="100"/>
                                        <p:tgtEl>
                                          <p:spTgt spid="2846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77" fill="hold" nodeType="afterGroup">
                            <p:stCondLst>
                              <p:cond delay="14200"/>
                            </p:stCondLst>
                            <p:childTnLst>
                              <p:par>
                                <p:cTn id="117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6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80" dur="100"/>
                                        <p:tgtEl>
                                          <p:spTgt spid="2846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81" fill="hold" nodeType="afterGroup">
                            <p:stCondLst>
                              <p:cond delay="14300"/>
                            </p:stCondLst>
                            <p:childTnLst>
                              <p:par>
                                <p:cTn id="118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6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84" dur="100"/>
                                        <p:tgtEl>
                                          <p:spTgt spid="2846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85" fill="hold" nodeType="afterGroup">
                            <p:stCondLst>
                              <p:cond delay="14400"/>
                            </p:stCondLst>
                            <p:childTnLst>
                              <p:par>
                                <p:cTn id="118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6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88" dur="100"/>
                                        <p:tgtEl>
                                          <p:spTgt spid="2846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89" fill="hold" nodeType="afterGroup">
                            <p:stCondLst>
                              <p:cond delay="14500"/>
                            </p:stCondLst>
                            <p:childTnLst>
                              <p:par>
                                <p:cTn id="119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6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92" dur="100"/>
                                        <p:tgtEl>
                                          <p:spTgt spid="2846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93" fill="hold" nodeType="afterGroup">
                            <p:stCondLst>
                              <p:cond delay="14600"/>
                            </p:stCondLst>
                            <p:childTnLst>
                              <p:par>
                                <p:cTn id="119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6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96" dur="100"/>
                                        <p:tgtEl>
                                          <p:spTgt spid="2846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97" fill="hold" nodeType="afterGroup">
                            <p:stCondLst>
                              <p:cond delay="14700"/>
                            </p:stCondLst>
                            <p:childTnLst>
                              <p:par>
                                <p:cTn id="119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6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00" dur="100"/>
                                        <p:tgtEl>
                                          <p:spTgt spid="2846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01" fill="hold" nodeType="afterGroup">
                            <p:stCondLst>
                              <p:cond delay="14800"/>
                            </p:stCondLst>
                            <p:childTnLst>
                              <p:par>
                                <p:cTn id="120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6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04" dur="100"/>
                                        <p:tgtEl>
                                          <p:spTgt spid="2846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05" fill="hold" nodeType="afterGroup">
                            <p:stCondLst>
                              <p:cond delay="14900"/>
                            </p:stCondLst>
                            <p:childTnLst>
                              <p:par>
                                <p:cTn id="120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6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08" dur="100"/>
                                        <p:tgtEl>
                                          <p:spTgt spid="2846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09" fill="hold" nodeType="afterGroup">
                            <p:stCondLst>
                              <p:cond delay="15000"/>
                            </p:stCondLst>
                            <p:childTnLst>
                              <p:par>
                                <p:cTn id="121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6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12" dur="100"/>
                                        <p:tgtEl>
                                          <p:spTgt spid="2846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13" fill="hold" nodeType="afterGroup">
                            <p:stCondLst>
                              <p:cond delay="15100"/>
                            </p:stCondLst>
                            <p:childTnLst>
                              <p:par>
                                <p:cTn id="121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6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16" dur="100"/>
                                        <p:tgtEl>
                                          <p:spTgt spid="2846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17" fill="hold" nodeType="afterGroup">
                            <p:stCondLst>
                              <p:cond delay="15200"/>
                            </p:stCondLst>
                            <p:childTnLst>
                              <p:par>
                                <p:cTn id="121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6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20" dur="100"/>
                                        <p:tgtEl>
                                          <p:spTgt spid="2846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21" fill="hold" nodeType="afterGroup">
                            <p:stCondLst>
                              <p:cond delay="15300"/>
                            </p:stCondLst>
                            <p:childTnLst>
                              <p:par>
                                <p:cTn id="122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6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24" dur="100"/>
                                        <p:tgtEl>
                                          <p:spTgt spid="2846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25" fill="hold" nodeType="afterGroup">
                            <p:stCondLst>
                              <p:cond delay="15400"/>
                            </p:stCondLst>
                            <p:childTnLst>
                              <p:par>
                                <p:cTn id="122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6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28" dur="100"/>
                                        <p:tgtEl>
                                          <p:spTgt spid="2846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29" fill="hold" nodeType="afterGroup">
                            <p:stCondLst>
                              <p:cond delay="15500"/>
                            </p:stCondLst>
                            <p:childTnLst>
                              <p:par>
                                <p:cTn id="123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6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32" dur="100"/>
                                        <p:tgtEl>
                                          <p:spTgt spid="2846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33" fill="hold" nodeType="afterGroup">
                            <p:stCondLst>
                              <p:cond delay="15600"/>
                            </p:stCondLst>
                            <p:childTnLst>
                              <p:par>
                                <p:cTn id="123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6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36" dur="100"/>
                                        <p:tgtEl>
                                          <p:spTgt spid="2846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37" fill="hold" nodeType="afterGroup">
                            <p:stCondLst>
                              <p:cond delay="15700"/>
                            </p:stCondLst>
                            <p:childTnLst>
                              <p:par>
                                <p:cTn id="123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6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40" dur="100"/>
                                        <p:tgtEl>
                                          <p:spTgt spid="2846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41" fill="hold" nodeType="afterGroup">
                            <p:stCondLst>
                              <p:cond delay="15800"/>
                            </p:stCondLst>
                            <p:childTnLst>
                              <p:par>
                                <p:cTn id="124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6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44" dur="100"/>
                                        <p:tgtEl>
                                          <p:spTgt spid="2846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45" fill="hold" nodeType="afterGroup">
                            <p:stCondLst>
                              <p:cond delay="15900"/>
                            </p:stCondLst>
                            <p:childTnLst>
                              <p:par>
                                <p:cTn id="124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6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48" dur="100"/>
                                        <p:tgtEl>
                                          <p:spTgt spid="2846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49" fill="hold" nodeType="afterGroup">
                            <p:stCondLst>
                              <p:cond delay="16000"/>
                            </p:stCondLst>
                            <p:childTnLst>
                              <p:par>
                                <p:cTn id="125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6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52" dur="100"/>
                                        <p:tgtEl>
                                          <p:spTgt spid="2846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53" fill="hold" nodeType="afterGroup">
                            <p:stCondLst>
                              <p:cond delay="16100"/>
                            </p:stCondLst>
                            <p:childTnLst>
                              <p:par>
                                <p:cTn id="125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6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56" dur="100"/>
                                        <p:tgtEl>
                                          <p:spTgt spid="2846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57" fill="hold" nodeType="afterGroup">
                            <p:stCondLst>
                              <p:cond delay="16200"/>
                            </p:stCondLst>
                            <p:childTnLst>
                              <p:par>
                                <p:cTn id="125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6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60" dur="100"/>
                                        <p:tgtEl>
                                          <p:spTgt spid="2846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61" fill="hold" nodeType="afterGroup">
                            <p:stCondLst>
                              <p:cond delay="16300"/>
                            </p:stCondLst>
                            <p:childTnLst>
                              <p:par>
                                <p:cTn id="126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6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64" dur="100"/>
                                        <p:tgtEl>
                                          <p:spTgt spid="2846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65" fill="hold" nodeType="afterGroup">
                            <p:stCondLst>
                              <p:cond delay="16400"/>
                            </p:stCondLst>
                            <p:childTnLst>
                              <p:par>
                                <p:cTn id="126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7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68" dur="100"/>
                                        <p:tgtEl>
                                          <p:spTgt spid="2847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69" fill="hold" nodeType="afterGroup">
                            <p:stCondLst>
                              <p:cond delay="16500"/>
                            </p:stCondLst>
                            <p:childTnLst>
                              <p:par>
                                <p:cTn id="127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7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72" dur="100"/>
                                        <p:tgtEl>
                                          <p:spTgt spid="2847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73" fill="hold" nodeType="afterGroup">
                            <p:stCondLst>
                              <p:cond delay="16600"/>
                            </p:stCondLst>
                            <p:childTnLst>
                              <p:par>
                                <p:cTn id="127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7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76" dur="100"/>
                                        <p:tgtEl>
                                          <p:spTgt spid="2847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77" fill="hold" nodeType="afterGroup">
                            <p:stCondLst>
                              <p:cond delay="16700"/>
                            </p:stCondLst>
                            <p:childTnLst>
                              <p:par>
                                <p:cTn id="127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7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80" dur="100"/>
                                        <p:tgtEl>
                                          <p:spTgt spid="2847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81" fill="hold" nodeType="afterGroup">
                            <p:stCondLst>
                              <p:cond delay="16800"/>
                            </p:stCondLst>
                            <p:childTnLst>
                              <p:par>
                                <p:cTn id="128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7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84" dur="100"/>
                                        <p:tgtEl>
                                          <p:spTgt spid="2847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85" fill="hold" nodeType="afterGroup">
                            <p:stCondLst>
                              <p:cond delay="16900"/>
                            </p:stCondLst>
                            <p:childTnLst>
                              <p:par>
                                <p:cTn id="128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7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88" dur="100"/>
                                        <p:tgtEl>
                                          <p:spTgt spid="2847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89" fill="hold" nodeType="afterGroup">
                            <p:stCondLst>
                              <p:cond delay="17000"/>
                            </p:stCondLst>
                            <p:childTnLst>
                              <p:par>
                                <p:cTn id="129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7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92" dur="100"/>
                                        <p:tgtEl>
                                          <p:spTgt spid="2847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93" fill="hold" nodeType="afterGroup">
                            <p:stCondLst>
                              <p:cond delay="17100"/>
                            </p:stCondLst>
                            <p:childTnLst>
                              <p:par>
                                <p:cTn id="129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7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96" dur="100"/>
                                        <p:tgtEl>
                                          <p:spTgt spid="2847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97" fill="hold" nodeType="afterGroup">
                            <p:stCondLst>
                              <p:cond delay="17200"/>
                            </p:stCondLst>
                            <p:childTnLst>
                              <p:par>
                                <p:cTn id="129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7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00" dur="100"/>
                                        <p:tgtEl>
                                          <p:spTgt spid="2847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01" fill="hold" nodeType="afterGroup">
                            <p:stCondLst>
                              <p:cond delay="17300"/>
                            </p:stCondLst>
                            <p:childTnLst>
                              <p:par>
                                <p:cTn id="130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7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04" dur="100"/>
                                        <p:tgtEl>
                                          <p:spTgt spid="2847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05" fill="hold" nodeType="afterGroup">
                            <p:stCondLst>
                              <p:cond delay="17400"/>
                            </p:stCondLst>
                            <p:childTnLst>
                              <p:par>
                                <p:cTn id="130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7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08" dur="100"/>
                                        <p:tgtEl>
                                          <p:spTgt spid="2847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09" fill="hold" nodeType="afterGroup">
                            <p:stCondLst>
                              <p:cond delay="17500"/>
                            </p:stCondLst>
                            <p:childTnLst>
                              <p:par>
                                <p:cTn id="131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7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12" dur="100"/>
                                        <p:tgtEl>
                                          <p:spTgt spid="2847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13" fill="hold" nodeType="afterGroup">
                            <p:stCondLst>
                              <p:cond delay="17600"/>
                            </p:stCondLst>
                            <p:childTnLst>
                              <p:par>
                                <p:cTn id="131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7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16" dur="100"/>
                                        <p:tgtEl>
                                          <p:spTgt spid="2847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17" fill="hold" nodeType="afterGroup">
                            <p:stCondLst>
                              <p:cond delay="17700"/>
                            </p:stCondLst>
                            <p:childTnLst>
                              <p:par>
                                <p:cTn id="131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7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20" dur="100"/>
                                        <p:tgtEl>
                                          <p:spTgt spid="2847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21" fill="hold" nodeType="afterGroup">
                            <p:stCondLst>
                              <p:cond delay="17800"/>
                            </p:stCondLst>
                            <p:childTnLst>
                              <p:par>
                                <p:cTn id="132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7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24" dur="100"/>
                                        <p:tgtEl>
                                          <p:spTgt spid="2847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25" fill="hold" nodeType="afterGroup">
                            <p:stCondLst>
                              <p:cond delay="17900"/>
                            </p:stCondLst>
                            <p:childTnLst>
                              <p:par>
                                <p:cTn id="132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7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28" dur="100"/>
                                        <p:tgtEl>
                                          <p:spTgt spid="2847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29" fill="hold" nodeType="afterGroup">
                            <p:stCondLst>
                              <p:cond delay="18000"/>
                            </p:stCondLst>
                            <p:childTnLst>
                              <p:par>
                                <p:cTn id="133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7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32" dur="100"/>
                                        <p:tgtEl>
                                          <p:spTgt spid="2847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33" fill="hold" nodeType="afterGroup">
                            <p:stCondLst>
                              <p:cond delay="18100"/>
                            </p:stCondLst>
                            <p:childTnLst>
                              <p:par>
                                <p:cTn id="133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7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36" dur="100"/>
                                        <p:tgtEl>
                                          <p:spTgt spid="2847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37" fill="hold" nodeType="afterGroup">
                            <p:stCondLst>
                              <p:cond delay="18200"/>
                            </p:stCondLst>
                            <p:childTnLst>
                              <p:par>
                                <p:cTn id="133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7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40" dur="100"/>
                                        <p:tgtEl>
                                          <p:spTgt spid="2847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41" fill="hold" nodeType="afterGroup">
                            <p:stCondLst>
                              <p:cond delay="18300"/>
                            </p:stCondLst>
                            <p:childTnLst>
                              <p:par>
                                <p:cTn id="134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7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44" dur="100"/>
                                        <p:tgtEl>
                                          <p:spTgt spid="2847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45" fill="hold" nodeType="afterGroup">
                            <p:stCondLst>
                              <p:cond delay="18400"/>
                            </p:stCondLst>
                            <p:childTnLst>
                              <p:par>
                                <p:cTn id="134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7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48" dur="100"/>
                                        <p:tgtEl>
                                          <p:spTgt spid="2847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9" fill="hold" nodeType="clickPar">
                      <p:stCondLst>
                        <p:cond delay="indefinite"/>
                      </p:stCondLst>
                      <p:childTnLst>
                        <p:par>
                          <p:cTn id="13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51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53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54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56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57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59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60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62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63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65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5969" grpId="0" animBg="1"/>
      <p:bldP spid="275970" grpId="0" animBg="1"/>
      <p:bldP spid="275971" grpId="0" animBg="1"/>
      <p:bldP spid="275972" grpId="0" animBg="1"/>
      <p:bldP spid="275973" grpId="0" animBg="1"/>
      <p:bldP spid="275974" grpId="0" animBg="1"/>
      <p:bldP spid="275975" grpId="0" animBg="1"/>
      <p:bldP spid="275976" grpId="0" animBg="1"/>
      <p:bldP spid="275977" grpId="0" animBg="1"/>
      <p:bldP spid="275978" grpId="0" animBg="1"/>
      <p:bldP spid="275979" grpId="0" animBg="1"/>
      <p:bldP spid="275980" grpId="0" animBg="1"/>
      <p:bldP spid="275981" grpId="0" animBg="1"/>
      <p:bldP spid="275982" grpId="0" animBg="1"/>
      <p:bldP spid="275983" grpId="0" animBg="1"/>
      <p:bldP spid="275984" grpId="0" animBg="1"/>
      <p:bldP spid="275985" grpId="0" animBg="1"/>
      <p:bldP spid="275986" grpId="0" animBg="1"/>
      <p:bldP spid="275987" grpId="0" animBg="1"/>
      <p:bldP spid="275988" grpId="0" animBg="1"/>
      <p:bldP spid="275989" grpId="0" animBg="1"/>
      <p:bldP spid="275990" grpId="0" animBg="1"/>
      <p:bldP spid="275991" grpId="0" animBg="1"/>
      <p:bldP spid="275992" grpId="0" animBg="1"/>
      <p:bldP spid="275993" grpId="0" animBg="1"/>
      <p:bldP spid="275994" grpId="0" animBg="1"/>
      <p:bldP spid="275995" grpId="0" animBg="1"/>
      <p:bldP spid="275996" grpId="0" animBg="1"/>
      <p:bldP spid="275997" grpId="0" animBg="1"/>
      <p:bldP spid="275998" grpId="0" animBg="1"/>
      <p:bldP spid="275999" grpId="0" animBg="1"/>
      <p:bldP spid="276000" grpId="0" animBg="1"/>
      <p:bldP spid="276001" grpId="0" animBg="1"/>
      <p:bldP spid="276002" grpId="0" animBg="1"/>
      <p:bldP spid="276003" grpId="0" animBg="1"/>
      <p:bldP spid="276004" grpId="0" animBg="1"/>
      <p:bldP spid="276005" grpId="0" animBg="1"/>
      <p:bldP spid="276006" grpId="0" animBg="1"/>
      <p:bldP spid="276007" grpId="0" animBg="1"/>
      <p:bldP spid="276008" grpId="0" animBg="1"/>
      <p:bldP spid="276009" grpId="0" animBg="1"/>
      <p:bldP spid="276010" grpId="0" animBg="1"/>
      <p:bldP spid="276011" grpId="0" animBg="1"/>
      <p:bldP spid="276012" grpId="0" animBg="1"/>
      <p:bldP spid="276013" grpId="0" animBg="1"/>
      <p:bldP spid="276014" grpId="0" animBg="1"/>
      <p:bldP spid="276015" grpId="0" animBg="1"/>
      <p:bldP spid="276016" grpId="0" animBg="1"/>
      <p:bldP spid="276017" grpId="0" animBg="1"/>
      <p:bldP spid="276018" grpId="0" animBg="1"/>
      <p:bldP spid="276019" grpId="0" animBg="1"/>
      <p:bldP spid="276020" grpId="0" animBg="1"/>
      <p:bldP spid="276021" grpId="0" animBg="1"/>
      <p:bldP spid="276022" grpId="0" animBg="1"/>
      <p:bldP spid="276023" grpId="0" animBg="1"/>
      <p:bldP spid="276024" grpId="0" animBg="1"/>
      <p:bldP spid="276025" grpId="0" animBg="1"/>
      <p:bldP spid="276026" grpId="0" animBg="1"/>
      <p:bldP spid="276027" grpId="0" animBg="1"/>
      <p:bldP spid="276028" grpId="0" animBg="1"/>
      <p:bldP spid="276029" grpId="0" animBg="1"/>
      <p:bldP spid="276030" grpId="0" animBg="1"/>
      <p:bldP spid="276031" grpId="0" animBg="1"/>
      <p:bldP spid="276032" grpId="0" animBg="1"/>
      <p:bldP spid="276033" grpId="0" animBg="1"/>
      <p:bldP spid="276034" grpId="0" animBg="1"/>
      <p:bldP spid="276035" grpId="0" animBg="1"/>
      <p:bldP spid="276036" grpId="0" animBg="1"/>
      <p:bldP spid="276037" grpId="0" animBg="1"/>
      <p:bldP spid="276038" grpId="0" animBg="1"/>
      <p:bldP spid="276039" grpId="0" animBg="1"/>
      <p:bldP spid="276040" grpId="0" animBg="1"/>
      <p:bldP spid="276041" grpId="0" animBg="1"/>
      <p:bldP spid="276042" grpId="0" animBg="1"/>
      <p:bldP spid="276043" grpId="0" animBg="1"/>
      <p:bldP spid="276044" grpId="0" animBg="1"/>
      <p:bldP spid="276045" grpId="0" animBg="1"/>
      <p:bldP spid="276046" grpId="0" animBg="1"/>
      <p:bldP spid="276047" grpId="0" animBg="1"/>
      <p:bldP spid="276048" grpId="0" animBg="1"/>
      <p:bldP spid="276049" grpId="0" animBg="1"/>
      <p:bldP spid="276050" grpId="0" animBg="1"/>
      <p:bldP spid="276051" grpId="0" animBg="1"/>
      <p:bldP spid="276052" grpId="0" animBg="1"/>
      <p:bldP spid="276053" grpId="0" animBg="1"/>
      <p:bldP spid="276054" grpId="0" animBg="1"/>
      <p:bldP spid="276055" grpId="0" animBg="1"/>
      <p:bldP spid="276056" grpId="0" animBg="1"/>
      <p:bldP spid="276057" grpId="0" animBg="1"/>
      <p:bldP spid="276058" grpId="0" animBg="1"/>
      <p:bldP spid="276059" grpId="0" animBg="1"/>
      <p:bldP spid="276060" grpId="0" animBg="1"/>
      <p:bldP spid="276061" grpId="0" animBg="1"/>
      <p:bldP spid="276062" grpId="0" animBg="1"/>
      <p:bldP spid="276063" grpId="0" animBg="1"/>
      <p:bldP spid="276064" grpId="0" animBg="1"/>
      <p:bldP spid="276065" grpId="0" animBg="1"/>
      <p:bldP spid="276066" grpId="0" animBg="1"/>
      <p:bldP spid="276067" grpId="0" animBg="1"/>
      <p:bldP spid="276068" grpId="0" animBg="1"/>
      <p:bldP spid="276069" grpId="0" animBg="1"/>
      <p:bldP spid="276070" grpId="0" animBg="1"/>
      <p:bldP spid="276071" grpId="0" animBg="1"/>
      <p:bldP spid="276072" grpId="0" animBg="1"/>
      <p:bldP spid="276073" grpId="0" animBg="1"/>
      <p:bldP spid="276074" grpId="0" animBg="1"/>
      <p:bldP spid="276075" grpId="0" animBg="1"/>
      <p:bldP spid="276076" grpId="0" animBg="1"/>
      <p:bldP spid="276077" grpId="0" animBg="1"/>
      <p:bldP spid="276078" grpId="0" animBg="1"/>
      <p:bldP spid="276079" grpId="0" animBg="1"/>
      <p:bldP spid="276080" grpId="0" animBg="1"/>
      <p:bldP spid="276081" grpId="0" animBg="1"/>
      <p:bldP spid="276082" grpId="0" animBg="1"/>
      <p:bldP spid="276083" grpId="0" animBg="1"/>
      <p:bldP spid="276084" grpId="0" animBg="1"/>
      <p:bldP spid="276085" grpId="0" animBg="1"/>
      <p:bldP spid="276086" grpId="0" animBg="1"/>
      <p:bldP spid="276087" grpId="0" animBg="1"/>
      <p:bldP spid="276088" grpId="0" animBg="1"/>
      <p:bldP spid="276089" grpId="0" animBg="1"/>
      <p:bldP spid="276090" grpId="0" animBg="1"/>
      <p:bldP spid="276091" grpId="0" animBg="1"/>
      <p:bldP spid="276092" grpId="0" animBg="1"/>
      <p:bldP spid="276093" grpId="0" animBg="1"/>
      <p:bldP spid="276094" grpId="0" animBg="1"/>
      <p:bldP spid="276095" grpId="0" animBg="1"/>
      <p:bldP spid="276096" grpId="0" animBg="1"/>
      <p:bldP spid="276097" grpId="0" animBg="1"/>
      <p:bldP spid="276098" grpId="0" animBg="1"/>
      <p:bldP spid="276099" grpId="0" animBg="1"/>
      <p:bldP spid="276100" grpId="0" animBg="1"/>
      <p:bldP spid="276101" grpId="0" animBg="1"/>
      <p:bldP spid="276102" grpId="0" animBg="1"/>
      <p:bldP spid="276103" grpId="0" animBg="1"/>
      <p:bldP spid="276104" grpId="0" animBg="1"/>
      <p:bldP spid="276105" grpId="0" animBg="1"/>
      <p:bldP spid="276106" grpId="0" animBg="1"/>
      <p:bldP spid="276107" grpId="0" animBg="1"/>
      <p:bldP spid="276108" grpId="0" animBg="1"/>
      <p:bldP spid="276109" grpId="0" animBg="1"/>
      <p:bldP spid="276110" grpId="0" animBg="1"/>
      <p:bldP spid="276111" grpId="0" animBg="1"/>
      <p:bldP spid="276112" grpId="0" animBg="1"/>
      <p:bldP spid="276113" grpId="0" animBg="1"/>
      <p:bldP spid="276114" grpId="0" animBg="1"/>
      <p:bldP spid="284324" grpId="0" animBg="1"/>
      <p:bldP spid="284325" grpId="0" animBg="1"/>
      <p:bldP spid="284326" grpId="0" animBg="1"/>
      <p:bldP spid="284327" grpId="0" animBg="1"/>
      <p:bldP spid="284328" grpId="0" animBg="1"/>
      <p:bldP spid="284329" grpId="0" animBg="1"/>
      <p:bldP spid="284330" grpId="0" animBg="1"/>
      <p:bldP spid="284331" grpId="0" animBg="1"/>
      <p:bldP spid="284332" grpId="0" animBg="1"/>
      <p:bldP spid="284333" grpId="0" animBg="1"/>
      <p:bldP spid="284334" grpId="0" animBg="1"/>
      <p:bldP spid="284335" grpId="0" animBg="1"/>
      <p:bldP spid="284336" grpId="0" animBg="1"/>
      <p:bldP spid="284337" grpId="0" animBg="1"/>
      <p:bldP spid="284338" grpId="0" animBg="1"/>
      <p:bldP spid="284339" grpId="0" animBg="1"/>
      <p:bldP spid="284340" grpId="0" animBg="1"/>
      <p:bldP spid="284341" grpId="0" animBg="1"/>
      <p:bldP spid="284342" grpId="0" animBg="1"/>
      <p:bldP spid="284343" grpId="0" animBg="1"/>
      <p:bldP spid="284344" grpId="0" animBg="1"/>
      <p:bldP spid="284345" grpId="0" animBg="1"/>
      <p:bldP spid="284346" grpId="0" animBg="1"/>
      <p:bldP spid="284347" grpId="0" animBg="1"/>
      <p:bldP spid="284348" grpId="0" animBg="1"/>
      <p:bldP spid="284349" grpId="0" animBg="1"/>
      <p:bldP spid="284350" grpId="0" animBg="1"/>
      <p:bldP spid="284351" grpId="0" animBg="1"/>
      <p:bldP spid="284352" grpId="0" animBg="1"/>
      <p:bldP spid="284353" grpId="0" animBg="1"/>
      <p:bldP spid="284354" grpId="0" animBg="1"/>
      <p:bldP spid="284355" grpId="0" animBg="1"/>
      <p:bldP spid="284356" grpId="0" animBg="1"/>
      <p:bldP spid="284357" grpId="0" animBg="1"/>
      <p:bldP spid="284358" grpId="0" animBg="1"/>
      <p:bldP spid="284359" grpId="0" animBg="1"/>
      <p:bldP spid="284360" grpId="0" animBg="1"/>
      <p:bldP spid="284361" grpId="0" animBg="1"/>
      <p:bldP spid="284362" grpId="0" animBg="1"/>
      <p:bldP spid="284363" grpId="0" animBg="1"/>
      <p:bldP spid="284364" grpId="0" animBg="1"/>
      <p:bldP spid="284365" grpId="0" animBg="1"/>
      <p:bldP spid="284366" grpId="0" animBg="1"/>
      <p:bldP spid="284471" grpId="0" animBg="1"/>
      <p:bldP spid="284472" grpId="0" animBg="1"/>
      <p:bldP spid="284473" grpId="0" animBg="1"/>
      <p:bldP spid="284474" grpId="0" animBg="1"/>
      <p:bldP spid="284475" grpId="0" animBg="1"/>
      <p:bldP spid="284476" grpId="0" animBg="1"/>
      <p:bldP spid="284477" grpId="0" animBg="1"/>
      <p:bldP spid="284478" grpId="0" animBg="1"/>
      <p:bldP spid="284479" grpId="0" animBg="1"/>
      <p:bldP spid="284480" grpId="0" animBg="1"/>
      <p:bldP spid="284481" grpId="0" animBg="1"/>
      <p:bldP spid="284482" grpId="0" animBg="1"/>
      <p:bldP spid="284483" grpId="0" animBg="1"/>
      <p:bldP spid="284484" grpId="0" animBg="1"/>
      <p:bldP spid="284485" grpId="0" animBg="1"/>
      <p:bldP spid="284486" grpId="0" animBg="1"/>
      <p:bldP spid="284487" grpId="0" animBg="1"/>
      <p:bldP spid="284488" grpId="0" animBg="1"/>
      <p:bldP spid="284489" grpId="0" animBg="1"/>
      <p:bldP spid="284490" grpId="0" animBg="1"/>
      <p:bldP spid="284491" grpId="0" animBg="1"/>
      <p:bldP spid="284492" grpId="0" animBg="1"/>
      <p:bldP spid="284493" grpId="0" animBg="1"/>
      <p:bldP spid="284494" grpId="0" animBg="1"/>
      <p:bldP spid="284497" grpId="0" animBg="1"/>
      <p:bldP spid="284500" grpId="0" animBg="1"/>
      <p:bldP spid="284501" grpId="0" animBg="1"/>
      <p:bldP spid="284502" grpId="0" animBg="1"/>
      <p:bldP spid="284503" grpId="0" animBg="1"/>
      <p:bldP spid="284504" grpId="0" animBg="1"/>
      <p:bldP spid="284505" grpId="0" animBg="1"/>
      <p:bldP spid="284506" grpId="0" animBg="1"/>
      <p:bldP spid="284507" grpId="0" animBg="1"/>
      <p:bldP spid="284508" grpId="0" animBg="1"/>
      <p:bldP spid="284509" grpId="0" animBg="1"/>
      <p:bldP spid="284510" grpId="0" animBg="1"/>
      <p:bldP spid="284511" grpId="0" animBg="1"/>
      <p:bldP spid="284512" grpId="0" animBg="1"/>
      <p:bldP spid="284616" grpId="0" animBg="1"/>
      <p:bldP spid="284617" grpId="0" animBg="1"/>
      <p:bldP spid="284619" grpId="0" animBg="1"/>
      <p:bldP spid="284620" grpId="0" animBg="1"/>
      <p:bldP spid="284621" grpId="0" animBg="1"/>
      <p:bldP spid="284622" grpId="0" animBg="1"/>
      <p:bldP spid="284623" grpId="0" animBg="1"/>
      <p:bldP spid="284624" grpId="0" animBg="1"/>
      <p:bldP spid="284625" grpId="0" animBg="1"/>
      <p:bldP spid="284626" grpId="0" animBg="1"/>
      <p:bldP spid="284627" grpId="0" animBg="1"/>
      <p:bldP spid="284628" grpId="0" animBg="1"/>
      <p:bldP spid="284629" grpId="0" animBg="1"/>
      <p:bldP spid="284630" grpId="0" animBg="1"/>
      <p:bldP spid="284631" grpId="0" animBg="1"/>
      <p:bldP spid="284632" grpId="0" animBg="1"/>
      <p:bldP spid="284633" grpId="0" animBg="1"/>
      <p:bldP spid="284634" grpId="0" animBg="1"/>
      <p:bldP spid="284635" grpId="0" animBg="1"/>
      <p:bldP spid="284636" grpId="0" animBg="1"/>
      <p:bldP spid="284637" grpId="0" animBg="1"/>
      <p:bldP spid="284638" grpId="0" animBg="1"/>
      <p:bldP spid="284639" grpId="0" animBg="1"/>
      <p:bldP spid="284640" grpId="0" animBg="1"/>
      <p:bldP spid="284641" grpId="0" animBg="1"/>
      <p:bldP spid="284642" grpId="0" animBg="1"/>
      <p:bldP spid="284643" grpId="0" animBg="1"/>
      <p:bldP spid="284644" grpId="0" animBg="1"/>
      <p:bldP spid="284645" grpId="0" animBg="1"/>
      <p:bldP spid="284646" grpId="0" animBg="1"/>
      <p:bldP spid="284647" grpId="0" animBg="1"/>
      <p:bldP spid="284648" grpId="0" animBg="1"/>
      <p:bldP spid="284649" grpId="0" animBg="1"/>
      <p:bldP spid="284650" grpId="0" animBg="1"/>
      <p:bldP spid="284651" grpId="0" animBg="1"/>
      <p:bldP spid="284652" grpId="0" animBg="1"/>
      <p:bldP spid="284653" grpId="0" animBg="1"/>
      <p:bldP spid="284654" grpId="0" animBg="1"/>
      <p:bldP spid="284655" grpId="0" animBg="1"/>
      <p:bldP spid="284656" grpId="0" animBg="1"/>
      <p:bldP spid="284657" grpId="0" animBg="1"/>
      <p:bldP spid="284658" grpId="0" animBg="1"/>
      <p:bldP spid="284659" grpId="0" animBg="1"/>
      <p:bldP spid="284660" grpId="0" animBg="1"/>
      <p:bldP spid="284661" grpId="0" animBg="1"/>
      <p:bldP spid="284662" grpId="0" animBg="1"/>
      <p:bldP spid="284663" grpId="0" animBg="1"/>
      <p:bldP spid="284664" grpId="0" animBg="1"/>
      <p:bldP spid="284665" grpId="0" animBg="1"/>
      <p:bldP spid="284666" grpId="0" animBg="1"/>
      <p:bldP spid="284667" grpId="0" animBg="1"/>
      <p:bldP spid="284668" grpId="0" animBg="1"/>
      <p:bldP spid="284669" grpId="0" animBg="1"/>
      <p:bldP spid="284670" grpId="0" animBg="1"/>
      <p:bldP spid="284671" grpId="0" animBg="1"/>
      <p:bldP spid="284672" grpId="0" animBg="1"/>
      <p:bldP spid="284673" grpId="0" animBg="1"/>
      <p:bldP spid="284674" grpId="0" animBg="1"/>
      <p:bldP spid="284675" grpId="0" animBg="1"/>
      <p:bldP spid="284676" grpId="0" animBg="1"/>
      <p:bldP spid="284677" grpId="0" animBg="1"/>
      <p:bldP spid="284678" grpId="0" animBg="1"/>
      <p:bldP spid="284679" grpId="0" animBg="1"/>
      <p:bldP spid="284680" grpId="0" animBg="1"/>
      <p:bldP spid="284681" grpId="0" animBg="1"/>
      <p:bldP spid="284682" grpId="0" animBg="1"/>
      <p:bldP spid="284683" grpId="0" animBg="1"/>
      <p:bldP spid="284684" grpId="0" animBg="1"/>
      <p:bldP spid="284685" grpId="0" animBg="1"/>
      <p:bldP spid="284686" grpId="0" animBg="1"/>
      <p:bldP spid="284687" grpId="0" animBg="1"/>
      <p:bldP spid="284688" grpId="0" animBg="1"/>
      <p:bldP spid="284689" grpId="0" animBg="1"/>
      <p:bldP spid="284690" grpId="0" animBg="1"/>
      <p:bldP spid="284691" grpId="0" animBg="1"/>
      <p:bldP spid="284692" grpId="0" animBg="1"/>
      <p:bldP spid="284693" grpId="0" animBg="1"/>
      <p:bldP spid="284694" grpId="0" animBg="1"/>
      <p:bldP spid="284695" grpId="0" animBg="1"/>
      <p:bldP spid="284696" grpId="0" animBg="1"/>
      <p:bldP spid="284697" grpId="0" animBg="1"/>
      <p:bldP spid="284698" grpId="0" animBg="1"/>
      <p:bldP spid="284699" grpId="0" animBg="1"/>
      <p:bldP spid="284700" grpId="0" animBg="1"/>
      <p:bldP spid="284701" grpId="0" animBg="1"/>
      <p:bldP spid="284702" grpId="0" animBg="1"/>
      <p:bldP spid="284703" grpId="0" animBg="1"/>
      <p:bldP spid="284704" grpId="0" animBg="1"/>
      <p:bldP spid="284705" grpId="0" animBg="1"/>
      <p:bldP spid="284706" grpId="0" animBg="1"/>
      <p:bldP spid="284707" grpId="0" animBg="1"/>
      <p:bldP spid="284708" grpId="0" animBg="1"/>
      <p:bldP spid="284709" grpId="0" animBg="1"/>
      <p:bldP spid="284710" grpId="0" animBg="1"/>
      <p:bldP spid="284711" grpId="0" animBg="1"/>
      <p:bldP spid="284712" grpId="0" animBg="1"/>
      <p:bldP spid="284713" grpId="0" animBg="1"/>
      <p:bldP spid="284714" grpId="0" animBg="1"/>
      <p:bldP spid="284715" grpId="0" animBg="1"/>
      <p:bldP spid="284716" grpId="0" animBg="1"/>
      <p:bldP spid="284717" grpId="0" animBg="1"/>
      <p:bldP spid="284718" grpId="0" animBg="1"/>
      <p:bldP spid="284719" grpId="0" animBg="1"/>
      <p:bldP spid="284720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7650" name="Group 4720"/>
          <p:cNvGrpSpPr>
            <a:grpSpLocks/>
          </p:cNvGrpSpPr>
          <p:nvPr/>
        </p:nvGrpSpPr>
        <p:grpSpPr bwMode="auto">
          <a:xfrm>
            <a:off x="242888" y="0"/>
            <a:ext cx="8291512" cy="6843713"/>
            <a:chOff x="153" y="0"/>
            <a:chExt cx="5223" cy="4311"/>
          </a:xfrm>
        </p:grpSpPr>
        <p:pic>
          <p:nvPicPr>
            <p:cNvPr id="32365" name="Picture 3" descr="Untitled-6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918" t="66951" r="2040" b="3293"/>
            <a:stretch>
              <a:fillRect/>
            </a:stretch>
          </p:blipFill>
          <p:spPr bwMode="auto">
            <a:xfrm>
              <a:off x="185" y="0"/>
              <a:ext cx="5191" cy="2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2366" name="Picture 4" descr="Untitled-7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994" t="1830" r="2966" b="68890"/>
            <a:stretch>
              <a:fillRect/>
            </a:stretch>
          </p:blipFill>
          <p:spPr bwMode="auto">
            <a:xfrm>
              <a:off x="153" y="2151"/>
              <a:ext cx="5191" cy="21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27651" name="AutoShape 5"/>
          <p:cNvSpPr>
            <a:spLocks noChangeArrowheads="1"/>
          </p:cNvSpPr>
          <p:nvPr/>
        </p:nvSpPr>
        <p:spPr bwMode="auto">
          <a:xfrm>
            <a:off x="1358900" y="396875"/>
            <a:ext cx="31750" cy="28575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52" name="AutoShape 6"/>
          <p:cNvSpPr>
            <a:spLocks noChangeArrowheads="1"/>
          </p:cNvSpPr>
          <p:nvPr/>
        </p:nvSpPr>
        <p:spPr bwMode="auto">
          <a:xfrm>
            <a:off x="1368425" y="384175"/>
            <a:ext cx="31750" cy="28575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53" name="AutoShape 7"/>
          <p:cNvSpPr>
            <a:spLocks noChangeArrowheads="1"/>
          </p:cNvSpPr>
          <p:nvPr/>
        </p:nvSpPr>
        <p:spPr bwMode="auto">
          <a:xfrm>
            <a:off x="1381125" y="371475"/>
            <a:ext cx="31750" cy="28575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54" name="AutoShape 8"/>
          <p:cNvSpPr>
            <a:spLocks noChangeArrowheads="1"/>
          </p:cNvSpPr>
          <p:nvPr/>
        </p:nvSpPr>
        <p:spPr bwMode="auto">
          <a:xfrm>
            <a:off x="1390650" y="355600"/>
            <a:ext cx="31750" cy="28575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55" name="AutoShape 9"/>
          <p:cNvSpPr>
            <a:spLocks noChangeArrowheads="1"/>
          </p:cNvSpPr>
          <p:nvPr/>
        </p:nvSpPr>
        <p:spPr bwMode="auto">
          <a:xfrm>
            <a:off x="1400175" y="336550"/>
            <a:ext cx="31750" cy="28575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56" name="AutoShape 10"/>
          <p:cNvSpPr>
            <a:spLocks noChangeArrowheads="1"/>
          </p:cNvSpPr>
          <p:nvPr/>
        </p:nvSpPr>
        <p:spPr bwMode="auto">
          <a:xfrm>
            <a:off x="1406525" y="317500"/>
            <a:ext cx="31750" cy="28575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57" name="AutoShape 11"/>
          <p:cNvSpPr>
            <a:spLocks noChangeArrowheads="1"/>
          </p:cNvSpPr>
          <p:nvPr/>
        </p:nvSpPr>
        <p:spPr bwMode="auto">
          <a:xfrm>
            <a:off x="1412875" y="301625"/>
            <a:ext cx="31750" cy="28575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58" name="AutoShape 12"/>
          <p:cNvSpPr>
            <a:spLocks noChangeArrowheads="1"/>
          </p:cNvSpPr>
          <p:nvPr/>
        </p:nvSpPr>
        <p:spPr bwMode="auto">
          <a:xfrm>
            <a:off x="1419225" y="282575"/>
            <a:ext cx="31750" cy="28575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59" name="AutoShape 13"/>
          <p:cNvSpPr>
            <a:spLocks noChangeArrowheads="1"/>
          </p:cNvSpPr>
          <p:nvPr/>
        </p:nvSpPr>
        <p:spPr bwMode="auto">
          <a:xfrm>
            <a:off x="1425575" y="263525"/>
            <a:ext cx="31750" cy="28575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60" name="AutoShape 14"/>
          <p:cNvSpPr>
            <a:spLocks noChangeArrowheads="1"/>
          </p:cNvSpPr>
          <p:nvPr/>
        </p:nvSpPr>
        <p:spPr bwMode="auto">
          <a:xfrm>
            <a:off x="1428750" y="247650"/>
            <a:ext cx="31750" cy="28575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61" name="AutoShape 15"/>
          <p:cNvSpPr>
            <a:spLocks noChangeArrowheads="1"/>
          </p:cNvSpPr>
          <p:nvPr/>
        </p:nvSpPr>
        <p:spPr bwMode="auto">
          <a:xfrm>
            <a:off x="1425575" y="269875"/>
            <a:ext cx="31750" cy="28575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62" name="AutoShape 16"/>
          <p:cNvSpPr>
            <a:spLocks noChangeArrowheads="1"/>
          </p:cNvSpPr>
          <p:nvPr/>
        </p:nvSpPr>
        <p:spPr bwMode="auto">
          <a:xfrm>
            <a:off x="1425575" y="282575"/>
            <a:ext cx="31750" cy="28575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63" name="AutoShape 17"/>
          <p:cNvSpPr>
            <a:spLocks noChangeArrowheads="1"/>
          </p:cNvSpPr>
          <p:nvPr/>
        </p:nvSpPr>
        <p:spPr bwMode="auto">
          <a:xfrm>
            <a:off x="1425575" y="304800"/>
            <a:ext cx="31750" cy="28575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64" name="AutoShape 18"/>
          <p:cNvSpPr>
            <a:spLocks noChangeArrowheads="1"/>
          </p:cNvSpPr>
          <p:nvPr/>
        </p:nvSpPr>
        <p:spPr bwMode="auto">
          <a:xfrm>
            <a:off x="1425575" y="323850"/>
            <a:ext cx="31750" cy="28575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65" name="AutoShape 19"/>
          <p:cNvSpPr>
            <a:spLocks noChangeArrowheads="1"/>
          </p:cNvSpPr>
          <p:nvPr/>
        </p:nvSpPr>
        <p:spPr bwMode="auto">
          <a:xfrm>
            <a:off x="1425575" y="342900"/>
            <a:ext cx="31750" cy="28575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66" name="AutoShape 20"/>
          <p:cNvSpPr>
            <a:spLocks noChangeArrowheads="1"/>
          </p:cNvSpPr>
          <p:nvPr/>
        </p:nvSpPr>
        <p:spPr bwMode="auto">
          <a:xfrm>
            <a:off x="1422400" y="355600"/>
            <a:ext cx="31750" cy="28575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67" name="AutoShape 21"/>
          <p:cNvSpPr>
            <a:spLocks noChangeArrowheads="1"/>
          </p:cNvSpPr>
          <p:nvPr/>
        </p:nvSpPr>
        <p:spPr bwMode="auto">
          <a:xfrm>
            <a:off x="1422400" y="371475"/>
            <a:ext cx="31750" cy="28575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68" name="AutoShape 22"/>
          <p:cNvSpPr>
            <a:spLocks noChangeArrowheads="1"/>
          </p:cNvSpPr>
          <p:nvPr/>
        </p:nvSpPr>
        <p:spPr bwMode="auto">
          <a:xfrm>
            <a:off x="1422400" y="390525"/>
            <a:ext cx="31750" cy="28575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69" name="AutoShape 23"/>
          <p:cNvSpPr>
            <a:spLocks noChangeArrowheads="1"/>
          </p:cNvSpPr>
          <p:nvPr/>
        </p:nvSpPr>
        <p:spPr bwMode="auto">
          <a:xfrm>
            <a:off x="1425575" y="406400"/>
            <a:ext cx="31750" cy="28575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70" name="AutoShape 24"/>
          <p:cNvSpPr>
            <a:spLocks noChangeArrowheads="1"/>
          </p:cNvSpPr>
          <p:nvPr/>
        </p:nvSpPr>
        <p:spPr bwMode="auto">
          <a:xfrm>
            <a:off x="1425575" y="422275"/>
            <a:ext cx="31750" cy="28575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71" name="AutoShape 25"/>
          <p:cNvSpPr>
            <a:spLocks noChangeArrowheads="1"/>
          </p:cNvSpPr>
          <p:nvPr/>
        </p:nvSpPr>
        <p:spPr bwMode="auto">
          <a:xfrm>
            <a:off x="1425575" y="431800"/>
            <a:ext cx="31750" cy="28575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72" name="AutoShape 26"/>
          <p:cNvSpPr>
            <a:spLocks noChangeArrowheads="1"/>
          </p:cNvSpPr>
          <p:nvPr/>
        </p:nvSpPr>
        <p:spPr bwMode="auto">
          <a:xfrm>
            <a:off x="1425575" y="447675"/>
            <a:ext cx="31750" cy="28575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73" name="AutoShape 27"/>
          <p:cNvSpPr>
            <a:spLocks noChangeArrowheads="1"/>
          </p:cNvSpPr>
          <p:nvPr/>
        </p:nvSpPr>
        <p:spPr bwMode="auto">
          <a:xfrm>
            <a:off x="1425575" y="466725"/>
            <a:ext cx="31750" cy="28575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74" name="AutoShape 28"/>
          <p:cNvSpPr>
            <a:spLocks noChangeArrowheads="1"/>
          </p:cNvSpPr>
          <p:nvPr/>
        </p:nvSpPr>
        <p:spPr bwMode="auto">
          <a:xfrm>
            <a:off x="1425575" y="485775"/>
            <a:ext cx="31750" cy="28575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75" name="AutoShape 29"/>
          <p:cNvSpPr>
            <a:spLocks noChangeArrowheads="1"/>
          </p:cNvSpPr>
          <p:nvPr/>
        </p:nvSpPr>
        <p:spPr bwMode="auto">
          <a:xfrm>
            <a:off x="1425575" y="501650"/>
            <a:ext cx="31750" cy="28575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76" name="AutoShape 30"/>
          <p:cNvSpPr>
            <a:spLocks noChangeArrowheads="1"/>
          </p:cNvSpPr>
          <p:nvPr/>
        </p:nvSpPr>
        <p:spPr bwMode="auto">
          <a:xfrm>
            <a:off x="1428750" y="517525"/>
            <a:ext cx="31750" cy="28575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77" name="AutoShape 31"/>
          <p:cNvSpPr>
            <a:spLocks noChangeArrowheads="1"/>
          </p:cNvSpPr>
          <p:nvPr/>
        </p:nvSpPr>
        <p:spPr bwMode="auto">
          <a:xfrm>
            <a:off x="1438275" y="533400"/>
            <a:ext cx="31750" cy="28575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78" name="AutoShape 32"/>
          <p:cNvSpPr>
            <a:spLocks noChangeArrowheads="1"/>
          </p:cNvSpPr>
          <p:nvPr/>
        </p:nvSpPr>
        <p:spPr bwMode="auto">
          <a:xfrm>
            <a:off x="1450975" y="536575"/>
            <a:ext cx="31750" cy="28575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79" name="AutoShape 33"/>
          <p:cNvSpPr>
            <a:spLocks noChangeArrowheads="1"/>
          </p:cNvSpPr>
          <p:nvPr/>
        </p:nvSpPr>
        <p:spPr bwMode="auto">
          <a:xfrm>
            <a:off x="1470025" y="539750"/>
            <a:ext cx="31750" cy="28575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80" name="AutoShape 34"/>
          <p:cNvSpPr>
            <a:spLocks noChangeArrowheads="1"/>
          </p:cNvSpPr>
          <p:nvPr/>
        </p:nvSpPr>
        <p:spPr bwMode="auto">
          <a:xfrm>
            <a:off x="1485900" y="533400"/>
            <a:ext cx="31750" cy="28575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81" name="AutoShape 35"/>
          <p:cNvSpPr>
            <a:spLocks noChangeArrowheads="1"/>
          </p:cNvSpPr>
          <p:nvPr/>
        </p:nvSpPr>
        <p:spPr bwMode="auto">
          <a:xfrm>
            <a:off x="1498600" y="523875"/>
            <a:ext cx="31750" cy="28575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82" name="AutoShape 36"/>
          <p:cNvSpPr>
            <a:spLocks noChangeArrowheads="1"/>
          </p:cNvSpPr>
          <p:nvPr/>
        </p:nvSpPr>
        <p:spPr bwMode="auto">
          <a:xfrm>
            <a:off x="1511300" y="511175"/>
            <a:ext cx="31750" cy="28575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83" name="AutoShape 37"/>
          <p:cNvSpPr>
            <a:spLocks noChangeArrowheads="1"/>
          </p:cNvSpPr>
          <p:nvPr/>
        </p:nvSpPr>
        <p:spPr bwMode="auto">
          <a:xfrm>
            <a:off x="1517650" y="501650"/>
            <a:ext cx="31750" cy="28575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84" name="AutoShape 38"/>
          <p:cNvSpPr>
            <a:spLocks noChangeArrowheads="1"/>
          </p:cNvSpPr>
          <p:nvPr/>
        </p:nvSpPr>
        <p:spPr bwMode="auto">
          <a:xfrm>
            <a:off x="1527175" y="488950"/>
            <a:ext cx="31750" cy="28575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85" name="AutoShape 39"/>
          <p:cNvSpPr>
            <a:spLocks noChangeArrowheads="1"/>
          </p:cNvSpPr>
          <p:nvPr/>
        </p:nvSpPr>
        <p:spPr bwMode="auto">
          <a:xfrm>
            <a:off x="1536700" y="476250"/>
            <a:ext cx="31750" cy="28575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86" name="AutoShape 40"/>
          <p:cNvSpPr>
            <a:spLocks noChangeArrowheads="1"/>
          </p:cNvSpPr>
          <p:nvPr/>
        </p:nvSpPr>
        <p:spPr bwMode="auto">
          <a:xfrm>
            <a:off x="1543050" y="463550"/>
            <a:ext cx="31750" cy="28575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87" name="AutoShape 41"/>
          <p:cNvSpPr>
            <a:spLocks noChangeArrowheads="1"/>
          </p:cNvSpPr>
          <p:nvPr/>
        </p:nvSpPr>
        <p:spPr bwMode="auto">
          <a:xfrm>
            <a:off x="1552575" y="450850"/>
            <a:ext cx="31750" cy="28575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88" name="AutoShape 42"/>
          <p:cNvSpPr>
            <a:spLocks noChangeArrowheads="1"/>
          </p:cNvSpPr>
          <p:nvPr/>
        </p:nvSpPr>
        <p:spPr bwMode="auto">
          <a:xfrm>
            <a:off x="1558925" y="438150"/>
            <a:ext cx="31750" cy="28575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89" name="AutoShape 43"/>
          <p:cNvSpPr>
            <a:spLocks noChangeArrowheads="1"/>
          </p:cNvSpPr>
          <p:nvPr/>
        </p:nvSpPr>
        <p:spPr bwMode="auto">
          <a:xfrm>
            <a:off x="1568450" y="422275"/>
            <a:ext cx="31750" cy="28575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90" name="AutoShape 44"/>
          <p:cNvSpPr>
            <a:spLocks noChangeArrowheads="1"/>
          </p:cNvSpPr>
          <p:nvPr/>
        </p:nvSpPr>
        <p:spPr bwMode="auto">
          <a:xfrm>
            <a:off x="1577975" y="406400"/>
            <a:ext cx="31750" cy="28575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91" name="Oval 45"/>
          <p:cNvSpPr>
            <a:spLocks noChangeArrowheads="1"/>
          </p:cNvSpPr>
          <p:nvPr/>
        </p:nvSpPr>
        <p:spPr bwMode="auto">
          <a:xfrm>
            <a:off x="1581150" y="401638"/>
            <a:ext cx="26988" cy="26987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92" name="Oval 46"/>
          <p:cNvSpPr>
            <a:spLocks noChangeArrowheads="1"/>
          </p:cNvSpPr>
          <p:nvPr/>
        </p:nvSpPr>
        <p:spPr bwMode="auto">
          <a:xfrm>
            <a:off x="1587500" y="385763"/>
            <a:ext cx="26988" cy="26987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93" name="Oval 47"/>
          <p:cNvSpPr>
            <a:spLocks noChangeArrowheads="1"/>
          </p:cNvSpPr>
          <p:nvPr/>
        </p:nvSpPr>
        <p:spPr bwMode="auto">
          <a:xfrm>
            <a:off x="1593850" y="369888"/>
            <a:ext cx="26988" cy="26987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94" name="Oval 48"/>
          <p:cNvSpPr>
            <a:spLocks noChangeArrowheads="1"/>
          </p:cNvSpPr>
          <p:nvPr/>
        </p:nvSpPr>
        <p:spPr bwMode="auto">
          <a:xfrm>
            <a:off x="1597025" y="354013"/>
            <a:ext cx="26988" cy="26987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95" name="Oval 49"/>
          <p:cNvSpPr>
            <a:spLocks noChangeArrowheads="1"/>
          </p:cNvSpPr>
          <p:nvPr/>
        </p:nvSpPr>
        <p:spPr bwMode="auto">
          <a:xfrm>
            <a:off x="1606550" y="338138"/>
            <a:ext cx="26988" cy="26987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96" name="Oval 50"/>
          <p:cNvSpPr>
            <a:spLocks noChangeArrowheads="1"/>
          </p:cNvSpPr>
          <p:nvPr/>
        </p:nvSpPr>
        <p:spPr bwMode="auto">
          <a:xfrm>
            <a:off x="1612900" y="322263"/>
            <a:ext cx="26988" cy="26987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97" name="Oval 51"/>
          <p:cNvSpPr>
            <a:spLocks noChangeArrowheads="1"/>
          </p:cNvSpPr>
          <p:nvPr/>
        </p:nvSpPr>
        <p:spPr bwMode="auto">
          <a:xfrm>
            <a:off x="1619250" y="306388"/>
            <a:ext cx="26988" cy="26987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98" name="Oval 52"/>
          <p:cNvSpPr>
            <a:spLocks noChangeArrowheads="1"/>
          </p:cNvSpPr>
          <p:nvPr/>
        </p:nvSpPr>
        <p:spPr bwMode="auto">
          <a:xfrm>
            <a:off x="1619250" y="293688"/>
            <a:ext cx="26988" cy="26987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99" name="Oval 53"/>
          <p:cNvSpPr>
            <a:spLocks noChangeArrowheads="1"/>
          </p:cNvSpPr>
          <p:nvPr/>
        </p:nvSpPr>
        <p:spPr bwMode="auto">
          <a:xfrm>
            <a:off x="1619250" y="274638"/>
            <a:ext cx="26988" cy="26987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700" name="Oval 54"/>
          <p:cNvSpPr>
            <a:spLocks noChangeArrowheads="1"/>
          </p:cNvSpPr>
          <p:nvPr/>
        </p:nvSpPr>
        <p:spPr bwMode="auto">
          <a:xfrm>
            <a:off x="1619250" y="255588"/>
            <a:ext cx="26988" cy="26987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701" name="Oval 55"/>
          <p:cNvSpPr>
            <a:spLocks noChangeArrowheads="1"/>
          </p:cNvSpPr>
          <p:nvPr/>
        </p:nvSpPr>
        <p:spPr bwMode="auto">
          <a:xfrm>
            <a:off x="1614488" y="266700"/>
            <a:ext cx="26987" cy="26988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702" name="Oval 56"/>
          <p:cNvSpPr>
            <a:spLocks noChangeArrowheads="1"/>
          </p:cNvSpPr>
          <p:nvPr/>
        </p:nvSpPr>
        <p:spPr bwMode="auto">
          <a:xfrm>
            <a:off x="1617663" y="279400"/>
            <a:ext cx="26987" cy="26988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703" name="Oval 57"/>
          <p:cNvSpPr>
            <a:spLocks noChangeArrowheads="1"/>
          </p:cNvSpPr>
          <p:nvPr/>
        </p:nvSpPr>
        <p:spPr bwMode="auto">
          <a:xfrm>
            <a:off x="1614488" y="295275"/>
            <a:ext cx="26987" cy="26988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704" name="Oval 58"/>
          <p:cNvSpPr>
            <a:spLocks noChangeArrowheads="1"/>
          </p:cNvSpPr>
          <p:nvPr/>
        </p:nvSpPr>
        <p:spPr bwMode="auto">
          <a:xfrm>
            <a:off x="1614488" y="314325"/>
            <a:ext cx="26987" cy="26988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705" name="Oval 59"/>
          <p:cNvSpPr>
            <a:spLocks noChangeArrowheads="1"/>
          </p:cNvSpPr>
          <p:nvPr/>
        </p:nvSpPr>
        <p:spPr bwMode="auto">
          <a:xfrm>
            <a:off x="1614488" y="330200"/>
            <a:ext cx="26987" cy="26988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706" name="Oval 60"/>
          <p:cNvSpPr>
            <a:spLocks noChangeArrowheads="1"/>
          </p:cNvSpPr>
          <p:nvPr/>
        </p:nvSpPr>
        <p:spPr bwMode="auto">
          <a:xfrm>
            <a:off x="1614488" y="339725"/>
            <a:ext cx="26987" cy="26988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707" name="Oval 61"/>
          <p:cNvSpPr>
            <a:spLocks noChangeArrowheads="1"/>
          </p:cNvSpPr>
          <p:nvPr/>
        </p:nvSpPr>
        <p:spPr bwMode="auto">
          <a:xfrm>
            <a:off x="1614488" y="349250"/>
            <a:ext cx="26987" cy="26988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708" name="Oval 62"/>
          <p:cNvSpPr>
            <a:spLocks noChangeArrowheads="1"/>
          </p:cNvSpPr>
          <p:nvPr/>
        </p:nvSpPr>
        <p:spPr bwMode="auto">
          <a:xfrm>
            <a:off x="1614488" y="355600"/>
            <a:ext cx="26987" cy="26988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709" name="Oval 63"/>
          <p:cNvSpPr>
            <a:spLocks noChangeArrowheads="1"/>
          </p:cNvSpPr>
          <p:nvPr/>
        </p:nvSpPr>
        <p:spPr bwMode="auto">
          <a:xfrm>
            <a:off x="1614488" y="368300"/>
            <a:ext cx="26987" cy="26988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710" name="Oval 64"/>
          <p:cNvSpPr>
            <a:spLocks noChangeArrowheads="1"/>
          </p:cNvSpPr>
          <p:nvPr/>
        </p:nvSpPr>
        <p:spPr bwMode="auto">
          <a:xfrm>
            <a:off x="1617663" y="384175"/>
            <a:ext cx="26987" cy="26988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711" name="Oval 65"/>
          <p:cNvSpPr>
            <a:spLocks noChangeArrowheads="1"/>
          </p:cNvSpPr>
          <p:nvPr/>
        </p:nvSpPr>
        <p:spPr bwMode="auto">
          <a:xfrm>
            <a:off x="1617663" y="400050"/>
            <a:ext cx="26987" cy="26988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712" name="Oval 66"/>
          <p:cNvSpPr>
            <a:spLocks noChangeArrowheads="1"/>
          </p:cNvSpPr>
          <p:nvPr/>
        </p:nvSpPr>
        <p:spPr bwMode="auto">
          <a:xfrm>
            <a:off x="1617663" y="415925"/>
            <a:ext cx="26987" cy="26988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713" name="Oval 67"/>
          <p:cNvSpPr>
            <a:spLocks noChangeArrowheads="1"/>
          </p:cNvSpPr>
          <p:nvPr/>
        </p:nvSpPr>
        <p:spPr bwMode="auto">
          <a:xfrm>
            <a:off x="1617663" y="425450"/>
            <a:ext cx="26987" cy="26988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714" name="Oval 68"/>
          <p:cNvSpPr>
            <a:spLocks noChangeArrowheads="1"/>
          </p:cNvSpPr>
          <p:nvPr/>
        </p:nvSpPr>
        <p:spPr bwMode="auto">
          <a:xfrm>
            <a:off x="1617663" y="441325"/>
            <a:ext cx="26987" cy="26988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715" name="Oval 69"/>
          <p:cNvSpPr>
            <a:spLocks noChangeArrowheads="1"/>
          </p:cNvSpPr>
          <p:nvPr/>
        </p:nvSpPr>
        <p:spPr bwMode="auto">
          <a:xfrm>
            <a:off x="1617663" y="454025"/>
            <a:ext cx="26987" cy="26988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716" name="Oval 70"/>
          <p:cNvSpPr>
            <a:spLocks noChangeArrowheads="1"/>
          </p:cNvSpPr>
          <p:nvPr/>
        </p:nvSpPr>
        <p:spPr bwMode="auto">
          <a:xfrm>
            <a:off x="1617663" y="469900"/>
            <a:ext cx="26987" cy="26988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717" name="Oval 71"/>
          <p:cNvSpPr>
            <a:spLocks noChangeArrowheads="1"/>
          </p:cNvSpPr>
          <p:nvPr/>
        </p:nvSpPr>
        <p:spPr bwMode="auto">
          <a:xfrm>
            <a:off x="1617663" y="476250"/>
            <a:ext cx="26987" cy="26988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718" name="Oval 72"/>
          <p:cNvSpPr>
            <a:spLocks noChangeArrowheads="1"/>
          </p:cNvSpPr>
          <p:nvPr/>
        </p:nvSpPr>
        <p:spPr bwMode="auto">
          <a:xfrm>
            <a:off x="1617663" y="492125"/>
            <a:ext cx="26987" cy="26988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719" name="Oval 73"/>
          <p:cNvSpPr>
            <a:spLocks noChangeArrowheads="1"/>
          </p:cNvSpPr>
          <p:nvPr/>
        </p:nvSpPr>
        <p:spPr bwMode="auto">
          <a:xfrm>
            <a:off x="1617663" y="501650"/>
            <a:ext cx="26987" cy="26988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720" name="Oval 74"/>
          <p:cNvSpPr>
            <a:spLocks noChangeArrowheads="1"/>
          </p:cNvSpPr>
          <p:nvPr/>
        </p:nvSpPr>
        <p:spPr bwMode="auto">
          <a:xfrm>
            <a:off x="1617663" y="517525"/>
            <a:ext cx="26987" cy="26988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721" name="Oval 75"/>
          <p:cNvSpPr>
            <a:spLocks noChangeArrowheads="1"/>
          </p:cNvSpPr>
          <p:nvPr/>
        </p:nvSpPr>
        <p:spPr bwMode="auto">
          <a:xfrm>
            <a:off x="1617663" y="530225"/>
            <a:ext cx="26987" cy="26988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722" name="Oval 76"/>
          <p:cNvSpPr>
            <a:spLocks noChangeArrowheads="1"/>
          </p:cNvSpPr>
          <p:nvPr/>
        </p:nvSpPr>
        <p:spPr bwMode="auto">
          <a:xfrm>
            <a:off x="1620838" y="546100"/>
            <a:ext cx="26987" cy="26988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723" name="Oval 77"/>
          <p:cNvSpPr>
            <a:spLocks noChangeArrowheads="1"/>
          </p:cNvSpPr>
          <p:nvPr/>
        </p:nvSpPr>
        <p:spPr bwMode="auto">
          <a:xfrm>
            <a:off x="1617663" y="549275"/>
            <a:ext cx="26987" cy="26988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724" name="Oval 78"/>
          <p:cNvSpPr>
            <a:spLocks noChangeArrowheads="1"/>
          </p:cNvSpPr>
          <p:nvPr/>
        </p:nvSpPr>
        <p:spPr bwMode="auto">
          <a:xfrm>
            <a:off x="1620838" y="565150"/>
            <a:ext cx="26987" cy="26988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725" name="Oval 79"/>
          <p:cNvSpPr>
            <a:spLocks noChangeArrowheads="1"/>
          </p:cNvSpPr>
          <p:nvPr/>
        </p:nvSpPr>
        <p:spPr bwMode="auto">
          <a:xfrm>
            <a:off x="1620838" y="571500"/>
            <a:ext cx="26987" cy="26988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726" name="Oval 80"/>
          <p:cNvSpPr>
            <a:spLocks noChangeArrowheads="1"/>
          </p:cNvSpPr>
          <p:nvPr/>
        </p:nvSpPr>
        <p:spPr bwMode="auto">
          <a:xfrm>
            <a:off x="1617663" y="587375"/>
            <a:ext cx="26987" cy="26988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727" name="Oval 81"/>
          <p:cNvSpPr>
            <a:spLocks noChangeArrowheads="1"/>
          </p:cNvSpPr>
          <p:nvPr/>
        </p:nvSpPr>
        <p:spPr bwMode="auto">
          <a:xfrm>
            <a:off x="1617663" y="596900"/>
            <a:ext cx="26987" cy="26988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728" name="Oval 82"/>
          <p:cNvSpPr>
            <a:spLocks noChangeArrowheads="1"/>
          </p:cNvSpPr>
          <p:nvPr/>
        </p:nvSpPr>
        <p:spPr bwMode="auto">
          <a:xfrm>
            <a:off x="1617663" y="612775"/>
            <a:ext cx="26987" cy="26988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729" name="Oval 83"/>
          <p:cNvSpPr>
            <a:spLocks noChangeArrowheads="1"/>
          </p:cNvSpPr>
          <p:nvPr/>
        </p:nvSpPr>
        <p:spPr bwMode="auto">
          <a:xfrm>
            <a:off x="1617663" y="628650"/>
            <a:ext cx="26987" cy="26988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730" name="Oval 84"/>
          <p:cNvSpPr>
            <a:spLocks noChangeArrowheads="1"/>
          </p:cNvSpPr>
          <p:nvPr/>
        </p:nvSpPr>
        <p:spPr bwMode="auto">
          <a:xfrm>
            <a:off x="1617663" y="641350"/>
            <a:ext cx="26987" cy="26988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731" name="Oval 85"/>
          <p:cNvSpPr>
            <a:spLocks noChangeArrowheads="1"/>
          </p:cNvSpPr>
          <p:nvPr/>
        </p:nvSpPr>
        <p:spPr bwMode="auto">
          <a:xfrm>
            <a:off x="1617663" y="657225"/>
            <a:ext cx="26987" cy="26988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732" name="Oval 86"/>
          <p:cNvSpPr>
            <a:spLocks noChangeArrowheads="1"/>
          </p:cNvSpPr>
          <p:nvPr/>
        </p:nvSpPr>
        <p:spPr bwMode="auto">
          <a:xfrm>
            <a:off x="1617663" y="669925"/>
            <a:ext cx="26987" cy="26988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733" name="Oval 87"/>
          <p:cNvSpPr>
            <a:spLocks noChangeArrowheads="1"/>
          </p:cNvSpPr>
          <p:nvPr/>
        </p:nvSpPr>
        <p:spPr bwMode="auto">
          <a:xfrm>
            <a:off x="1617663" y="685800"/>
            <a:ext cx="26987" cy="26988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734" name="Oval 88"/>
          <p:cNvSpPr>
            <a:spLocks noChangeArrowheads="1"/>
          </p:cNvSpPr>
          <p:nvPr/>
        </p:nvSpPr>
        <p:spPr bwMode="auto">
          <a:xfrm>
            <a:off x="1617663" y="692150"/>
            <a:ext cx="26987" cy="26988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735" name="Oval 89"/>
          <p:cNvSpPr>
            <a:spLocks noChangeArrowheads="1"/>
          </p:cNvSpPr>
          <p:nvPr/>
        </p:nvSpPr>
        <p:spPr bwMode="auto">
          <a:xfrm>
            <a:off x="1617663" y="708025"/>
            <a:ext cx="26987" cy="26988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736" name="Oval 90"/>
          <p:cNvSpPr>
            <a:spLocks noChangeArrowheads="1"/>
          </p:cNvSpPr>
          <p:nvPr/>
        </p:nvSpPr>
        <p:spPr bwMode="auto">
          <a:xfrm>
            <a:off x="1617663" y="717550"/>
            <a:ext cx="26987" cy="26988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737" name="Oval 91"/>
          <p:cNvSpPr>
            <a:spLocks noChangeArrowheads="1"/>
          </p:cNvSpPr>
          <p:nvPr/>
        </p:nvSpPr>
        <p:spPr bwMode="auto">
          <a:xfrm>
            <a:off x="1617663" y="733425"/>
            <a:ext cx="26987" cy="26988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738" name="Oval 92"/>
          <p:cNvSpPr>
            <a:spLocks noChangeArrowheads="1"/>
          </p:cNvSpPr>
          <p:nvPr/>
        </p:nvSpPr>
        <p:spPr bwMode="auto">
          <a:xfrm>
            <a:off x="1617663" y="746125"/>
            <a:ext cx="26987" cy="26988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739" name="Oval 93"/>
          <p:cNvSpPr>
            <a:spLocks noChangeArrowheads="1"/>
          </p:cNvSpPr>
          <p:nvPr/>
        </p:nvSpPr>
        <p:spPr bwMode="auto">
          <a:xfrm>
            <a:off x="1620838" y="762000"/>
            <a:ext cx="26987" cy="26988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740" name="Oval 94"/>
          <p:cNvSpPr>
            <a:spLocks noChangeArrowheads="1"/>
          </p:cNvSpPr>
          <p:nvPr/>
        </p:nvSpPr>
        <p:spPr bwMode="auto">
          <a:xfrm>
            <a:off x="1617663" y="768350"/>
            <a:ext cx="26987" cy="26988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741" name="Oval 95"/>
          <p:cNvSpPr>
            <a:spLocks noChangeArrowheads="1"/>
          </p:cNvSpPr>
          <p:nvPr/>
        </p:nvSpPr>
        <p:spPr bwMode="auto">
          <a:xfrm>
            <a:off x="1620838" y="781050"/>
            <a:ext cx="26987" cy="26988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742" name="Oval 96"/>
          <p:cNvSpPr>
            <a:spLocks noChangeArrowheads="1"/>
          </p:cNvSpPr>
          <p:nvPr/>
        </p:nvSpPr>
        <p:spPr bwMode="auto">
          <a:xfrm>
            <a:off x="1617663" y="787400"/>
            <a:ext cx="26987" cy="26988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743" name="Oval 97"/>
          <p:cNvSpPr>
            <a:spLocks noChangeArrowheads="1"/>
          </p:cNvSpPr>
          <p:nvPr/>
        </p:nvSpPr>
        <p:spPr bwMode="auto">
          <a:xfrm>
            <a:off x="1617663" y="803275"/>
            <a:ext cx="26987" cy="26988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744" name="Oval 98"/>
          <p:cNvSpPr>
            <a:spLocks noChangeArrowheads="1"/>
          </p:cNvSpPr>
          <p:nvPr/>
        </p:nvSpPr>
        <p:spPr bwMode="auto">
          <a:xfrm>
            <a:off x="1617663" y="812800"/>
            <a:ext cx="26987" cy="26988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745" name="Oval 99"/>
          <p:cNvSpPr>
            <a:spLocks noChangeArrowheads="1"/>
          </p:cNvSpPr>
          <p:nvPr/>
        </p:nvSpPr>
        <p:spPr bwMode="auto">
          <a:xfrm>
            <a:off x="1617663" y="828675"/>
            <a:ext cx="26987" cy="26988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746" name="Oval 100"/>
          <p:cNvSpPr>
            <a:spLocks noChangeArrowheads="1"/>
          </p:cNvSpPr>
          <p:nvPr/>
        </p:nvSpPr>
        <p:spPr bwMode="auto">
          <a:xfrm>
            <a:off x="1625600" y="401638"/>
            <a:ext cx="26988" cy="26987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747" name="Oval 101"/>
          <p:cNvSpPr>
            <a:spLocks noChangeArrowheads="1"/>
          </p:cNvSpPr>
          <p:nvPr/>
        </p:nvSpPr>
        <p:spPr bwMode="auto">
          <a:xfrm>
            <a:off x="1620838" y="446088"/>
            <a:ext cx="26987" cy="26987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748" name="Oval 102"/>
          <p:cNvSpPr>
            <a:spLocks noChangeArrowheads="1"/>
          </p:cNvSpPr>
          <p:nvPr/>
        </p:nvSpPr>
        <p:spPr bwMode="auto">
          <a:xfrm>
            <a:off x="1631950" y="387350"/>
            <a:ext cx="26988" cy="26988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749" name="Oval 103"/>
          <p:cNvSpPr>
            <a:spLocks noChangeArrowheads="1"/>
          </p:cNvSpPr>
          <p:nvPr/>
        </p:nvSpPr>
        <p:spPr bwMode="auto">
          <a:xfrm>
            <a:off x="1639888" y="371475"/>
            <a:ext cx="26987" cy="26988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750" name="Oval 104"/>
          <p:cNvSpPr>
            <a:spLocks noChangeArrowheads="1"/>
          </p:cNvSpPr>
          <p:nvPr/>
        </p:nvSpPr>
        <p:spPr bwMode="auto">
          <a:xfrm>
            <a:off x="1646238" y="358775"/>
            <a:ext cx="26987" cy="26988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751" name="Oval 105"/>
          <p:cNvSpPr>
            <a:spLocks noChangeArrowheads="1"/>
          </p:cNvSpPr>
          <p:nvPr/>
        </p:nvSpPr>
        <p:spPr bwMode="auto">
          <a:xfrm>
            <a:off x="1652588" y="346075"/>
            <a:ext cx="26987" cy="26988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752" name="Oval 106"/>
          <p:cNvSpPr>
            <a:spLocks noChangeArrowheads="1"/>
          </p:cNvSpPr>
          <p:nvPr/>
        </p:nvSpPr>
        <p:spPr bwMode="auto">
          <a:xfrm>
            <a:off x="1655763" y="339725"/>
            <a:ext cx="26987" cy="26988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753" name="Oval 107"/>
          <p:cNvSpPr>
            <a:spLocks noChangeArrowheads="1"/>
          </p:cNvSpPr>
          <p:nvPr/>
        </p:nvSpPr>
        <p:spPr bwMode="auto">
          <a:xfrm>
            <a:off x="1665288" y="330200"/>
            <a:ext cx="26987" cy="26988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754" name="Oval 108"/>
          <p:cNvSpPr>
            <a:spLocks noChangeArrowheads="1"/>
          </p:cNvSpPr>
          <p:nvPr/>
        </p:nvSpPr>
        <p:spPr bwMode="auto">
          <a:xfrm>
            <a:off x="1671638" y="320675"/>
            <a:ext cx="26987" cy="26988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755" name="Oval 109"/>
          <p:cNvSpPr>
            <a:spLocks noChangeArrowheads="1"/>
          </p:cNvSpPr>
          <p:nvPr/>
        </p:nvSpPr>
        <p:spPr bwMode="auto">
          <a:xfrm>
            <a:off x="1681163" y="311150"/>
            <a:ext cx="26987" cy="26988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756" name="Oval 110"/>
          <p:cNvSpPr>
            <a:spLocks noChangeArrowheads="1"/>
          </p:cNvSpPr>
          <p:nvPr/>
        </p:nvSpPr>
        <p:spPr bwMode="auto">
          <a:xfrm>
            <a:off x="1690688" y="301625"/>
            <a:ext cx="26987" cy="26988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757" name="Oval 111"/>
          <p:cNvSpPr>
            <a:spLocks noChangeArrowheads="1"/>
          </p:cNvSpPr>
          <p:nvPr/>
        </p:nvSpPr>
        <p:spPr bwMode="auto">
          <a:xfrm>
            <a:off x="1700213" y="288925"/>
            <a:ext cx="26987" cy="26988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758" name="Oval 112"/>
          <p:cNvSpPr>
            <a:spLocks noChangeArrowheads="1"/>
          </p:cNvSpPr>
          <p:nvPr/>
        </p:nvSpPr>
        <p:spPr bwMode="auto">
          <a:xfrm>
            <a:off x="1709738" y="279400"/>
            <a:ext cx="26987" cy="26988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759" name="Oval 113"/>
          <p:cNvSpPr>
            <a:spLocks noChangeArrowheads="1"/>
          </p:cNvSpPr>
          <p:nvPr/>
        </p:nvSpPr>
        <p:spPr bwMode="auto">
          <a:xfrm>
            <a:off x="1719263" y="266700"/>
            <a:ext cx="26987" cy="26988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760" name="Oval 114"/>
          <p:cNvSpPr>
            <a:spLocks noChangeArrowheads="1"/>
          </p:cNvSpPr>
          <p:nvPr/>
        </p:nvSpPr>
        <p:spPr bwMode="auto">
          <a:xfrm>
            <a:off x="1735138" y="257175"/>
            <a:ext cx="26987" cy="26988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761" name="Oval 115"/>
          <p:cNvSpPr>
            <a:spLocks noChangeArrowheads="1"/>
          </p:cNvSpPr>
          <p:nvPr/>
        </p:nvSpPr>
        <p:spPr bwMode="auto">
          <a:xfrm>
            <a:off x="1751013" y="254000"/>
            <a:ext cx="26987" cy="26988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762" name="Oval 116"/>
          <p:cNvSpPr>
            <a:spLocks noChangeArrowheads="1"/>
          </p:cNvSpPr>
          <p:nvPr/>
        </p:nvSpPr>
        <p:spPr bwMode="auto">
          <a:xfrm>
            <a:off x="1766888" y="250825"/>
            <a:ext cx="26987" cy="26988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763" name="Oval 117"/>
          <p:cNvSpPr>
            <a:spLocks noChangeArrowheads="1"/>
          </p:cNvSpPr>
          <p:nvPr/>
        </p:nvSpPr>
        <p:spPr bwMode="auto">
          <a:xfrm>
            <a:off x="1782763" y="250825"/>
            <a:ext cx="26987" cy="26988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764" name="Oval 118"/>
          <p:cNvSpPr>
            <a:spLocks noChangeArrowheads="1"/>
          </p:cNvSpPr>
          <p:nvPr/>
        </p:nvSpPr>
        <p:spPr bwMode="auto">
          <a:xfrm>
            <a:off x="1793875" y="257175"/>
            <a:ext cx="26988" cy="26988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765" name="Oval 119"/>
          <p:cNvSpPr>
            <a:spLocks noChangeArrowheads="1"/>
          </p:cNvSpPr>
          <p:nvPr/>
        </p:nvSpPr>
        <p:spPr bwMode="auto">
          <a:xfrm>
            <a:off x="1804988" y="266700"/>
            <a:ext cx="26987" cy="26988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766" name="Oval 120"/>
          <p:cNvSpPr>
            <a:spLocks noChangeArrowheads="1"/>
          </p:cNvSpPr>
          <p:nvPr/>
        </p:nvSpPr>
        <p:spPr bwMode="auto">
          <a:xfrm>
            <a:off x="1814513" y="276225"/>
            <a:ext cx="26987" cy="26988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767" name="Oval 121"/>
          <p:cNvSpPr>
            <a:spLocks noChangeArrowheads="1"/>
          </p:cNvSpPr>
          <p:nvPr/>
        </p:nvSpPr>
        <p:spPr bwMode="auto">
          <a:xfrm>
            <a:off x="1824038" y="292100"/>
            <a:ext cx="26987" cy="26988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768" name="Oval 122"/>
          <p:cNvSpPr>
            <a:spLocks noChangeArrowheads="1"/>
          </p:cNvSpPr>
          <p:nvPr/>
        </p:nvSpPr>
        <p:spPr bwMode="auto">
          <a:xfrm>
            <a:off x="1830388" y="307975"/>
            <a:ext cx="26987" cy="26988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769" name="Oval 123"/>
          <p:cNvSpPr>
            <a:spLocks noChangeArrowheads="1"/>
          </p:cNvSpPr>
          <p:nvPr/>
        </p:nvSpPr>
        <p:spPr bwMode="auto">
          <a:xfrm>
            <a:off x="1833563" y="322263"/>
            <a:ext cx="26987" cy="26987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770" name="Oval 124"/>
          <p:cNvSpPr>
            <a:spLocks noChangeArrowheads="1"/>
          </p:cNvSpPr>
          <p:nvPr/>
        </p:nvSpPr>
        <p:spPr bwMode="auto">
          <a:xfrm>
            <a:off x="1835150" y="344488"/>
            <a:ext cx="26988" cy="26987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771" name="Oval 125"/>
          <p:cNvSpPr>
            <a:spLocks noChangeArrowheads="1"/>
          </p:cNvSpPr>
          <p:nvPr/>
        </p:nvSpPr>
        <p:spPr bwMode="auto">
          <a:xfrm>
            <a:off x="1835150" y="360363"/>
            <a:ext cx="26988" cy="26987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772" name="Oval 126"/>
          <p:cNvSpPr>
            <a:spLocks noChangeArrowheads="1"/>
          </p:cNvSpPr>
          <p:nvPr/>
        </p:nvSpPr>
        <p:spPr bwMode="auto">
          <a:xfrm>
            <a:off x="1835150" y="376238"/>
            <a:ext cx="26988" cy="26987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773" name="Oval 127"/>
          <p:cNvSpPr>
            <a:spLocks noChangeArrowheads="1"/>
          </p:cNvSpPr>
          <p:nvPr/>
        </p:nvSpPr>
        <p:spPr bwMode="auto">
          <a:xfrm>
            <a:off x="1833563" y="392113"/>
            <a:ext cx="26987" cy="26987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774" name="Oval 128"/>
          <p:cNvSpPr>
            <a:spLocks noChangeArrowheads="1"/>
          </p:cNvSpPr>
          <p:nvPr/>
        </p:nvSpPr>
        <p:spPr bwMode="auto">
          <a:xfrm>
            <a:off x="1831975" y="407988"/>
            <a:ext cx="26988" cy="26987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775" name="Oval 129"/>
          <p:cNvSpPr>
            <a:spLocks noChangeArrowheads="1"/>
          </p:cNvSpPr>
          <p:nvPr/>
        </p:nvSpPr>
        <p:spPr bwMode="auto">
          <a:xfrm>
            <a:off x="1831975" y="423863"/>
            <a:ext cx="26988" cy="26987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776" name="Oval 130"/>
          <p:cNvSpPr>
            <a:spLocks noChangeArrowheads="1"/>
          </p:cNvSpPr>
          <p:nvPr/>
        </p:nvSpPr>
        <p:spPr bwMode="auto">
          <a:xfrm>
            <a:off x="1831975" y="439738"/>
            <a:ext cx="26988" cy="26987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777" name="Oval 131"/>
          <p:cNvSpPr>
            <a:spLocks noChangeArrowheads="1"/>
          </p:cNvSpPr>
          <p:nvPr/>
        </p:nvSpPr>
        <p:spPr bwMode="auto">
          <a:xfrm>
            <a:off x="1833563" y="455613"/>
            <a:ext cx="26987" cy="26987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778" name="Oval 132"/>
          <p:cNvSpPr>
            <a:spLocks noChangeArrowheads="1"/>
          </p:cNvSpPr>
          <p:nvPr/>
        </p:nvSpPr>
        <p:spPr bwMode="auto">
          <a:xfrm>
            <a:off x="1831975" y="471488"/>
            <a:ext cx="26988" cy="26987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779" name="Oval 133"/>
          <p:cNvSpPr>
            <a:spLocks noChangeArrowheads="1"/>
          </p:cNvSpPr>
          <p:nvPr/>
        </p:nvSpPr>
        <p:spPr bwMode="auto">
          <a:xfrm>
            <a:off x="1831975" y="487363"/>
            <a:ext cx="26988" cy="26987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780" name="Oval 134"/>
          <p:cNvSpPr>
            <a:spLocks noChangeArrowheads="1"/>
          </p:cNvSpPr>
          <p:nvPr/>
        </p:nvSpPr>
        <p:spPr bwMode="auto">
          <a:xfrm>
            <a:off x="1831975" y="503238"/>
            <a:ext cx="26988" cy="26987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781" name="Oval 135"/>
          <p:cNvSpPr>
            <a:spLocks noChangeArrowheads="1"/>
          </p:cNvSpPr>
          <p:nvPr/>
        </p:nvSpPr>
        <p:spPr bwMode="auto">
          <a:xfrm>
            <a:off x="1835150" y="515938"/>
            <a:ext cx="26988" cy="26987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782" name="Oval 136"/>
          <p:cNvSpPr>
            <a:spLocks noChangeArrowheads="1"/>
          </p:cNvSpPr>
          <p:nvPr/>
        </p:nvSpPr>
        <p:spPr bwMode="auto">
          <a:xfrm>
            <a:off x="1841500" y="531813"/>
            <a:ext cx="26988" cy="26987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783" name="Oval 137"/>
          <p:cNvSpPr>
            <a:spLocks noChangeArrowheads="1"/>
          </p:cNvSpPr>
          <p:nvPr/>
        </p:nvSpPr>
        <p:spPr bwMode="auto">
          <a:xfrm>
            <a:off x="1854200" y="544513"/>
            <a:ext cx="26988" cy="26987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784" name="Oval 138"/>
          <p:cNvSpPr>
            <a:spLocks noChangeArrowheads="1"/>
          </p:cNvSpPr>
          <p:nvPr/>
        </p:nvSpPr>
        <p:spPr bwMode="auto">
          <a:xfrm>
            <a:off x="1870075" y="547688"/>
            <a:ext cx="26988" cy="26987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785" name="Oval 139"/>
          <p:cNvSpPr>
            <a:spLocks noChangeArrowheads="1"/>
          </p:cNvSpPr>
          <p:nvPr/>
        </p:nvSpPr>
        <p:spPr bwMode="auto">
          <a:xfrm>
            <a:off x="1889125" y="544513"/>
            <a:ext cx="26988" cy="26987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786" name="Oval 140"/>
          <p:cNvSpPr>
            <a:spLocks noChangeArrowheads="1"/>
          </p:cNvSpPr>
          <p:nvPr/>
        </p:nvSpPr>
        <p:spPr bwMode="auto">
          <a:xfrm>
            <a:off x="1901825" y="534988"/>
            <a:ext cx="26988" cy="26987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787" name="Oval 141"/>
          <p:cNvSpPr>
            <a:spLocks noChangeArrowheads="1"/>
          </p:cNvSpPr>
          <p:nvPr/>
        </p:nvSpPr>
        <p:spPr bwMode="auto">
          <a:xfrm>
            <a:off x="1914525" y="522288"/>
            <a:ext cx="26988" cy="26987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788" name="Oval 142"/>
          <p:cNvSpPr>
            <a:spLocks noChangeArrowheads="1"/>
          </p:cNvSpPr>
          <p:nvPr/>
        </p:nvSpPr>
        <p:spPr bwMode="auto">
          <a:xfrm>
            <a:off x="1927225" y="509588"/>
            <a:ext cx="26988" cy="26987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789" name="Oval 143"/>
          <p:cNvSpPr>
            <a:spLocks noChangeArrowheads="1"/>
          </p:cNvSpPr>
          <p:nvPr/>
        </p:nvSpPr>
        <p:spPr bwMode="auto">
          <a:xfrm>
            <a:off x="1939925" y="493713"/>
            <a:ext cx="26988" cy="26987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790" name="Oval 144"/>
          <p:cNvSpPr>
            <a:spLocks noChangeArrowheads="1"/>
          </p:cNvSpPr>
          <p:nvPr/>
        </p:nvSpPr>
        <p:spPr bwMode="auto">
          <a:xfrm>
            <a:off x="1949450" y="477838"/>
            <a:ext cx="26988" cy="26987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791" name="Oval 145"/>
          <p:cNvSpPr>
            <a:spLocks noChangeArrowheads="1"/>
          </p:cNvSpPr>
          <p:nvPr/>
        </p:nvSpPr>
        <p:spPr bwMode="auto">
          <a:xfrm>
            <a:off x="1955800" y="466725"/>
            <a:ext cx="26988" cy="26988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792" name="Oval 146"/>
          <p:cNvSpPr>
            <a:spLocks noChangeArrowheads="1"/>
          </p:cNvSpPr>
          <p:nvPr/>
        </p:nvSpPr>
        <p:spPr bwMode="auto">
          <a:xfrm>
            <a:off x="1965325" y="454025"/>
            <a:ext cx="26988" cy="26988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793" name="Oval 147"/>
          <p:cNvSpPr>
            <a:spLocks noChangeArrowheads="1"/>
          </p:cNvSpPr>
          <p:nvPr/>
        </p:nvSpPr>
        <p:spPr bwMode="auto">
          <a:xfrm>
            <a:off x="1968500" y="438150"/>
            <a:ext cx="26988" cy="26988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794" name="Oval 148"/>
          <p:cNvSpPr>
            <a:spLocks noChangeArrowheads="1"/>
          </p:cNvSpPr>
          <p:nvPr/>
        </p:nvSpPr>
        <p:spPr bwMode="auto">
          <a:xfrm>
            <a:off x="1974850" y="425450"/>
            <a:ext cx="26988" cy="26988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795" name="Oval 149"/>
          <p:cNvSpPr>
            <a:spLocks noChangeArrowheads="1"/>
          </p:cNvSpPr>
          <p:nvPr/>
        </p:nvSpPr>
        <p:spPr bwMode="auto">
          <a:xfrm>
            <a:off x="1981200" y="409575"/>
            <a:ext cx="26988" cy="26988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796" name="Oval 150"/>
          <p:cNvSpPr>
            <a:spLocks noChangeArrowheads="1"/>
          </p:cNvSpPr>
          <p:nvPr/>
        </p:nvSpPr>
        <p:spPr bwMode="auto">
          <a:xfrm>
            <a:off x="1425575" y="177800"/>
            <a:ext cx="26988" cy="26988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7797" name="Group 151"/>
          <p:cNvGrpSpPr>
            <a:grpSpLocks/>
          </p:cNvGrpSpPr>
          <p:nvPr/>
        </p:nvGrpSpPr>
        <p:grpSpPr bwMode="auto">
          <a:xfrm>
            <a:off x="2438400" y="203200"/>
            <a:ext cx="639763" cy="627063"/>
            <a:chOff x="336" y="870"/>
            <a:chExt cx="409" cy="427"/>
          </a:xfrm>
        </p:grpSpPr>
        <p:sp>
          <p:nvSpPr>
            <p:cNvPr id="32219" name="AutoShape 152"/>
            <p:cNvSpPr>
              <a:spLocks noChangeArrowheads="1"/>
            </p:cNvSpPr>
            <p:nvPr/>
          </p:nvSpPr>
          <p:spPr bwMode="auto">
            <a:xfrm>
              <a:off x="336" y="1008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220" name="AutoShape 153"/>
            <p:cNvSpPr>
              <a:spLocks noChangeArrowheads="1"/>
            </p:cNvSpPr>
            <p:nvPr/>
          </p:nvSpPr>
          <p:spPr bwMode="auto">
            <a:xfrm>
              <a:off x="342" y="1000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221" name="AutoShape 154"/>
            <p:cNvSpPr>
              <a:spLocks noChangeArrowheads="1"/>
            </p:cNvSpPr>
            <p:nvPr/>
          </p:nvSpPr>
          <p:spPr bwMode="auto">
            <a:xfrm>
              <a:off x="350" y="992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222" name="AutoShape 155"/>
            <p:cNvSpPr>
              <a:spLocks noChangeArrowheads="1"/>
            </p:cNvSpPr>
            <p:nvPr/>
          </p:nvSpPr>
          <p:spPr bwMode="auto">
            <a:xfrm>
              <a:off x="356" y="982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223" name="AutoShape 156"/>
            <p:cNvSpPr>
              <a:spLocks noChangeArrowheads="1"/>
            </p:cNvSpPr>
            <p:nvPr/>
          </p:nvSpPr>
          <p:spPr bwMode="auto">
            <a:xfrm>
              <a:off x="362" y="970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224" name="AutoShape 157"/>
            <p:cNvSpPr>
              <a:spLocks noChangeArrowheads="1"/>
            </p:cNvSpPr>
            <p:nvPr/>
          </p:nvSpPr>
          <p:spPr bwMode="auto">
            <a:xfrm>
              <a:off x="366" y="958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225" name="AutoShape 158"/>
            <p:cNvSpPr>
              <a:spLocks noChangeArrowheads="1"/>
            </p:cNvSpPr>
            <p:nvPr/>
          </p:nvSpPr>
          <p:spPr bwMode="auto">
            <a:xfrm>
              <a:off x="370" y="948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226" name="AutoShape 159"/>
            <p:cNvSpPr>
              <a:spLocks noChangeArrowheads="1"/>
            </p:cNvSpPr>
            <p:nvPr/>
          </p:nvSpPr>
          <p:spPr bwMode="auto">
            <a:xfrm>
              <a:off x="374" y="936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227" name="AutoShape 160"/>
            <p:cNvSpPr>
              <a:spLocks noChangeArrowheads="1"/>
            </p:cNvSpPr>
            <p:nvPr/>
          </p:nvSpPr>
          <p:spPr bwMode="auto">
            <a:xfrm>
              <a:off x="378" y="924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228" name="AutoShape 161"/>
            <p:cNvSpPr>
              <a:spLocks noChangeArrowheads="1"/>
            </p:cNvSpPr>
            <p:nvPr/>
          </p:nvSpPr>
          <p:spPr bwMode="auto">
            <a:xfrm>
              <a:off x="380" y="914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229" name="AutoShape 162"/>
            <p:cNvSpPr>
              <a:spLocks noChangeArrowheads="1"/>
            </p:cNvSpPr>
            <p:nvPr/>
          </p:nvSpPr>
          <p:spPr bwMode="auto">
            <a:xfrm>
              <a:off x="378" y="928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230" name="AutoShape 163"/>
            <p:cNvSpPr>
              <a:spLocks noChangeArrowheads="1"/>
            </p:cNvSpPr>
            <p:nvPr/>
          </p:nvSpPr>
          <p:spPr bwMode="auto">
            <a:xfrm>
              <a:off x="378" y="936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231" name="AutoShape 164"/>
            <p:cNvSpPr>
              <a:spLocks noChangeArrowheads="1"/>
            </p:cNvSpPr>
            <p:nvPr/>
          </p:nvSpPr>
          <p:spPr bwMode="auto">
            <a:xfrm>
              <a:off x="378" y="950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232" name="AutoShape 165"/>
            <p:cNvSpPr>
              <a:spLocks noChangeArrowheads="1"/>
            </p:cNvSpPr>
            <p:nvPr/>
          </p:nvSpPr>
          <p:spPr bwMode="auto">
            <a:xfrm>
              <a:off x="378" y="962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233" name="AutoShape 166"/>
            <p:cNvSpPr>
              <a:spLocks noChangeArrowheads="1"/>
            </p:cNvSpPr>
            <p:nvPr/>
          </p:nvSpPr>
          <p:spPr bwMode="auto">
            <a:xfrm>
              <a:off x="378" y="974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234" name="AutoShape 167"/>
            <p:cNvSpPr>
              <a:spLocks noChangeArrowheads="1"/>
            </p:cNvSpPr>
            <p:nvPr/>
          </p:nvSpPr>
          <p:spPr bwMode="auto">
            <a:xfrm>
              <a:off x="376" y="982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235" name="AutoShape 168"/>
            <p:cNvSpPr>
              <a:spLocks noChangeArrowheads="1"/>
            </p:cNvSpPr>
            <p:nvPr/>
          </p:nvSpPr>
          <p:spPr bwMode="auto">
            <a:xfrm>
              <a:off x="376" y="992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236" name="AutoShape 169"/>
            <p:cNvSpPr>
              <a:spLocks noChangeArrowheads="1"/>
            </p:cNvSpPr>
            <p:nvPr/>
          </p:nvSpPr>
          <p:spPr bwMode="auto">
            <a:xfrm>
              <a:off x="376" y="1004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237" name="AutoShape 170"/>
            <p:cNvSpPr>
              <a:spLocks noChangeArrowheads="1"/>
            </p:cNvSpPr>
            <p:nvPr/>
          </p:nvSpPr>
          <p:spPr bwMode="auto">
            <a:xfrm>
              <a:off x="378" y="1014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238" name="AutoShape 171"/>
            <p:cNvSpPr>
              <a:spLocks noChangeArrowheads="1"/>
            </p:cNvSpPr>
            <p:nvPr/>
          </p:nvSpPr>
          <p:spPr bwMode="auto">
            <a:xfrm>
              <a:off x="378" y="1024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239" name="AutoShape 172"/>
            <p:cNvSpPr>
              <a:spLocks noChangeArrowheads="1"/>
            </p:cNvSpPr>
            <p:nvPr/>
          </p:nvSpPr>
          <p:spPr bwMode="auto">
            <a:xfrm>
              <a:off x="378" y="1030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240" name="AutoShape 173"/>
            <p:cNvSpPr>
              <a:spLocks noChangeArrowheads="1"/>
            </p:cNvSpPr>
            <p:nvPr/>
          </p:nvSpPr>
          <p:spPr bwMode="auto">
            <a:xfrm>
              <a:off x="378" y="1040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241" name="AutoShape 174"/>
            <p:cNvSpPr>
              <a:spLocks noChangeArrowheads="1"/>
            </p:cNvSpPr>
            <p:nvPr/>
          </p:nvSpPr>
          <p:spPr bwMode="auto">
            <a:xfrm>
              <a:off x="378" y="1052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242" name="AutoShape 175"/>
            <p:cNvSpPr>
              <a:spLocks noChangeArrowheads="1"/>
            </p:cNvSpPr>
            <p:nvPr/>
          </p:nvSpPr>
          <p:spPr bwMode="auto">
            <a:xfrm>
              <a:off x="378" y="1064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243" name="AutoShape 176"/>
            <p:cNvSpPr>
              <a:spLocks noChangeArrowheads="1"/>
            </p:cNvSpPr>
            <p:nvPr/>
          </p:nvSpPr>
          <p:spPr bwMode="auto">
            <a:xfrm>
              <a:off x="378" y="1074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244" name="AutoShape 177"/>
            <p:cNvSpPr>
              <a:spLocks noChangeArrowheads="1"/>
            </p:cNvSpPr>
            <p:nvPr/>
          </p:nvSpPr>
          <p:spPr bwMode="auto">
            <a:xfrm>
              <a:off x="380" y="1084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245" name="AutoShape 178"/>
            <p:cNvSpPr>
              <a:spLocks noChangeArrowheads="1"/>
            </p:cNvSpPr>
            <p:nvPr/>
          </p:nvSpPr>
          <p:spPr bwMode="auto">
            <a:xfrm>
              <a:off x="386" y="1094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246" name="AutoShape 179"/>
            <p:cNvSpPr>
              <a:spLocks noChangeArrowheads="1"/>
            </p:cNvSpPr>
            <p:nvPr/>
          </p:nvSpPr>
          <p:spPr bwMode="auto">
            <a:xfrm>
              <a:off x="394" y="1096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247" name="AutoShape 180"/>
            <p:cNvSpPr>
              <a:spLocks noChangeArrowheads="1"/>
            </p:cNvSpPr>
            <p:nvPr/>
          </p:nvSpPr>
          <p:spPr bwMode="auto">
            <a:xfrm>
              <a:off x="406" y="1098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248" name="AutoShape 181"/>
            <p:cNvSpPr>
              <a:spLocks noChangeArrowheads="1"/>
            </p:cNvSpPr>
            <p:nvPr/>
          </p:nvSpPr>
          <p:spPr bwMode="auto">
            <a:xfrm>
              <a:off x="416" y="1094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249" name="AutoShape 182"/>
            <p:cNvSpPr>
              <a:spLocks noChangeArrowheads="1"/>
            </p:cNvSpPr>
            <p:nvPr/>
          </p:nvSpPr>
          <p:spPr bwMode="auto">
            <a:xfrm>
              <a:off x="424" y="1088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250" name="AutoShape 183"/>
            <p:cNvSpPr>
              <a:spLocks noChangeArrowheads="1"/>
            </p:cNvSpPr>
            <p:nvPr/>
          </p:nvSpPr>
          <p:spPr bwMode="auto">
            <a:xfrm>
              <a:off x="432" y="1080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251" name="AutoShape 184"/>
            <p:cNvSpPr>
              <a:spLocks noChangeArrowheads="1"/>
            </p:cNvSpPr>
            <p:nvPr/>
          </p:nvSpPr>
          <p:spPr bwMode="auto">
            <a:xfrm>
              <a:off x="436" y="1074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252" name="AutoShape 185"/>
            <p:cNvSpPr>
              <a:spLocks noChangeArrowheads="1"/>
            </p:cNvSpPr>
            <p:nvPr/>
          </p:nvSpPr>
          <p:spPr bwMode="auto">
            <a:xfrm>
              <a:off x="442" y="1066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253" name="AutoShape 186"/>
            <p:cNvSpPr>
              <a:spLocks noChangeArrowheads="1"/>
            </p:cNvSpPr>
            <p:nvPr/>
          </p:nvSpPr>
          <p:spPr bwMode="auto">
            <a:xfrm>
              <a:off x="448" y="1058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254" name="AutoShape 187"/>
            <p:cNvSpPr>
              <a:spLocks noChangeArrowheads="1"/>
            </p:cNvSpPr>
            <p:nvPr/>
          </p:nvSpPr>
          <p:spPr bwMode="auto">
            <a:xfrm>
              <a:off x="452" y="1050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255" name="AutoShape 188"/>
            <p:cNvSpPr>
              <a:spLocks noChangeArrowheads="1"/>
            </p:cNvSpPr>
            <p:nvPr/>
          </p:nvSpPr>
          <p:spPr bwMode="auto">
            <a:xfrm>
              <a:off x="458" y="1042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256" name="AutoShape 189"/>
            <p:cNvSpPr>
              <a:spLocks noChangeArrowheads="1"/>
            </p:cNvSpPr>
            <p:nvPr/>
          </p:nvSpPr>
          <p:spPr bwMode="auto">
            <a:xfrm>
              <a:off x="462" y="1034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257" name="AutoShape 190"/>
            <p:cNvSpPr>
              <a:spLocks noChangeArrowheads="1"/>
            </p:cNvSpPr>
            <p:nvPr/>
          </p:nvSpPr>
          <p:spPr bwMode="auto">
            <a:xfrm>
              <a:off x="468" y="1024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258" name="AutoShape 191"/>
            <p:cNvSpPr>
              <a:spLocks noChangeArrowheads="1"/>
            </p:cNvSpPr>
            <p:nvPr/>
          </p:nvSpPr>
          <p:spPr bwMode="auto">
            <a:xfrm>
              <a:off x="474" y="1014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259" name="Oval 192"/>
            <p:cNvSpPr>
              <a:spLocks noChangeArrowheads="1"/>
            </p:cNvSpPr>
            <p:nvPr/>
          </p:nvSpPr>
          <p:spPr bwMode="auto">
            <a:xfrm>
              <a:off x="476" y="1011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260" name="Oval 193"/>
            <p:cNvSpPr>
              <a:spLocks noChangeArrowheads="1"/>
            </p:cNvSpPr>
            <p:nvPr/>
          </p:nvSpPr>
          <p:spPr bwMode="auto">
            <a:xfrm>
              <a:off x="480" y="1001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261" name="Oval 194"/>
            <p:cNvSpPr>
              <a:spLocks noChangeArrowheads="1"/>
            </p:cNvSpPr>
            <p:nvPr/>
          </p:nvSpPr>
          <p:spPr bwMode="auto">
            <a:xfrm>
              <a:off x="484" y="991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262" name="Oval 195"/>
            <p:cNvSpPr>
              <a:spLocks noChangeArrowheads="1"/>
            </p:cNvSpPr>
            <p:nvPr/>
          </p:nvSpPr>
          <p:spPr bwMode="auto">
            <a:xfrm>
              <a:off x="486" y="981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263" name="Oval 196"/>
            <p:cNvSpPr>
              <a:spLocks noChangeArrowheads="1"/>
            </p:cNvSpPr>
            <p:nvPr/>
          </p:nvSpPr>
          <p:spPr bwMode="auto">
            <a:xfrm>
              <a:off x="492" y="971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264" name="Oval 197"/>
            <p:cNvSpPr>
              <a:spLocks noChangeArrowheads="1"/>
            </p:cNvSpPr>
            <p:nvPr/>
          </p:nvSpPr>
          <p:spPr bwMode="auto">
            <a:xfrm>
              <a:off x="496" y="961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265" name="Oval 198"/>
            <p:cNvSpPr>
              <a:spLocks noChangeArrowheads="1"/>
            </p:cNvSpPr>
            <p:nvPr/>
          </p:nvSpPr>
          <p:spPr bwMode="auto">
            <a:xfrm>
              <a:off x="500" y="951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266" name="Oval 199"/>
            <p:cNvSpPr>
              <a:spLocks noChangeArrowheads="1"/>
            </p:cNvSpPr>
            <p:nvPr/>
          </p:nvSpPr>
          <p:spPr bwMode="auto">
            <a:xfrm>
              <a:off x="500" y="943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267" name="Oval 200"/>
            <p:cNvSpPr>
              <a:spLocks noChangeArrowheads="1"/>
            </p:cNvSpPr>
            <p:nvPr/>
          </p:nvSpPr>
          <p:spPr bwMode="auto">
            <a:xfrm>
              <a:off x="500" y="931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268" name="Oval 201"/>
            <p:cNvSpPr>
              <a:spLocks noChangeArrowheads="1"/>
            </p:cNvSpPr>
            <p:nvPr/>
          </p:nvSpPr>
          <p:spPr bwMode="auto">
            <a:xfrm>
              <a:off x="500" y="919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269" name="Oval 202"/>
            <p:cNvSpPr>
              <a:spLocks noChangeArrowheads="1"/>
            </p:cNvSpPr>
            <p:nvPr/>
          </p:nvSpPr>
          <p:spPr bwMode="auto">
            <a:xfrm>
              <a:off x="497" y="92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270" name="Oval 203"/>
            <p:cNvSpPr>
              <a:spLocks noChangeArrowheads="1"/>
            </p:cNvSpPr>
            <p:nvPr/>
          </p:nvSpPr>
          <p:spPr bwMode="auto">
            <a:xfrm>
              <a:off x="499" y="93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271" name="Oval 204"/>
            <p:cNvSpPr>
              <a:spLocks noChangeArrowheads="1"/>
            </p:cNvSpPr>
            <p:nvPr/>
          </p:nvSpPr>
          <p:spPr bwMode="auto">
            <a:xfrm>
              <a:off x="497" y="94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272" name="Oval 205"/>
            <p:cNvSpPr>
              <a:spLocks noChangeArrowheads="1"/>
            </p:cNvSpPr>
            <p:nvPr/>
          </p:nvSpPr>
          <p:spPr bwMode="auto">
            <a:xfrm>
              <a:off x="497" y="95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273" name="Oval 206"/>
            <p:cNvSpPr>
              <a:spLocks noChangeArrowheads="1"/>
            </p:cNvSpPr>
            <p:nvPr/>
          </p:nvSpPr>
          <p:spPr bwMode="auto">
            <a:xfrm>
              <a:off x="497" y="96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274" name="Oval 207"/>
            <p:cNvSpPr>
              <a:spLocks noChangeArrowheads="1"/>
            </p:cNvSpPr>
            <p:nvPr/>
          </p:nvSpPr>
          <p:spPr bwMode="auto">
            <a:xfrm>
              <a:off x="497" y="97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275" name="Oval 208"/>
            <p:cNvSpPr>
              <a:spLocks noChangeArrowheads="1"/>
            </p:cNvSpPr>
            <p:nvPr/>
          </p:nvSpPr>
          <p:spPr bwMode="auto">
            <a:xfrm>
              <a:off x="497" y="978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276" name="Oval 209"/>
            <p:cNvSpPr>
              <a:spLocks noChangeArrowheads="1"/>
            </p:cNvSpPr>
            <p:nvPr/>
          </p:nvSpPr>
          <p:spPr bwMode="auto">
            <a:xfrm>
              <a:off x="497" y="98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277" name="Oval 210"/>
            <p:cNvSpPr>
              <a:spLocks noChangeArrowheads="1"/>
            </p:cNvSpPr>
            <p:nvPr/>
          </p:nvSpPr>
          <p:spPr bwMode="auto">
            <a:xfrm>
              <a:off x="497" y="99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278" name="Oval 211"/>
            <p:cNvSpPr>
              <a:spLocks noChangeArrowheads="1"/>
            </p:cNvSpPr>
            <p:nvPr/>
          </p:nvSpPr>
          <p:spPr bwMode="auto">
            <a:xfrm>
              <a:off x="499" y="100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279" name="Oval 212"/>
            <p:cNvSpPr>
              <a:spLocks noChangeArrowheads="1"/>
            </p:cNvSpPr>
            <p:nvPr/>
          </p:nvSpPr>
          <p:spPr bwMode="auto">
            <a:xfrm>
              <a:off x="499" y="101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280" name="Oval 213"/>
            <p:cNvSpPr>
              <a:spLocks noChangeArrowheads="1"/>
            </p:cNvSpPr>
            <p:nvPr/>
          </p:nvSpPr>
          <p:spPr bwMode="auto">
            <a:xfrm>
              <a:off x="499" y="102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281" name="Oval 214"/>
            <p:cNvSpPr>
              <a:spLocks noChangeArrowheads="1"/>
            </p:cNvSpPr>
            <p:nvPr/>
          </p:nvSpPr>
          <p:spPr bwMode="auto">
            <a:xfrm>
              <a:off x="499" y="102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282" name="Oval 215"/>
            <p:cNvSpPr>
              <a:spLocks noChangeArrowheads="1"/>
            </p:cNvSpPr>
            <p:nvPr/>
          </p:nvSpPr>
          <p:spPr bwMode="auto">
            <a:xfrm>
              <a:off x="499" y="103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283" name="Oval 216"/>
            <p:cNvSpPr>
              <a:spLocks noChangeArrowheads="1"/>
            </p:cNvSpPr>
            <p:nvPr/>
          </p:nvSpPr>
          <p:spPr bwMode="auto">
            <a:xfrm>
              <a:off x="499" y="104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284" name="Oval 217"/>
            <p:cNvSpPr>
              <a:spLocks noChangeArrowheads="1"/>
            </p:cNvSpPr>
            <p:nvPr/>
          </p:nvSpPr>
          <p:spPr bwMode="auto">
            <a:xfrm>
              <a:off x="499" y="105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285" name="Oval 218"/>
            <p:cNvSpPr>
              <a:spLocks noChangeArrowheads="1"/>
            </p:cNvSpPr>
            <p:nvPr/>
          </p:nvSpPr>
          <p:spPr bwMode="auto">
            <a:xfrm>
              <a:off x="499" y="1058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286" name="Oval 219"/>
            <p:cNvSpPr>
              <a:spLocks noChangeArrowheads="1"/>
            </p:cNvSpPr>
            <p:nvPr/>
          </p:nvSpPr>
          <p:spPr bwMode="auto">
            <a:xfrm>
              <a:off x="499" y="1068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287" name="Oval 220"/>
            <p:cNvSpPr>
              <a:spLocks noChangeArrowheads="1"/>
            </p:cNvSpPr>
            <p:nvPr/>
          </p:nvSpPr>
          <p:spPr bwMode="auto">
            <a:xfrm>
              <a:off x="499" y="107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288" name="Oval 221"/>
            <p:cNvSpPr>
              <a:spLocks noChangeArrowheads="1"/>
            </p:cNvSpPr>
            <p:nvPr/>
          </p:nvSpPr>
          <p:spPr bwMode="auto">
            <a:xfrm>
              <a:off x="499" y="108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289" name="Oval 222"/>
            <p:cNvSpPr>
              <a:spLocks noChangeArrowheads="1"/>
            </p:cNvSpPr>
            <p:nvPr/>
          </p:nvSpPr>
          <p:spPr bwMode="auto">
            <a:xfrm>
              <a:off x="499" y="109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290" name="Oval 223"/>
            <p:cNvSpPr>
              <a:spLocks noChangeArrowheads="1"/>
            </p:cNvSpPr>
            <p:nvPr/>
          </p:nvSpPr>
          <p:spPr bwMode="auto">
            <a:xfrm>
              <a:off x="501" y="110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291" name="Oval 224"/>
            <p:cNvSpPr>
              <a:spLocks noChangeArrowheads="1"/>
            </p:cNvSpPr>
            <p:nvPr/>
          </p:nvSpPr>
          <p:spPr bwMode="auto">
            <a:xfrm>
              <a:off x="499" y="110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292" name="Oval 225"/>
            <p:cNvSpPr>
              <a:spLocks noChangeArrowheads="1"/>
            </p:cNvSpPr>
            <p:nvPr/>
          </p:nvSpPr>
          <p:spPr bwMode="auto">
            <a:xfrm>
              <a:off x="501" y="111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293" name="Oval 226"/>
            <p:cNvSpPr>
              <a:spLocks noChangeArrowheads="1"/>
            </p:cNvSpPr>
            <p:nvPr/>
          </p:nvSpPr>
          <p:spPr bwMode="auto">
            <a:xfrm>
              <a:off x="501" y="1118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294" name="Oval 227"/>
            <p:cNvSpPr>
              <a:spLocks noChangeArrowheads="1"/>
            </p:cNvSpPr>
            <p:nvPr/>
          </p:nvSpPr>
          <p:spPr bwMode="auto">
            <a:xfrm>
              <a:off x="499" y="1128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295" name="Oval 228"/>
            <p:cNvSpPr>
              <a:spLocks noChangeArrowheads="1"/>
            </p:cNvSpPr>
            <p:nvPr/>
          </p:nvSpPr>
          <p:spPr bwMode="auto">
            <a:xfrm>
              <a:off x="499" y="113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296" name="Oval 229"/>
            <p:cNvSpPr>
              <a:spLocks noChangeArrowheads="1"/>
            </p:cNvSpPr>
            <p:nvPr/>
          </p:nvSpPr>
          <p:spPr bwMode="auto">
            <a:xfrm>
              <a:off x="499" y="114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297" name="Oval 230"/>
            <p:cNvSpPr>
              <a:spLocks noChangeArrowheads="1"/>
            </p:cNvSpPr>
            <p:nvPr/>
          </p:nvSpPr>
          <p:spPr bwMode="auto">
            <a:xfrm>
              <a:off x="499" y="115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298" name="Oval 231"/>
            <p:cNvSpPr>
              <a:spLocks noChangeArrowheads="1"/>
            </p:cNvSpPr>
            <p:nvPr/>
          </p:nvSpPr>
          <p:spPr bwMode="auto">
            <a:xfrm>
              <a:off x="499" y="116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299" name="Oval 232"/>
            <p:cNvSpPr>
              <a:spLocks noChangeArrowheads="1"/>
            </p:cNvSpPr>
            <p:nvPr/>
          </p:nvSpPr>
          <p:spPr bwMode="auto">
            <a:xfrm>
              <a:off x="499" y="117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300" name="Oval 233"/>
            <p:cNvSpPr>
              <a:spLocks noChangeArrowheads="1"/>
            </p:cNvSpPr>
            <p:nvPr/>
          </p:nvSpPr>
          <p:spPr bwMode="auto">
            <a:xfrm>
              <a:off x="499" y="118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301" name="Oval 234"/>
            <p:cNvSpPr>
              <a:spLocks noChangeArrowheads="1"/>
            </p:cNvSpPr>
            <p:nvPr/>
          </p:nvSpPr>
          <p:spPr bwMode="auto">
            <a:xfrm>
              <a:off x="499" y="119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302" name="Oval 235"/>
            <p:cNvSpPr>
              <a:spLocks noChangeArrowheads="1"/>
            </p:cNvSpPr>
            <p:nvPr/>
          </p:nvSpPr>
          <p:spPr bwMode="auto">
            <a:xfrm>
              <a:off x="499" y="119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303" name="Oval 236"/>
            <p:cNvSpPr>
              <a:spLocks noChangeArrowheads="1"/>
            </p:cNvSpPr>
            <p:nvPr/>
          </p:nvSpPr>
          <p:spPr bwMode="auto">
            <a:xfrm>
              <a:off x="499" y="120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304" name="Oval 237"/>
            <p:cNvSpPr>
              <a:spLocks noChangeArrowheads="1"/>
            </p:cNvSpPr>
            <p:nvPr/>
          </p:nvSpPr>
          <p:spPr bwMode="auto">
            <a:xfrm>
              <a:off x="499" y="121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305" name="Oval 238"/>
            <p:cNvSpPr>
              <a:spLocks noChangeArrowheads="1"/>
            </p:cNvSpPr>
            <p:nvPr/>
          </p:nvSpPr>
          <p:spPr bwMode="auto">
            <a:xfrm>
              <a:off x="499" y="122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306" name="Oval 239"/>
            <p:cNvSpPr>
              <a:spLocks noChangeArrowheads="1"/>
            </p:cNvSpPr>
            <p:nvPr/>
          </p:nvSpPr>
          <p:spPr bwMode="auto">
            <a:xfrm>
              <a:off x="499" y="1228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307" name="Oval 240"/>
            <p:cNvSpPr>
              <a:spLocks noChangeArrowheads="1"/>
            </p:cNvSpPr>
            <p:nvPr/>
          </p:nvSpPr>
          <p:spPr bwMode="auto">
            <a:xfrm>
              <a:off x="501" y="1238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308" name="Oval 241"/>
            <p:cNvSpPr>
              <a:spLocks noChangeArrowheads="1"/>
            </p:cNvSpPr>
            <p:nvPr/>
          </p:nvSpPr>
          <p:spPr bwMode="auto">
            <a:xfrm>
              <a:off x="499" y="124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309" name="Oval 242"/>
            <p:cNvSpPr>
              <a:spLocks noChangeArrowheads="1"/>
            </p:cNvSpPr>
            <p:nvPr/>
          </p:nvSpPr>
          <p:spPr bwMode="auto">
            <a:xfrm>
              <a:off x="501" y="125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310" name="Oval 243"/>
            <p:cNvSpPr>
              <a:spLocks noChangeArrowheads="1"/>
            </p:cNvSpPr>
            <p:nvPr/>
          </p:nvSpPr>
          <p:spPr bwMode="auto">
            <a:xfrm>
              <a:off x="499" y="125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311" name="Oval 244"/>
            <p:cNvSpPr>
              <a:spLocks noChangeArrowheads="1"/>
            </p:cNvSpPr>
            <p:nvPr/>
          </p:nvSpPr>
          <p:spPr bwMode="auto">
            <a:xfrm>
              <a:off x="499" y="126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312" name="Oval 245"/>
            <p:cNvSpPr>
              <a:spLocks noChangeArrowheads="1"/>
            </p:cNvSpPr>
            <p:nvPr/>
          </p:nvSpPr>
          <p:spPr bwMode="auto">
            <a:xfrm>
              <a:off x="499" y="127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313" name="Oval 246"/>
            <p:cNvSpPr>
              <a:spLocks noChangeArrowheads="1"/>
            </p:cNvSpPr>
            <p:nvPr/>
          </p:nvSpPr>
          <p:spPr bwMode="auto">
            <a:xfrm>
              <a:off x="499" y="128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314" name="Oval 247"/>
            <p:cNvSpPr>
              <a:spLocks noChangeArrowheads="1"/>
            </p:cNvSpPr>
            <p:nvPr/>
          </p:nvSpPr>
          <p:spPr bwMode="auto">
            <a:xfrm>
              <a:off x="504" y="1011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315" name="Oval 248"/>
            <p:cNvSpPr>
              <a:spLocks noChangeArrowheads="1"/>
            </p:cNvSpPr>
            <p:nvPr/>
          </p:nvSpPr>
          <p:spPr bwMode="auto">
            <a:xfrm>
              <a:off x="501" y="1039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316" name="Oval 249"/>
            <p:cNvSpPr>
              <a:spLocks noChangeArrowheads="1"/>
            </p:cNvSpPr>
            <p:nvPr/>
          </p:nvSpPr>
          <p:spPr bwMode="auto">
            <a:xfrm>
              <a:off x="508" y="100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317" name="Oval 250"/>
            <p:cNvSpPr>
              <a:spLocks noChangeArrowheads="1"/>
            </p:cNvSpPr>
            <p:nvPr/>
          </p:nvSpPr>
          <p:spPr bwMode="auto">
            <a:xfrm>
              <a:off x="513" y="99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318" name="Oval 251"/>
            <p:cNvSpPr>
              <a:spLocks noChangeArrowheads="1"/>
            </p:cNvSpPr>
            <p:nvPr/>
          </p:nvSpPr>
          <p:spPr bwMode="auto">
            <a:xfrm>
              <a:off x="517" y="98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319" name="Oval 252"/>
            <p:cNvSpPr>
              <a:spLocks noChangeArrowheads="1"/>
            </p:cNvSpPr>
            <p:nvPr/>
          </p:nvSpPr>
          <p:spPr bwMode="auto">
            <a:xfrm>
              <a:off x="521" y="97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320" name="Oval 253"/>
            <p:cNvSpPr>
              <a:spLocks noChangeArrowheads="1"/>
            </p:cNvSpPr>
            <p:nvPr/>
          </p:nvSpPr>
          <p:spPr bwMode="auto">
            <a:xfrm>
              <a:off x="523" y="97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321" name="Oval 254"/>
            <p:cNvSpPr>
              <a:spLocks noChangeArrowheads="1"/>
            </p:cNvSpPr>
            <p:nvPr/>
          </p:nvSpPr>
          <p:spPr bwMode="auto">
            <a:xfrm>
              <a:off x="529" y="96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322" name="Oval 255"/>
            <p:cNvSpPr>
              <a:spLocks noChangeArrowheads="1"/>
            </p:cNvSpPr>
            <p:nvPr/>
          </p:nvSpPr>
          <p:spPr bwMode="auto">
            <a:xfrm>
              <a:off x="533" y="96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323" name="Oval 256"/>
            <p:cNvSpPr>
              <a:spLocks noChangeArrowheads="1"/>
            </p:cNvSpPr>
            <p:nvPr/>
          </p:nvSpPr>
          <p:spPr bwMode="auto">
            <a:xfrm>
              <a:off x="539" y="95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324" name="Oval 257"/>
            <p:cNvSpPr>
              <a:spLocks noChangeArrowheads="1"/>
            </p:cNvSpPr>
            <p:nvPr/>
          </p:nvSpPr>
          <p:spPr bwMode="auto">
            <a:xfrm>
              <a:off x="545" y="948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325" name="Oval 258"/>
            <p:cNvSpPr>
              <a:spLocks noChangeArrowheads="1"/>
            </p:cNvSpPr>
            <p:nvPr/>
          </p:nvSpPr>
          <p:spPr bwMode="auto">
            <a:xfrm>
              <a:off x="551" y="94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326" name="Oval 259"/>
            <p:cNvSpPr>
              <a:spLocks noChangeArrowheads="1"/>
            </p:cNvSpPr>
            <p:nvPr/>
          </p:nvSpPr>
          <p:spPr bwMode="auto">
            <a:xfrm>
              <a:off x="557" y="93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327" name="Oval 260"/>
            <p:cNvSpPr>
              <a:spLocks noChangeArrowheads="1"/>
            </p:cNvSpPr>
            <p:nvPr/>
          </p:nvSpPr>
          <p:spPr bwMode="auto">
            <a:xfrm>
              <a:off x="563" y="92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328" name="Oval 261"/>
            <p:cNvSpPr>
              <a:spLocks noChangeArrowheads="1"/>
            </p:cNvSpPr>
            <p:nvPr/>
          </p:nvSpPr>
          <p:spPr bwMode="auto">
            <a:xfrm>
              <a:off x="573" y="92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329" name="Oval 262"/>
            <p:cNvSpPr>
              <a:spLocks noChangeArrowheads="1"/>
            </p:cNvSpPr>
            <p:nvPr/>
          </p:nvSpPr>
          <p:spPr bwMode="auto">
            <a:xfrm>
              <a:off x="583" y="918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330" name="Oval 263"/>
            <p:cNvSpPr>
              <a:spLocks noChangeArrowheads="1"/>
            </p:cNvSpPr>
            <p:nvPr/>
          </p:nvSpPr>
          <p:spPr bwMode="auto">
            <a:xfrm>
              <a:off x="593" y="91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331" name="Oval 264"/>
            <p:cNvSpPr>
              <a:spLocks noChangeArrowheads="1"/>
            </p:cNvSpPr>
            <p:nvPr/>
          </p:nvSpPr>
          <p:spPr bwMode="auto">
            <a:xfrm>
              <a:off x="603" y="91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332" name="Oval 265"/>
            <p:cNvSpPr>
              <a:spLocks noChangeArrowheads="1"/>
            </p:cNvSpPr>
            <p:nvPr/>
          </p:nvSpPr>
          <p:spPr bwMode="auto">
            <a:xfrm>
              <a:off x="610" y="92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333" name="Oval 266"/>
            <p:cNvSpPr>
              <a:spLocks noChangeArrowheads="1"/>
            </p:cNvSpPr>
            <p:nvPr/>
          </p:nvSpPr>
          <p:spPr bwMode="auto">
            <a:xfrm>
              <a:off x="617" y="92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334" name="Oval 267"/>
            <p:cNvSpPr>
              <a:spLocks noChangeArrowheads="1"/>
            </p:cNvSpPr>
            <p:nvPr/>
          </p:nvSpPr>
          <p:spPr bwMode="auto">
            <a:xfrm>
              <a:off x="623" y="93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335" name="Oval 268"/>
            <p:cNvSpPr>
              <a:spLocks noChangeArrowheads="1"/>
            </p:cNvSpPr>
            <p:nvPr/>
          </p:nvSpPr>
          <p:spPr bwMode="auto">
            <a:xfrm>
              <a:off x="629" y="94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336" name="Oval 269"/>
            <p:cNvSpPr>
              <a:spLocks noChangeArrowheads="1"/>
            </p:cNvSpPr>
            <p:nvPr/>
          </p:nvSpPr>
          <p:spPr bwMode="auto">
            <a:xfrm>
              <a:off x="633" y="95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337" name="Oval 270"/>
            <p:cNvSpPr>
              <a:spLocks noChangeArrowheads="1"/>
            </p:cNvSpPr>
            <p:nvPr/>
          </p:nvSpPr>
          <p:spPr bwMode="auto">
            <a:xfrm>
              <a:off x="635" y="961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338" name="Oval 271"/>
            <p:cNvSpPr>
              <a:spLocks noChangeArrowheads="1"/>
            </p:cNvSpPr>
            <p:nvPr/>
          </p:nvSpPr>
          <p:spPr bwMode="auto">
            <a:xfrm>
              <a:off x="636" y="975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339" name="Oval 272"/>
            <p:cNvSpPr>
              <a:spLocks noChangeArrowheads="1"/>
            </p:cNvSpPr>
            <p:nvPr/>
          </p:nvSpPr>
          <p:spPr bwMode="auto">
            <a:xfrm>
              <a:off x="636" y="985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340" name="Oval 273"/>
            <p:cNvSpPr>
              <a:spLocks noChangeArrowheads="1"/>
            </p:cNvSpPr>
            <p:nvPr/>
          </p:nvSpPr>
          <p:spPr bwMode="auto">
            <a:xfrm>
              <a:off x="636" y="995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341" name="Oval 274"/>
            <p:cNvSpPr>
              <a:spLocks noChangeArrowheads="1"/>
            </p:cNvSpPr>
            <p:nvPr/>
          </p:nvSpPr>
          <p:spPr bwMode="auto">
            <a:xfrm>
              <a:off x="635" y="1005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342" name="Oval 275"/>
            <p:cNvSpPr>
              <a:spLocks noChangeArrowheads="1"/>
            </p:cNvSpPr>
            <p:nvPr/>
          </p:nvSpPr>
          <p:spPr bwMode="auto">
            <a:xfrm>
              <a:off x="634" y="1015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343" name="Oval 276"/>
            <p:cNvSpPr>
              <a:spLocks noChangeArrowheads="1"/>
            </p:cNvSpPr>
            <p:nvPr/>
          </p:nvSpPr>
          <p:spPr bwMode="auto">
            <a:xfrm>
              <a:off x="634" y="1025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344" name="Oval 277"/>
            <p:cNvSpPr>
              <a:spLocks noChangeArrowheads="1"/>
            </p:cNvSpPr>
            <p:nvPr/>
          </p:nvSpPr>
          <p:spPr bwMode="auto">
            <a:xfrm>
              <a:off x="634" y="1035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345" name="Oval 278"/>
            <p:cNvSpPr>
              <a:spLocks noChangeArrowheads="1"/>
            </p:cNvSpPr>
            <p:nvPr/>
          </p:nvSpPr>
          <p:spPr bwMode="auto">
            <a:xfrm>
              <a:off x="635" y="1045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346" name="Oval 279"/>
            <p:cNvSpPr>
              <a:spLocks noChangeArrowheads="1"/>
            </p:cNvSpPr>
            <p:nvPr/>
          </p:nvSpPr>
          <p:spPr bwMode="auto">
            <a:xfrm>
              <a:off x="634" y="1055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347" name="Oval 280"/>
            <p:cNvSpPr>
              <a:spLocks noChangeArrowheads="1"/>
            </p:cNvSpPr>
            <p:nvPr/>
          </p:nvSpPr>
          <p:spPr bwMode="auto">
            <a:xfrm>
              <a:off x="634" y="1065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348" name="Oval 281"/>
            <p:cNvSpPr>
              <a:spLocks noChangeArrowheads="1"/>
            </p:cNvSpPr>
            <p:nvPr/>
          </p:nvSpPr>
          <p:spPr bwMode="auto">
            <a:xfrm>
              <a:off x="634" y="1075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349" name="Oval 282"/>
            <p:cNvSpPr>
              <a:spLocks noChangeArrowheads="1"/>
            </p:cNvSpPr>
            <p:nvPr/>
          </p:nvSpPr>
          <p:spPr bwMode="auto">
            <a:xfrm>
              <a:off x="636" y="1083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350" name="Oval 283"/>
            <p:cNvSpPr>
              <a:spLocks noChangeArrowheads="1"/>
            </p:cNvSpPr>
            <p:nvPr/>
          </p:nvSpPr>
          <p:spPr bwMode="auto">
            <a:xfrm>
              <a:off x="640" y="1093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351" name="Oval 284"/>
            <p:cNvSpPr>
              <a:spLocks noChangeArrowheads="1"/>
            </p:cNvSpPr>
            <p:nvPr/>
          </p:nvSpPr>
          <p:spPr bwMode="auto">
            <a:xfrm>
              <a:off x="648" y="1101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352" name="Oval 285"/>
            <p:cNvSpPr>
              <a:spLocks noChangeArrowheads="1"/>
            </p:cNvSpPr>
            <p:nvPr/>
          </p:nvSpPr>
          <p:spPr bwMode="auto">
            <a:xfrm>
              <a:off x="658" y="1103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353" name="Oval 286"/>
            <p:cNvSpPr>
              <a:spLocks noChangeArrowheads="1"/>
            </p:cNvSpPr>
            <p:nvPr/>
          </p:nvSpPr>
          <p:spPr bwMode="auto">
            <a:xfrm>
              <a:off x="670" y="1101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354" name="Oval 287"/>
            <p:cNvSpPr>
              <a:spLocks noChangeArrowheads="1"/>
            </p:cNvSpPr>
            <p:nvPr/>
          </p:nvSpPr>
          <p:spPr bwMode="auto">
            <a:xfrm>
              <a:off x="678" y="1095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355" name="Oval 288"/>
            <p:cNvSpPr>
              <a:spLocks noChangeArrowheads="1"/>
            </p:cNvSpPr>
            <p:nvPr/>
          </p:nvSpPr>
          <p:spPr bwMode="auto">
            <a:xfrm>
              <a:off x="686" y="1087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356" name="Oval 289"/>
            <p:cNvSpPr>
              <a:spLocks noChangeArrowheads="1"/>
            </p:cNvSpPr>
            <p:nvPr/>
          </p:nvSpPr>
          <p:spPr bwMode="auto">
            <a:xfrm>
              <a:off x="694" y="1079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357" name="Oval 290"/>
            <p:cNvSpPr>
              <a:spLocks noChangeArrowheads="1"/>
            </p:cNvSpPr>
            <p:nvPr/>
          </p:nvSpPr>
          <p:spPr bwMode="auto">
            <a:xfrm>
              <a:off x="702" y="1069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358" name="Oval 291"/>
            <p:cNvSpPr>
              <a:spLocks noChangeArrowheads="1"/>
            </p:cNvSpPr>
            <p:nvPr/>
          </p:nvSpPr>
          <p:spPr bwMode="auto">
            <a:xfrm>
              <a:off x="708" y="1059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359" name="Oval 292"/>
            <p:cNvSpPr>
              <a:spLocks noChangeArrowheads="1"/>
            </p:cNvSpPr>
            <p:nvPr/>
          </p:nvSpPr>
          <p:spPr bwMode="auto">
            <a:xfrm>
              <a:off x="712" y="105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360" name="Oval 293"/>
            <p:cNvSpPr>
              <a:spLocks noChangeArrowheads="1"/>
            </p:cNvSpPr>
            <p:nvPr/>
          </p:nvSpPr>
          <p:spPr bwMode="auto">
            <a:xfrm>
              <a:off x="718" y="104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361" name="Oval 294"/>
            <p:cNvSpPr>
              <a:spLocks noChangeArrowheads="1"/>
            </p:cNvSpPr>
            <p:nvPr/>
          </p:nvSpPr>
          <p:spPr bwMode="auto">
            <a:xfrm>
              <a:off x="720" y="103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362" name="Oval 295"/>
            <p:cNvSpPr>
              <a:spLocks noChangeArrowheads="1"/>
            </p:cNvSpPr>
            <p:nvPr/>
          </p:nvSpPr>
          <p:spPr bwMode="auto">
            <a:xfrm>
              <a:off x="724" y="102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363" name="Oval 296"/>
            <p:cNvSpPr>
              <a:spLocks noChangeArrowheads="1"/>
            </p:cNvSpPr>
            <p:nvPr/>
          </p:nvSpPr>
          <p:spPr bwMode="auto">
            <a:xfrm>
              <a:off x="728" y="101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364" name="Oval 297"/>
            <p:cNvSpPr>
              <a:spLocks noChangeArrowheads="1"/>
            </p:cNvSpPr>
            <p:nvPr/>
          </p:nvSpPr>
          <p:spPr bwMode="auto">
            <a:xfrm>
              <a:off x="378" y="87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7798" name="Group 298"/>
          <p:cNvGrpSpPr>
            <a:grpSpLocks/>
          </p:cNvGrpSpPr>
          <p:nvPr/>
        </p:nvGrpSpPr>
        <p:grpSpPr bwMode="auto">
          <a:xfrm>
            <a:off x="3517900" y="212725"/>
            <a:ext cx="641350" cy="627063"/>
            <a:chOff x="336" y="870"/>
            <a:chExt cx="409" cy="427"/>
          </a:xfrm>
        </p:grpSpPr>
        <p:sp>
          <p:nvSpPr>
            <p:cNvPr id="32073" name="AutoShape 299"/>
            <p:cNvSpPr>
              <a:spLocks noChangeArrowheads="1"/>
            </p:cNvSpPr>
            <p:nvPr/>
          </p:nvSpPr>
          <p:spPr bwMode="auto">
            <a:xfrm>
              <a:off x="336" y="1008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074" name="AutoShape 300"/>
            <p:cNvSpPr>
              <a:spLocks noChangeArrowheads="1"/>
            </p:cNvSpPr>
            <p:nvPr/>
          </p:nvSpPr>
          <p:spPr bwMode="auto">
            <a:xfrm>
              <a:off x="342" y="1000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075" name="AutoShape 301"/>
            <p:cNvSpPr>
              <a:spLocks noChangeArrowheads="1"/>
            </p:cNvSpPr>
            <p:nvPr/>
          </p:nvSpPr>
          <p:spPr bwMode="auto">
            <a:xfrm>
              <a:off x="350" y="992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076" name="AutoShape 302"/>
            <p:cNvSpPr>
              <a:spLocks noChangeArrowheads="1"/>
            </p:cNvSpPr>
            <p:nvPr/>
          </p:nvSpPr>
          <p:spPr bwMode="auto">
            <a:xfrm>
              <a:off x="356" y="982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077" name="AutoShape 303"/>
            <p:cNvSpPr>
              <a:spLocks noChangeArrowheads="1"/>
            </p:cNvSpPr>
            <p:nvPr/>
          </p:nvSpPr>
          <p:spPr bwMode="auto">
            <a:xfrm>
              <a:off x="362" y="970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078" name="AutoShape 304"/>
            <p:cNvSpPr>
              <a:spLocks noChangeArrowheads="1"/>
            </p:cNvSpPr>
            <p:nvPr/>
          </p:nvSpPr>
          <p:spPr bwMode="auto">
            <a:xfrm>
              <a:off x="366" y="958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079" name="AutoShape 305"/>
            <p:cNvSpPr>
              <a:spLocks noChangeArrowheads="1"/>
            </p:cNvSpPr>
            <p:nvPr/>
          </p:nvSpPr>
          <p:spPr bwMode="auto">
            <a:xfrm>
              <a:off x="370" y="948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080" name="AutoShape 306"/>
            <p:cNvSpPr>
              <a:spLocks noChangeArrowheads="1"/>
            </p:cNvSpPr>
            <p:nvPr/>
          </p:nvSpPr>
          <p:spPr bwMode="auto">
            <a:xfrm>
              <a:off x="374" y="936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081" name="AutoShape 307"/>
            <p:cNvSpPr>
              <a:spLocks noChangeArrowheads="1"/>
            </p:cNvSpPr>
            <p:nvPr/>
          </p:nvSpPr>
          <p:spPr bwMode="auto">
            <a:xfrm>
              <a:off x="378" y="924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082" name="AutoShape 308"/>
            <p:cNvSpPr>
              <a:spLocks noChangeArrowheads="1"/>
            </p:cNvSpPr>
            <p:nvPr/>
          </p:nvSpPr>
          <p:spPr bwMode="auto">
            <a:xfrm>
              <a:off x="380" y="914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083" name="AutoShape 309"/>
            <p:cNvSpPr>
              <a:spLocks noChangeArrowheads="1"/>
            </p:cNvSpPr>
            <p:nvPr/>
          </p:nvSpPr>
          <p:spPr bwMode="auto">
            <a:xfrm>
              <a:off x="378" y="928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084" name="AutoShape 310"/>
            <p:cNvSpPr>
              <a:spLocks noChangeArrowheads="1"/>
            </p:cNvSpPr>
            <p:nvPr/>
          </p:nvSpPr>
          <p:spPr bwMode="auto">
            <a:xfrm>
              <a:off x="378" y="936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085" name="AutoShape 311"/>
            <p:cNvSpPr>
              <a:spLocks noChangeArrowheads="1"/>
            </p:cNvSpPr>
            <p:nvPr/>
          </p:nvSpPr>
          <p:spPr bwMode="auto">
            <a:xfrm>
              <a:off x="378" y="950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086" name="AutoShape 312"/>
            <p:cNvSpPr>
              <a:spLocks noChangeArrowheads="1"/>
            </p:cNvSpPr>
            <p:nvPr/>
          </p:nvSpPr>
          <p:spPr bwMode="auto">
            <a:xfrm>
              <a:off x="378" y="962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087" name="AutoShape 313"/>
            <p:cNvSpPr>
              <a:spLocks noChangeArrowheads="1"/>
            </p:cNvSpPr>
            <p:nvPr/>
          </p:nvSpPr>
          <p:spPr bwMode="auto">
            <a:xfrm>
              <a:off x="378" y="974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088" name="AutoShape 314"/>
            <p:cNvSpPr>
              <a:spLocks noChangeArrowheads="1"/>
            </p:cNvSpPr>
            <p:nvPr/>
          </p:nvSpPr>
          <p:spPr bwMode="auto">
            <a:xfrm>
              <a:off x="376" y="982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089" name="AutoShape 315"/>
            <p:cNvSpPr>
              <a:spLocks noChangeArrowheads="1"/>
            </p:cNvSpPr>
            <p:nvPr/>
          </p:nvSpPr>
          <p:spPr bwMode="auto">
            <a:xfrm>
              <a:off x="376" y="992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090" name="AutoShape 316"/>
            <p:cNvSpPr>
              <a:spLocks noChangeArrowheads="1"/>
            </p:cNvSpPr>
            <p:nvPr/>
          </p:nvSpPr>
          <p:spPr bwMode="auto">
            <a:xfrm>
              <a:off x="376" y="1004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091" name="AutoShape 317"/>
            <p:cNvSpPr>
              <a:spLocks noChangeArrowheads="1"/>
            </p:cNvSpPr>
            <p:nvPr/>
          </p:nvSpPr>
          <p:spPr bwMode="auto">
            <a:xfrm>
              <a:off x="378" y="1014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092" name="AutoShape 318"/>
            <p:cNvSpPr>
              <a:spLocks noChangeArrowheads="1"/>
            </p:cNvSpPr>
            <p:nvPr/>
          </p:nvSpPr>
          <p:spPr bwMode="auto">
            <a:xfrm>
              <a:off x="378" y="1024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093" name="AutoShape 319"/>
            <p:cNvSpPr>
              <a:spLocks noChangeArrowheads="1"/>
            </p:cNvSpPr>
            <p:nvPr/>
          </p:nvSpPr>
          <p:spPr bwMode="auto">
            <a:xfrm>
              <a:off x="378" y="1030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094" name="AutoShape 320"/>
            <p:cNvSpPr>
              <a:spLocks noChangeArrowheads="1"/>
            </p:cNvSpPr>
            <p:nvPr/>
          </p:nvSpPr>
          <p:spPr bwMode="auto">
            <a:xfrm>
              <a:off x="378" y="1040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095" name="AutoShape 321"/>
            <p:cNvSpPr>
              <a:spLocks noChangeArrowheads="1"/>
            </p:cNvSpPr>
            <p:nvPr/>
          </p:nvSpPr>
          <p:spPr bwMode="auto">
            <a:xfrm>
              <a:off x="378" y="1052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096" name="AutoShape 322"/>
            <p:cNvSpPr>
              <a:spLocks noChangeArrowheads="1"/>
            </p:cNvSpPr>
            <p:nvPr/>
          </p:nvSpPr>
          <p:spPr bwMode="auto">
            <a:xfrm>
              <a:off x="378" y="1064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097" name="AutoShape 323"/>
            <p:cNvSpPr>
              <a:spLocks noChangeArrowheads="1"/>
            </p:cNvSpPr>
            <p:nvPr/>
          </p:nvSpPr>
          <p:spPr bwMode="auto">
            <a:xfrm>
              <a:off x="378" y="1074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098" name="AutoShape 324"/>
            <p:cNvSpPr>
              <a:spLocks noChangeArrowheads="1"/>
            </p:cNvSpPr>
            <p:nvPr/>
          </p:nvSpPr>
          <p:spPr bwMode="auto">
            <a:xfrm>
              <a:off x="380" y="1084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099" name="AutoShape 325"/>
            <p:cNvSpPr>
              <a:spLocks noChangeArrowheads="1"/>
            </p:cNvSpPr>
            <p:nvPr/>
          </p:nvSpPr>
          <p:spPr bwMode="auto">
            <a:xfrm>
              <a:off x="386" y="1094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100" name="AutoShape 326"/>
            <p:cNvSpPr>
              <a:spLocks noChangeArrowheads="1"/>
            </p:cNvSpPr>
            <p:nvPr/>
          </p:nvSpPr>
          <p:spPr bwMode="auto">
            <a:xfrm>
              <a:off x="394" y="1096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101" name="AutoShape 327"/>
            <p:cNvSpPr>
              <a:spLocks noChangeArrowheads="1"/>
            </p:cNvSpPr>
            <p:nvPr/>
          </p:nvSpPr>
          <p:spPr bwMode="auto">
            <a:xfrm>
              <a:off x="406" y="1098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102" name="AutoShape 328"/>
            <p:cNvSpPr>
              <a:spLocks noChangeArrowheads="1"/>
            </p:cNvSpPr>
            <p:nvPr/>
          </p:nvSpPr>
          <p:spPr bwMode="auto">
            <a:xfrm>
              <a:off x="416" y="1094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103" name="AutoShape 329"/>
            <p:cNvSpPr>
              <a:spLocks noChangeArrowheads="1"/>
            </p:cNvSpPr>
            <p:nvPr/>
          </p:nvSpPr>
          <p:spPr bwMode="auto">
            <a:xfrm>
              <a:off x="424" y="1088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104" name="AutoShape 330"/>
            <p:cNvSpPr>
              <a:spLocks noChangeArrowheads="1"/>
            </p:cNvSpPr>
            <p:nvPr/>
          </p:nvSpPr>
          <p:spPr bwMode="auto">
            <a:xfrm>
              <a:off x="432" y="1080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105" name="AutoShape 331"/>
            <p:cNvSpPr>
              <a:spLocks noChangeArrowheads="1"/>
            </p:cNvSpPr>
            <p:nvPr/>
          </p:nvSpPr>
          <p:spPr bwMode="auto">
            <a:xfrm>
              <a:off x="436" y="1074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106" name="AutoShape 332"/>
            <p:cNvSpPr>
              <a:spLocks noChangeArrowheads="1"/>
            </p:cNvSpPr>
            <p:nvPr/>
          </p:nvSpPr>
          <p:spPr bwMode="auto">
            <a:xfrm>
              <a:off x="442" y="1066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107" name="AutoShape 333"/>
            <p:cNvSpPr>
              <a:spLocks noChangeArrowheads="1"/>
            </p:cNvSpPr>
            <p:nvPr/>
          </p:nvSpPr>
          <p:spPr bwMode="auto">
            <a:xfrm>
              <a:off x="448" y="1058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108" name="AutoShape 334"/>
            <p:cNvSpPr>
              <a:spLocks noChangeArrowheads="1"/>
            </p:cNvSpPr>
            <p:nvPr/>
          </p:nvSpPr>
          <p:spPr bwMode="auto">
            <a:xfrm>
              <a:off x="452" y="1050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109" name="AutoShape 335"/>
            <p:cNvSpPr>
              <a:spLocks noChangeArrowheads="1"/>
            </p:cNvSpPr>
            <p:nvPr/>
          </p:nvSpPr>
          <p:spPr bwMode="auto">
            <a:xfrm>
              <a:off x="458" y="1042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110" name="AutoShape 336"/>
            <p:cNvSpPr>
              <a:spLocks noChangeArrowheads="1"/>
            </p:cNvSpPr>
            <p:nvPr/>
          </p:nvSpPr>
          <p:spPr bwMode="auto">
            <a:xfrm>
              <a:off x="462" y="1034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111" name="AutoShape 337"/>
            <p:cNvSpPr>
              <a:spLocks noChangeArrowheads="1"/>
            </p:cNvSpPr>
            <p:nvPr/>
          </p:nvSpPr>
          <p:spPr bwMode="auto">
            <a:xfrm>
              <a:off x="468" y="1024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112" name="AutoShape 338"/>
            <p:cNvSpPr>
              <a:spLocks noChangeArrowheads="1"/>
            </p:cNvSpPr>
            <p:nvPr/>
          </p:nvSpPr>
          <p:spPr bwMode="auto">
            <a:xfrm>
              <a:off x="474" y="1014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113" name="Oval 339"/>
            <p:cNvSpPr>
              <a:spLocks noChangeArrowheads="1"/>
            </p:cNvSpPr>
            <p:nvPr/>
          </p:nvSpPr>
          <p:spPr bwMode="auto">
            <a:xfrm>
              <a:off x="476" y="1011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114" name="Oval 340"/>
            <p:cNvSpPr>
              <a:spLocks noChangeArrowheads="1"/>
            </p:cNvSpPr>
            <p:nvPr/>
          </p:nvSpPr>
          <p:spPr bwMode="auto">
            <a:xfrm>
              <a:off x="480" y="1001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115" name="Oval 341"/>
            <p:cNvSpPr>
              <a:spLocks noChangeArrowheads="1"/>
            </p:cNvSpPr>
            <p:nvPr/>
          </p:nvSpPr>
          <p:spPr bwMode="auto">
            <a:xfrm>
              <a:off x="484" y="991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116" name="Oval 342"/>
            <p:cNvSpPr>
              <a:spLocks noChangeArrowheads="1"/>
            </p:cNvSpPr>
            <p:nvPr/>
          </p:nvSpPr>
          <p:spPr bwMode="auto">
            <a:xfrm>
              <a:off x="486" y="981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117" name="Oval 343"/>
            <p:cNvSpPr>
              <a:spLocks noChangeArrowheads="1"/>
            </p:cNvSpPr>
            <p:nvPr/>
          </p:nvSpPr>
          <p:spPr bwMode="auto">
            <a:xfrm>
              <a:off x="492" y="971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118" name="Oval 344"/>
            <p:cNvSpPr>
              <a:spLocks noChangeArrowheads="1"/>
            </p:cNvSpPr>
            <p:nvPr/>
          </p:nvSpPr>
          <p:spPr bwMode="auto">
            <a:xfrm>
              <a:off x="496" y="961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119" name="Oval 345"/>
            <p:cNvSpPr>
              <a:spLocks noChangeArrowheads="1"/>
            </p:cNvSpPr>
            <p:nvPr/>
          </p:nvSpPr>
          <p:spPr bwMode="auto">
            <a:xfrm>
              <a:off x="500" y="951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120" name="Oval 346"/>
            <p:cNvSpPr>
              <a:spLocks noChangeArrowheads="1"/>
            </p:cNvSpPr>
            <p:nvPr/>
          </p:nvSpPr>
          <p:spPr bwMode="auto">
            <a:xfrm>
              <a:off x="500" y="943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121" name="Oval 347"/>
            <p:cNvSpPr>
              <a:spLocks noChangeArrowheads="1"/>
            </p:cNvSpPr>
            <p:nvPr/>
          </p:nvSpPr>
          <p:spPr bwMode="auto">
            <a:xfrm>
              <a:off x="500" y="931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122" name="Oval 348"/>
            <p:cNvSpPr>
              <a:spLocks noChangeArrowheads="1"/>
            </p:cNvSpPr>
            <p:nvPr/>
          </p:nvSpPr>
          <p:spPr bwMode="auto">
            <a:xfrm>
              <a:off x="500" y="919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123" name="Oval 349"/>
            <p:cNvSpPr>
              <a:spLocks noChangeArrowheads="1"/>
            </p:cNvSpPr>
            <p:nvPr/>
          </p:nvSpPr>
          <p:spPr bwMode="auto">
            <a:xfrm>
              <a:off x="497" y="92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124" name="Oval 350"/>
            <p:cNvSpPr>
              <a:spLocks noChangeArrowheads="1"/>
            </p:cNvSpPr>
            <p:nvPr/>
          </p:nvSpPr>
          <p:spPr bwMode="auto">
            <a:xfrm>
              <a:off x="499" y="93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125" name="Oval 351"/>
            <p:cNvSpPr>
              <a:spLocks noChangeArrowheads="1"/>
            </p:cNvSpPr>
            <p:nvPr/>
          </p:nvSpPr>
          <p:spPr bwMode="auto">
            <a:xfrm>
              <a:off x="497" y="94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126" name="Oval 352"/>
            <p:cNvSpPr>
              <a:spLocks noChangeArrowheads="1"/>
            </p:cNvSpPr>
            <p:nvPr/>
          </p:nvSpPr>
          <p:spPr bwMode="auto">
            <a:xfrm>
              <a:off x="497" y="95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127" name="Oval 353"/>
            <p:cNvSpPr>
              <a:spLocks noChangeArrowheads="1"/>
            </p:cNvSpPr>
            <p:nvPr/>
          </p:nvSpPr>
          <p:spPr bwMode="auto">
            <a:xfrm>
              <a:off x="497" y="96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128" name="Oval 354"/>
            <p:cNvSpPr>
              <a:spLocks noChangeArrowheads="1"/>
            </p:cNvSpPr>
            <p:nvPr/>
          </p:nvSpPr>
          <p:spPr bwMode="auto">
            <a:xfrm>
              <a:off x="497" y="97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129" name="Oval 355"/>
            <p:cNvSpPr>
              <a:spLocks noChangeArrowheads="1"/>
            </p:cNvSpPr>
            <p:nvPr/>
          </p:nvSpPr>
          <p:spPr bwMode="auto">
            <a:xfrm>
              <a:off x="497" y="978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130" name="Oval 356"/>
            <p:cNvSpPr>
              <a:spLocks noChangeArrowheads="1"/>
            </p:cNvSpPr>
            <p:nvPr/>
          </p:nvSpPr>
          <p:spPr bwMode="auto">
            <a:xfrm>
              <a:off x="497" y="98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131" name="Oval 357"/>
            <p:cNvSpPr>
              <a:spLocks noChangeArrowheads="1"/>
            </p:cNvSpPr>
            <p:nvPr/>
          </p:nvSpPr>
          <p:spPr bwMode="auto">
            <a:xfrm>
              <a:off x="497" y="99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132" name="Oval 358"/>
            <p:cNvSpPr>
              <a:spLocks noChangeArrowheads="1"/>
            </p:cNvSpPr>
            <p:nvPr/>
          </p:nvSpPr>
          <p:spPr bwMode="auto">
            <a:xfrm>
              <a:off x="499" y="100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133" name="Oval 359"/>
            <p:cNvSpPr>
              <a:spLocks noChangeArrowheads="1"/>
            </p:cNvSpPr>
            <p:nvPr/>
          </p:nvSpPr>
          <p:spPr bwMode="auto">
            <a:xfrm>
              <a:off x="499" y="101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134" name="Oval 360"/>
            <p:cNvSpPr>
              <a:spLocks noChangeArrowheads="1"/>
            </p:cNvSpPr>
            <p:nvPr/>
          </p:nvSpPr>
          <p:spPr bwMode="auto">
            <a:xfrm>
              <a:off x="499" y="102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135" name="Oval 361"/>
            <p:cNvSpPr>
              <a:spLocks noChangeArrowheads="1"/>
            </p:cNvSpPr>
            <p:nvPr/>
          </p:nvSpPr>
          <p:spPr bwMode="auto">
            <a:xfrm>
              <a:off x="499" y="102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136" name="Oval 362"/>
            <p:cNvSpPr>
              <a:spLocks noChangeArrowheads="1"/>
            </p:cNvSpPr>
            <p:nvPr/>
          </p:nvSpPr>
          <p:spPr bwMode="auto">
            <a:xfrm>
              <a:off x="499" y="103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137" name="Oval 363"/>
            <p:cNvSpPr>
              <a:spLocks noChangeArrowheads="1"/>
            </p:cNvSpPr>
            <p:nvPr/>
          </p:nvSpPr>
          <p:spPr bwMode="auto">
            <a:xfrm>
              <a:off x="499" y="104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138" name="Oval 364"/>
            <p:cNvSpPr>
              <a:spLocks noChangeArrowheads="1"/>
            </p:cNvSpPr>
            <p:nvPr/>
          </p:nvSpPr>
          <p:spPr bwMode="auto">
            <a:xfrm>
              <a:off x="499" y="105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139" name="Oval 365"/>
            <p:cNvSpPr>
              <a:spLocks noChangeArrowheads="1"/>
            </p:cNvSpPr>
            <p:nvPr/>
          </p:nvSpPr>
          <p:spPr bwMode="auto">
            <a:xfrm>
              <a:off x="499" y="1058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140" name="Oval 366"/>
            <p:cNvSpPr>
              <a:spLocks noChangeArrowheads="1"/>
            </p:cNvSpPr>
            <p:nvPr/>
          </p:nvSpPr>
          <p:spPr bwMode="auto">
            <a:xfrm>
              <a:off x="499" y="1068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141" name="Oval 367"/>
            <p:cNvSpPr>
              <a:spLocks noChangeArrowheads="1"/>
            </p:cNvSpPr>
            <p:nvPr/>
          </p:nvSpPr>
          <p:spPr bwMode="auto">
            <a:xfrm>
              <a:off x="499" y="107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142" name="Oval 368"/>
            <p:cNvSpPr>
              <a:spLocks noChangeArrowheads="1"/>
            </p:cNvSpPr>
            <p:nvPr/>
          </p:nvSpPr>
          <p:spPr bwMode="auto">
            <a:xfrm>
              <a:off x="499" y="108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143" name="Oval 369"/>
            <p:cNvSpPr>
              <a:spLocks noChangeArrowheads="1"/>
            </p:cNvSpPr>
            <p:nvPr/>
          </p:nvSpPr>
          <p:spPr bwMode="auto">
            <a:xfrm>
              <a:off x="499" y="109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144" name="Oval 370"/>
            <p:cNvSpPr>
              <a:spLocks noChangeArrowheads="1"/>
            </p:cNvSpPr>
            <p:nvPr/>
          </p:nvSpPr>
          <p:spPr bwMode="auto">
            <a:xfrm>
              <a:off x="501" y="110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145" name="Oval 371"/>
            <p:cNvSpPr>
              <a:spLocks noChangeArrowheads="1"/>
            </p:cNvSpPr>
            <p:nvPr/>
          </p:nvSpPr>
          <p:spPr bwMode="auto">
            <a:xfrm>
              <a:off x="499" y="110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146" name="Oval 372"/>
            <p:cNvSpPr>
              <a:spLocks noChangeArrowheads="1"/>
            </p:cNvSpPr>
            <p:nvPr/>
          </p:nvSpPr>
          <p:spPr bwMode="auto">
            <a:xfrm>
              <a:off x="501" y="111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147" name="Oval 373"/>
            <p:cNvSpPr>
              <a:spLocks noChangeArrowheads="1"/>
            </p:cNvSpPr>
            <p:nvPr/>
          </p:nvSpPr>
          <p:spPr bwMode="auto">
            <a:xfrm>
              <a:off x="501" y="1118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148" name="Oval 374"/>
            <p:cNvSpPr>
              <a:spLocks noChangeArrowheads="1"/>
            </p:cNvSpPr>
            <p:nvPr/>
          </p:nvSpPr>
          <p:spPr bwMode="auto">
            <a:xfrm>
              <a:off x="499" y="1128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149" name="Oval 375"/>
            <p:cNvSpPr>
              <a:spLocks noChangeArrowheads="1"/>
            </p:cNvSpPr>
            <p:nvPr/>
          </p:nvSpPr>
          <p:spPr bwMode="auto">
            <a:xfrm>
              <a:off x="499" y="113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150" name="Oval 376"/>
            <p:cNvSpPr>
              <a:spLocks noChangeArrowheads="1"/>
            </p:cNvSpPr>
            <p:nvPr/>
          </p:nvSpPr>
          <p:spPr bwMode="auto">
            <a:xfrm>
              <a:off x="499" y="114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151" name="Oval 377"/>
            <p:cNvSpPr>
              <a:spLocks noChangeArrowheads="1"/>
            </p:cNvSpPr>
            <p:nvPr/>
          </p:nvSpPr>
          <p:spPr bwMode="auto">
            <a:xfrm>
              <a:off x="499" y="115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152" name="Oval 378"/>
            <p:cNvSpPr>
              <a:spLocks noChangeArrowheads="1"/>
            </p:cNvSpPr>
            <p:nvPr/>
          </p:nvSpPr>
          <p:spPr bwMode="auto">
            <a:xfrm>
              <a:off x="499" y="116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153" name="Oval 379"/>
            <p:cNvSpPr>
              <a:spLocks noChangeArrowheads="1"/>
            </p:cNvSpPr>
            <p:nvPr/>
          </p:nvSpPr>
          <p:spPr bwMode="auto">
            <a:xfrm>
              <a:off x="499" y="117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154" name="Oval 380"/>
            <p:cNvSpPr>
              <a:spLocks noChangeArrowheads="1"/>
            </p:cNvSpPr>
            <p:nvPr/>
          </p:nvSpPr>
          <p:spPr bwMode="auto">
            <a:xfrm>
              <a:off x="499" y="118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155" name="Oval 381"/>
            <p:cNvSpPr>
              <a:spLocks noChangeArrowheads="1"/>
            </p:cNvSpPr>
            <p:nvPr/>
          </p:nvSpPr>
          <p:spPr bwMode="auto">
            <a:xfrm>
              <a:off x="499" y="119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156" name="Oval 382"/>
            <p:cNvSpPr>
              <a:spLocks noChangeArrowheads="1"/>
            </p:cNvSpPr>
            <p:nvPr/>
          </p:nvSpPr>
          <p:spPr bwMode="auto">
            <a:xfrm>
              <a:off x="499" y="119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157" name="Oval 383"/>
            <p:cNvSpPr>
              <a:spLocks noChangeArrowheads="1"/>
            </p:cNvSpPr>
            <p:nvPr/>
          </p:nvSpPr>
          <p:spPr bwMode="auto">
            <a:xfrm>
              <a:off x="499" y="120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158" name="Oval 384"/>
            <p:cNvSpPr>
              <a:spLocks noChangeArrowheads="1"/>
            </p:cNvSpPr>
            <p:nvPr/>
          </p:nvSpPr>
          <p:spPr bwMode="auto">
            <a:xfrm>
              <a:off x="499" y="121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159" name="Oval 385"/>
            <p:cNvSpPr>
              <a:spLocks noChangeArrowheads="1"/>
            </p:cNvSpPr>
            <p:nvPr/>
          </p:nvSpPr>
          <p:spPr bwMode="auto">
            <a:xfrm>
              <a:off x="499" y="122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160" name="Oval 386"/>
            <p:cNvSpPr>
              <a:spLocks noChangeArrowheads="1"/>
            </p:cNvSpPr>
            <p:nvPr/>
          </p:nvSpPr>
          <p:spPr bwMode="auto">
            <a:xfrm>
              <a:off x="499" y="1228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161" name="Oval 387"/>
            <p:cNvSpPr>
              <a:spLocks noChangeArrowheads="1"/>
            </p:cNvSpPr>
            <p:nvPr/>
          </p:nvSpPr>
          <p:spPr bwMode="auto">
            <a:xfrm>
              <a:off x="501" y="1238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162" name="Oval 388"/>
            <p:cNvSpPr>
              <a:spLocks noChangeArrowheads="1"/>
            </p:cNvSpPr>
            <p:nvPr/>
          </p:nvSpPr>
          <p:spPr bwMode="auto">
            <a:xfrm>
              <a:off x="499" y="124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163" name="Oval 389"/>
            <p:cNvSpPr>
              <a:spLocks noChangeArrowheads="1"/>
            </p:cNvSpPr>
            <p:nvPr/>
          </p:nvSpPr>
          <p:spPr bwMode="auto">
            <a:xfrm>
              <a:off x="501" y="125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164" name="Oval 390"/>
            <p:cNvSpPr>
              <a:spLocks noChangeArrowheads="1"/>
            </p:cNvSpPr>
            <p:nvPr/>
          </p:nvSpPr>
          <p:spPr bwMode="auto">
            <a:xfrm>
              <a:off x="499" y="125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165" name="Oval 391"/>
            <p:cNvSpPr>
              <a:spLocks noChangeArrowheads="1"/>
            </p:cNvSpPr>
            <p:nvPr/>
          </p:nvSpPr>
          <p:spPr bwMode="auto">
            <a:xfrm>
              <a:off x="499" y="126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166" name="Oval 392"/>
            <p:cNvSpPr>
              <a:spLocks noChangeArrowheads="1"/>
            </p:cNvSpPr>
            <p:nvPr/>
          </p:nvSpPr>
          <p:spPr bwMode="auto">
            <a:xfrm>
              <a:off x="499" y="127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167" name="Oval 393"/>
            <p:cNvSpPr>
              <a:spLocks noChangeArrowheads="1"/>
            </p:cNvSpPr>
            <p:nvPr/>
          </p:nvSpPr>
          <p:spPr bwMode="auto">
            <a:xfrm>
              <a:off x="499" y="128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168" name="Oval 394"/>
            <p:cNvSpPr>
              <a:spLocks noChangeArrowheads="1"/>
            </p:cNvSpPr>
            <p:nvPr/>
          </p:nvSpPr>
          <p:spPr bwMode="auto">
            <a:xfrm>
              <a:off x="504" y="1011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169" name="Oval 395"/>
            <p:cNvSpPr>
              <a:spLocks noChangeArrowheads="1"/>
            </p:cNvSpPr>
            <p:nvPr/>
          </p:nvSpPr>
          <p:spPr bwMode="auto">
            <a:xfrm>
              <a:off x="501" y="1039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170" name="Oval 396"/>
            <p:cNvSpPr>
              <a:spLocks noChangeArrowheads="1"/>
            </p:cNvSpPr>
            <p:nvPr/>
          </p:nvSpPr>
          <p:spPr bwMode="auto">
            <a:xfrm>
              <a:off x="508" y="100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171" name="Oval 397"/>
            <p:cNvSpPr>
              <a:spLocks noChangeArrowheads="1"/>
            </p:cNvSpPr>
            <p:nvPr/>
          </p:nvSpPr>
          <p:spPr bwMode="auto">
            <a:xfrm>
              <a:off x="513" y="99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172" name="Oval 398"/>
            <p:cNvSpPr>
              <a:spLocks noChangeArrowheads="1"/>
            </p:cNvSpPr>
            <p:nvPr/>
          </p:nvSpPr>
          <p:spPr bwMode="auto">
            <a:xfrm>
              <a:off x="517" y="98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173" name="Oval 399"/>
            <p:cNvSpPr>
              <a:spLocks noChangeArrowheads="1"/>
            </p:cNvSpPr>
            <p:nvPr/>
          </p:nvSpPr>
          <p:spPr bwMode="auto">
            <a:xfrm>
              <a:off x="521" y="97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174" name="Oval 400"/>
            <p:cNvSpPr>
              <a:spLocks noChangeArrowheads="1"/>
            </p:cNvSpPr>
            <p:nvPr/>
          </p:nvSpPr>
          <p:spPr bwMode="auto">
            <a:xfrm>
              <a:off x="523" y="97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175" name="Oval 401"/>
            <p:cNvSpPr>
              <a:spLocks noChangeArrowheads="1"/>
            </p:cNvSpPr>
            <p:nvPr/>
          </p:nvSpPr>
          <p:spPr bwMode="auto">
            <a:xfrm>
              <a:off x="529" y="96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176" name="Oval 402"/>
            <p:cNvSpPr>
              <a:spLocks noChangeArrowheads="1"/>
            </p:cNvSpPr>
            <p:nvPr/>
          </p:nvSpPr>
          <p:spPr bwMode="auto">
            <a:xfrm>
              <a:off x="533" y="96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177" name="Oval 403"/>
            <p:cNvSpPr>
              <a:spLocks noChangeArrowheads="1"/>
            </p:cNvSpPr>
            <p:nvPr/>
          </p:nvSpPr>
          <p:spPr bwMode="auto">
            <a:xfrm>
              <a:off x="539" y="95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178" name="Oval 404"/>
            <p:cNvSpPr>
              <a:spLocks noChangeArrowheads="1"/>
            </p:cNvSpPr>
            <p:nvPr/>
          </p:nvSpPr>
          <p:spPr bwMode="auto">
            <a:xfrm>
              <a:off x="545" y="948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179" name="Oval 405"/>
            <p:cNvSpPr>
              <a:spLocks noChangeArrowheads="1"/>
            </p:cNvSpPr>
            <p:nvPr/>
          </p:nvSpPr>
          <p:spPr bwMode="auto">
            <a:xfrm>
              <a:off x="551" y="94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180" name="Oval 406"/>
            <p:cNvSpPr>
              <a:spLocks noChangeArrowheads="1"/>
            </p:cNvSpPr>
            <p:nvPr/>
          </p:nvSpPr>
          <p:spPr bwMode="auto">
            <a:xfrm>
              <a:off x="557" y="93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181" name="Oval 407"/>
            <p:cNvSpPr>
              <a:spLocks noChangeArrowheads="1"/>
            </p:cNvSpPr>
            <p:nvPr/>
          </p:nvSpPr>
          <p:spPr bwMode="auto">
            <a:xfrm>
              <a:off x="563" y="92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182" name="Oval 408"/>
            <p:cNvSpPr>
              <a:spLocks noChangeArrowheads="1"/>
            </p:cNvSpPr>
            <p:nvPr/>
          </p:nvSpPr>
          <p:spPr bwMode="auto">
            <a:xfrm>
              <a:off x="573" y="92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183" name="Oval 409"/>
            <p:cNvSpPr>
              <a:spLocks noChangeArrowheads="1"/>
            </p:cNvSpPr>
            <p:nvPr/>
          </p:nvSpPr>
          <p:spPr bwMode="auto">
            <a:xfrm>
              <a:off x="583" y="918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184" name="Oval 410"/>
            <p:cNvSpPr>
              <a:spLocks noChangeArrowheads="1"/>
            </p:cNvSpPr>
            <p:nvPr/>
          </p:nvSpPr>
          <p:spPr bwMode="auto">
            <a:xfrm>
              <a:off x="593" y="91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185" name="Oval 411"/>
            <p:cNvSpPr>
              <a:spLocks noChangeArrowheads="1"/>
            </p:cNvSpPr>
            <p:nvPr/>
          </p:nvSpPr>
          <p:spPr bwMode="auto">
            <a:xfrm>
              <a:off x="603" y="91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186" name="Oval 412"/>
            <p:cNvSpPr>
              <a:spLocks noChangeArrowheads="1"/>
            </p:cNvSpPr>
            <p:nvPr/>
          </p:nvSpPr>
          <p:spPr bwMode="auto">
            <a:xfrm>
              <a:off x="610" y="92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187" name="Oval 413"/>
            <p:cNvSpPr>
              <a:spLocks noChangeArrowheads="1"/>
            </p:cNvSpPr>
            <p:nvPr/>
          </p:nvSpPr>
          <p:spPr bwMode="auto">
            <a:xfrm>
              <a:off x="617" y="92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188" name="Oval 414"/>
            <p:cNvSpPr>
              <a:spLocks noChangeArrowheads="1"/>
            </p:cNvSpPr>
            <p:nvPr/>
          </p:nvSpPr>
          <p:spPr bwMode="auto">
            <a:xfrm>
              <a:off x="623" y="93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189" name="Oval 415"/>
            <p:cNvSpPr>
              <a:spLocks noChangeArrowheads="1"/>
            </p:cNvSpPr>
            <p:nvPr/>
          </p:nvSpPr>
          <p:spPr bwMode="auto">
            <a:xfrm>
              <a:off x="629" y="94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190" name="Oval 416"/>
            <p:cNvSpPr>
              <a:spLocks noChangeArrowheads="1"/>
            </p:cNvSpPr>
            <p:nvPr/>
          </p:nvSpPr>
          <p:spPr bwMode="auto">
            <a:xfrm>
              <a:off x="633" y="95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191" name="Oval 417"/>
            <p:cNvSpPr>
              <a:spLocks noChangeArrowheads="1"/>
            </p:cNvSpPr>
            <p:nvPr/>
          </p:nvSpPr>
          <p:spPr bwMode="auto">
            <a:xfrm>
              <a:off x="635" y="961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192" name="Oval 418"/>
            <p:cNvSpPr>
              <a:spLocks noChangeArrowheads="1"/>
            </p:cNvSpPr>
            <p:nvPr/>
          </p:nvSpPr>
          <p:spPr bwMode="auto">
            <a:xfrm>
              <a:off x="636" y="975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193" name="Oval 419"/>
            <p:cNvSpPr>
              <a:spLocks noChangeArrowheads="1"/>
            </p:cNvSpPr>
            <p:nvPr/>
          </p:nvSpPr>
          <p:spPr bwMode="auto">
            <a:xfrm>
              <a:off x="636" y="985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194" name="Oval 420"/>
            <p:cNvSpPr>
              <a:spLocks noChangeArrowheads="1"/>
            </p:cNvSpPr>
            <p:nvPr/>
          </p:nvSpPr>
          <p:spPr bwMode="auto">
            <a:xfrm>
              <a:off x="636" y="995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195" name="Oval 421"/>
            <p:cNvSpPr>
              <a:spLocks noChangeArrowheads="1"/>
            </p:cNvSpPr>
            <p:nvPr/>
          </p:nvSpPr>
          <p:spPr bwMode="auto">
            <a:xfrm>
              <a:off x="635" y="1005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196" name="Oval 422"/>
            <p:cNvSpPr>
              <a:spLocks noChangeArrowheads="1"/>
            </p:cNvSpPr>
            <p:nvPr/>
          </p:nvSpPr>
          <p:spPr bwMode="auto">
            <a:xfrm>
              <a:off x="634" y="1015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197" name="Oval 423"/>
            <p:cNvSpPr>
              <a:spLocks noChangeArrowheads="1"/>
            </p:cNvSpPr>
            <p:nvPr/>
          </p:nvSpPr>
          <p:spPr bwMode="auto">
            <a:xfrm>
              <a:off x="634" y="1025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198" name="Oval 424"/>
            <p:cNvSpPr>
              <a:spLocks noChangeArrowheads="1"/>
            </p:cNvSpPr>
            <p:nvPr/>
          </p:nvSpPr>
          <p:spPr bwMode="auto">
            <a:xfrm>
              <a:off x="634" y="1035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199" name="Oval 425"/>
            <p:cNvSpPr>
              <a:spLocks noChangeArrowheads="1"/>
            </p:cNvSpPr>
            <p:nvPr/>
          </p:nvSpPr>
          <p:spPr bwMode="auto">
            <a:xfrm>
              <a:off x="635" y="1045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200" name="Oval 426"/>
            <p:cNvSpPr>
              <a:spLocks noChangeArrowheads="1"/>
            </p:cNvSpPr>
            <p:nvPr/>
          </p:nvSpPr>
          <p:spPr bwMode="auto">
            <a:xfrm>
              <a:off x="634" y="1055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201" name="Oval 427"/>
            <p:cNvSpPr>
              <a:spLocks noChangeArrowheads="1"/>
            </p:cNvSpPr>
            <p:nvPr/>
          </p:nvSpPr>
          <p:spPr bwMode="auto">
            <a:xfrm>
              <a:off x="634" y="1065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202" name="Oval 428"/>
            <p:cNvSpPr>
              <a:spLocks noChangeArrowheads="1"/>
            </p:cNvSpPr>
            <p:nvPr/>
          </p:nvSpPr>
          <p:spPr bwMode="auto">
            <a:xfrm>
              <a:off x="634" y="1075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203" name="Oval 429"/>
            <p:cNvSpPr>
              <a:spLocks noChangeArrowheads="1"/>
            </p:cNvSpPr>
            <p:nvPr/>
          </p:nvSpPr>
          <p:spPr bwMode="auto">
            <a:xfrm>
              <a:off x="636" y="1083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204" name="Oval 430"/>
            <p:cNvSpPr>
              <a:spLocks noChangeArrowheads="1"/>
            </p:cNvSpPr>
            <p:nvPr/>
          </p:nvSpPr>
          <p:spPr bwMode="auto">
            <a:xfrm>
              <a:off x="640" y="1093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205" name="Oval 431"/>
            <p:cNvSpPr>
              <a:spLocks noChangeArrowheads="1"/>
            </p:cNvSpPr>
            <p:nvPr/>
          </p:nvSpPr>
          <p:spPr bwMode="auto">
            <a:xfrm>
              <a:off x="648" y="1101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206" name="Oval 432"/>
            <p:cNvSpPr>
              <a:spLocks noChangeArrowheads="1"/>
            </p:cNvSpPr>
            <p:nvPr/>
          </p:nvSpPr>
          <p:spPr bwMode="auto">
            <a:xfrm>
              <a:off x="658" y="1103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207" name="Oval 433"/>
            <p:cNvSpPr>
              <a:spLocks noChangeArrowheads="1"/>
            </p:cNvSpPr>
            <p:nvPr/>
          </p:nvSpPr>
          <p:spPr bwMode="auto">
            <a:xfrm>
              <a:off x="670" y="1101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208" name="Oval 434"/>
            <p:cNvSpPr>
              <a:spLocks noChangeArrowheads="1"/>
            </p:cNvSpPr>
            <p:nvPr/>
          </p:nvSpPr>
          <p:spPr bwMode="auto">
            <a:xfrm>
              <a:off x="678" y="1095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209" name="Oval 435"/>
            <p:cNvSpPr>
              <a:spLocks noChangeArrowheads="1"/>
            </p:cNvSpPr>
            <p:nvPr/>
          </p:nvSpPr>
          <p:spPr bwMode="auto">
            <a:xfrm>
              <a:off x="686" y="1087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210" name="Oval 436"/>
            <p:cNvSpPr>
              <a:spLocks noChangeArrowheads="1"/>
            </p:cNvSpPr>
            <p:nvPr/>
          </p:nvSpPr>
          <p:spPr bwMode="auto">
            <a:xfrm>
              <a:off x="694" y="1079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211" name="Oval 437"/>
            <p:cNvSpPr>
              <a:spLocks noChangeArrowheads="1"/>
            </p:cNvSpPr>
            <p:nvPr/>
          </p:nvSpPr>
          <p:spPr bwMode="auto">
            <a:xfrm>
              <a:off x="702" y="1069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212" name="Oval 438"/>
            <p:cNvSpPr>
              <a:spLocks noChangeArrowheads="1"/>
            </p:cNvSpPr>
            <p:nvPr/>
          </p:nvSpPr>
          <p:spPr bwMode="auto">
            <a:xfrm>
              <a:off x="708" y="1059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213" name="Oval 439"/>
            <p:cNvSpPr>
              <a:spLocks noChangeArrowheads="1"/>
            </p:cNvSpPr>
            <p:nvPr/>
          </p:nvSpPr>
          <p:spPr bwMode="auto">
            <a:xfrm>
              <a:off x="712" y="105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214" name="Oval 440"/>
            <p:cNvSpPr>
              <a:spLocks noChangeArrowheads="1"/>
            </p:cNvSpPr>
            <p:nvPr/>
          </p:nvSpPr>
          <p:spPr bwMode="auto">
            <a:xfrm>
              <a:off x="718" y="104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215" name="Oval 441"/>
            <p:cNvSpPr>
              <a:spLocks noChangeArrowheads="1"/>
            </p:cNvSpPr>
            <p:nvPr/>
          </p:nvSpPr>
          <p:spPr bwMode="auto">
            <a:xfrm>
              <a:off x="720" y="103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216" name="Oval 442"/>
            <p:cNvSpPr>
              <a:spLocks noChangeArrowheads="1"/>
            </p:cNvSpPr>
            <p:nvPr/>
          </p:nvSpPr>
          <p:spPr bwMode="auto">
            <a:xfrm>
              <a:off x="724" y="102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217" name="Oval 443"/>
            <p:cNvSpPr>
              <a:spLocks noChangeArrowheads="1"/>
            </p:cNvSpPr>
            <p:nvPr/>
          </p:nvSpPr>
          <p:spPr bwMode="auto">
            <a:xfrm>
              <a:off x="728" y="101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218" name="Oval 444"/>
            <p:cNvSpPr>
              <a:spLocks noChangeArrowheads="1"/>
            </p:cNvSpPr>
            <p:nvPr/>
          </p:nvSpPr>
          <p:spPr bwMode="auto">
            <a:xfrm>
              <a:off x="378" y="87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7799" name="Group 445"/>
          <p:cNvGrpSpPr>
            <a:grpSpLocks/>
          </p:cNvGrpSpPr>
          <p:nvPr/>
        </p:nvGrpSpPr>
        <p:grpSpPr bwMode="auto">
          <a:xfrm>
            <a:off x="4610100" y="212725"/>
            <a:ext cx="639763" cy="627063"/>
            <a:chOff x="336" y="870"/>
            <a:chExt cx="409" cy="427"/>
          </a:xfrm>
        </p:grpSpPr>
        <p:sp>
          <p:nvSpPr>
            <p:cNvPr id="31927" name="AutoShape 446"/>
            <p:cNvSpPr>
              <a:spLocks noChangeArrowheads="1"/>
            </p:cNvSpPr>
            <p:nvPr/>
          </p:nvSpPr>
          <p:spPr bwMode="auto">
            <a:xfrm>
              <a:off x="336" y="1008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928" name="AutoShape 447"/>
            <p:cNvSpPr>
              <a:spLocks noChangeArrowheads="1"/>
            </p:cNvSpPr>
            <p:nvPr/>
          </p:nvSpPr>
          <p:spPr bwMode="auto">
            <a:xfrm>
              <a:off x="342" y="1000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929" name="AutoShape 448"/>
            <p:cNvSpPr>
              <a:spLocks noChangeArrowheads="1"/>
            </p:cNvSpPr>
            <p:nvPr/>
          </p:nvSpPr>
          <p:spPr bwMode="auto">
            <a:xfrm>
              <a:off x="350" y="992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930" name="AutoShape 449"/>
            <p:cNvSpPr>
              <a:spLocks noChangeArrowheads="1"/>
            </p:cNvSpPr>
            <p:nvPr/>
          </p:nvSpPr>
          <p:spPr bwMode="auto">
            <a:xfrm>
              <a:off x="356" y="982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931" name="AutoShape 450"/>
            <p:cNvSpPr>
              <a:spLocks noChangeArrowheads="1"/>
            </p:cNvSpPr>
            <p:nvPr/>
          </p:nvSpPr>
          <p:spPr bwMode="auto">
            <a:xfrm>
              <a:off x="362" y="970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932" name="AutoShape 451"/>
            <p:cNvSpPr>
              <a:spLocks noChangeArrowheads="1"/>
            </p:cNvSpPr>
            <p:nvPr/>
          </p:nvSpPr>
          <p:spPr bwMode="auto">
            <a:xfrm>
              <a:off x="366" y="958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933" name="AutoShape 452"/>
            <p:cNvSpPr>
              <a:spLocks noChangeArrowheads="1"/>
            </p:cNvSpPr>
            <p:nvPr/>
          </p:nvSpPr>
          <p:spPr bwMode="auto">
            <a:xfrm>
              <a:off x="370" y="948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934" name="AutoShape 453"/>
            <p:cNvSpPr>
              <a:spLocks noChangeArrowheads="1"/>
            </p:cNvSpPr>
            <p:nvPr/>
          </p:nvSpPr>
          <p:spPr bwMode="auto">
            <a:xfrm>
              <a:off x="374" y="936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935" name="AutoShape 454"/>
            <p:cNvSpPr>
              <a:spLocks noChangeArrowheads="1"/>
            </p:cNvSpPr>
            <p:nvPr/>
          </p:nvSpPr>
          <p:spPr bwMode="auto">
            <a:xfrm>
              <a:off x="378" y="924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936" name="AutoShape 455"/>
            <p:cNvSpPr>
              <a:spLocks noChangeArrowheads="1"/>
            </p:cNvSpPr>
            <p:nvPr/>
          </p:nvSpPr>
          <p:spPr bwMode="auto">
            <a:xfrm>
              <a:off x="380" y="914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937" name="AutoShape 456"/>
            <p:cNvSpPr>
              <a:spLocks noChangeArrowheads="1"/>
            </p:cNvSpPr>
            <p:nvPr/>
          </p:nvSpPr>
          <p:spPr bwMode="auto">
            <a:xfrm>
              <a:off x="378" y="928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938" name="AutoShape 457"/>
            <p:cNvSpPr>
              <a:spLocks noChangeArrowheads="1"/>
            </p:cNvSpPr>
            <p:nvPr/>
          </p:nvSpPr>
          <p:spPr bwMode="auto">
            <a:xfrm>
              <a:off x="378" y="936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939" name="AutoShape 458"/>
            <p:cNvSpPr>
              <a:spLocks noChangeArrowheads="1"/>
            </p:cNvSpPr>
            <p:nvPr/>
          </p:nvSpPr>
          <p:spPr bwMode="auto">
            <a:xfrm>
              <a:off x="378" y="950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940" name="AutoShape 459"/>
            <p:cNvSpPr>
              <a:spLocks noChangeArrowheads="1"/>
            </p:cNvSpPr>
            <p:nvPr/>
          </p:nvSpPr>
          <p:spPr bwMode="auto">
            <a:xfrm>
              <a:off x="378" y="962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941" name="AutoShape 460"/>
            <p:cNvSpPr>
              <a:spLocks noChangeArrowheads="1"/>
            </p:cNvSpPr>
            <p:nvPr/>
          </p:nvSpPr>
          <p:spPr bwMode="auto">
            <a:xfrm>
              <a:off x="378" y="974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942" name="AutoShape 461"/>
            <p:cNvSpPr>
              <a:spLocks noChangeArrowheads="1"/>
            </p:cNvSpPr>
            <p:nvPr/>
          </p:nvSpPr>
          <p:spPr bwMode="auto">
            <a:xfrm>
              <a:off x="376" y="982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943" name="AutoShape 462"/>
            <p:cNvSpPr>
              <a:spLocks noChangeArrowheads="1"/>
            </p:cNvSpPr>
            <p:nvPr/>
          </p:nvSpPr>
          <p:spPr bwMode="auto">
            <a:xfrm>
              <a:off x="376" y="992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944" name="AutoShape 463"/>
            <p:cNvSpPr>
              <a:spLocks noChangeArrowheads="1"/>
            </p:cNvSpPr>
            <p:nvPr/>
          </p:nvSpPr>
          <p:spPr bwMode="auto">
            <a:xfrm>
              <a:off x="376" y="1004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945" name="AutoShape 464"/>
            <p:cNvSpPr>
              <a:spLocks noChangeArrowheads="1"/>
            </p:cNvSpPr>
            <p:nvPr/>
          </p:nvSpPr>
          <p:spPr bwMode="auto">
            <a:xfrm>
              <a:off x="378" y="1014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946" name="AutoShape 465"/>
            <p:cNvSpPr>
              <a:spLocks noChangeArrowheads="1"/>
            </p:cNvSpPr>
            <p:nvPr/>
          </p:nvSpPr>
          <p:spPr bwMode="auto">
            <a:xfrm>
              <a:off x="378" y="1024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947" name="AutoShape 466"/>
            <p:cNvSpPr>
              <a:spLocks noChangeArrowheads="1"/>
            </p:cNvSpPr>
            <p:nvPr/>
          </p:nvSpPr>
          <p:spPr bwMode="auto">
            <a:xfrm>
              <a:off x="378" y="1030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948" name="AutoShape 467"/>
            <p:cNvSpPr>
              <a:spLocks noChangeArrowheads="1"/>
            </p:cNvSpPr>
            <p:nvPr/>
          </p:nvSpPr>
          <p:spPr bwMode="auto">
            <a:xfrm>
              <a:off x="378" y="1040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949" name="AutoShape 468"/>
            <p:cNvSpPr>
              <a:spLocks noChangeArrowheads="1"/>
            </p:cNvSpPr>
            <p:nvPr/>
          </p:nvSpPr>
          <p:spPr bwMode="auto">
            <a:xfrm>
              <a:off x="378" y="1052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950" name="AutoShape 469"/>
            <p:cNvSpPr>
              <a:spLocks noChangeArrowheads="1"/>
            </p:cNvSpPr>
            <p:nvPr/>
          </p:nvSpPr>
          <p:spPr bwMode="auto">
            <a:xfrm>
              <a:off x="378" y="1064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951" name="AutoShape 470"/>
            <p:cNvSpPr>
              <a:spLocks noChangeArrowheads="1"/>
            </p:cNvSpPr>
            <p:nvPr/>
          </p:nvSpPr>
          <p:spPr bwMode="auto">
            <a:xfrm>
              <a:off x="378" y="1074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952" name="AutoShape 471"/>
            <p:cNvSpPr>
              <a:spLocks noChangeArrowheads="1"/>
            </p:cNvSpPr>
            <p:nvPr/>
          </p:nvSpPr>
          <p:spPr bwMode="auto">
            <a:xfrm>
              <a:off x="380" y="1084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953" name="AutoShape 472"/>
            <p:cNvSpPr>
              <a:spLocks noChangeArrowheads="1"/>
            </p:cNvSpPr>
            <p:nvPr/>
          </p:nvSpPr>
          <p:spPr bwMode="auto">
            <a:xfrm>
              <a:off x="386" y="1094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954" name="AutoShape 473"/>
            <p:cNvSpPr>
              <a:spLocks noChangeArrowheads="1"/>
            </p:cNvSpPr>
            <p:nvPr/>
          </p:nvSpPr>
          <p:spPr bwMode="auto">
            <a:xfrm>
              <a:off x="394" y="1096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955" name="AutoShape 474"/>
            <p:cNvSpPr>
              <a:spLocks noChangeArrowheads="1"/>
            </p:cNvSpPr>
            <p:nvPr/>
          </p:nvSpPr>
          <p:spPr bwMode="auto">
            <a:xfrm>
              <a:off x="406" y="1098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956" name="AutoShape 475"/>
            <p:cNvSpPr>
              <a:spLocks noChangeArrowheads="1"/>
            </p:cNvSpPr>
            <p:nvPr/>
          </p:nvSpPr>
          <p:spPr bwMode="auto">
            <a:xfrm>
              <a:off x="416" y="1094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957" name="AutoShape 476"/>
            <p:cNvSpPr>
              <a:spLocks noChangeArrowheads="1"/>
            </p:cNvSpPr>
            <p:nvPr/>
          </p:nvSpPr>
          <p:spPr bwMode="auto">
            <a:xfrm>
              <a:off x="424" y="1088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958" name="AutoShape 477"/>
            <p:cNvSpPr>
              <a:spLocks noChangeArrowheads="1"/>
            </p:cNvSpPr>
            <p:nvPr/>
          </p:nvSpPr>
          <p:spPr bwMode="auto">
            <a:xfrm>
              <a:off x="432" y="1080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959" name="AutoShape 478"/>
            <p:cNvSpPr>
              <a:spLocks noChangeArrowheads="1"/>
            </p:cNvSpPr>
            <p:nvPr/>
          </p:nvSpPr>
          <p:spPr bwMode="auto">
            <a:xfrm>
              <a:off x="436" y="1074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960" name="AutoShape 479"/>
            <p:cNvSpPr>
              <a:spLocks noChangeArrowheads="1"/>
            </p:cNvSpPr>
            <p:nvPr/>
          </p:nvSpPr>
          <p:spPr bwMode="auto">
            <a:xfrm>
              <a:off x="442" y="1066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961" name="AutoShape 480"/>
            <p:cNvSpPr>
              <a:spLocks noChangeArrowheads="1"/>
            </p:cNvSpPr>
            <p:nvPr/>
          </p:nvSpPr>
          <p:spPr bwMode="auto">
            <a:xfrm>
              <a:off x="448" y="1058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962" name="AutoShape 481"/>
            <p:cNvSpPr>
              <a:spLocks noChangeArrowheads="1"/>
            </p:cNvSpPr>
            <p:nvPr/>
          </p:nvSpPr>
          <p:spPr bwMode="auto">
            <a:xfrm>
              <a:off x="452" y="1050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963" name="AutoShape 482"/>
            <p:cNvSpPr>
              <a:spLocks noChangeArrowheads="1"/>
            </p:cNvSpPr>
            <p:nvPr/>
          </p:nvSpPr>
          <p:spPr bwMode="auto">
            <a:xfrm>
              <a:off x="458" y="1042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964" name="AutoShape 483"/>
            <p:cNvSpPr>
              <a:spLocks noChangeArrowheads="1"/>
            </p:cNvSpPr>
            <p:nvPr/>
          </p:nvSpPr>
          <p:spPr bwMode="auto">
            <a:xfrm>
              <a:off x="462" y="1034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965" name="AutoShape 484"/>
            <p:cNvSpPr>
              <a:spLocks noChangeArrowheads="1"/>
            </p:cNvSpPr>
            <p:nvPr/>
          </p:nvSpPr>
          <p:spPr bwMode="auto">
            <a:xfrm>
              <a:off x="468" y="1024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966" name="AutoShape 485"/>
            <p:cNvSpPr>
              <a:spLocks noChangeArrowheads="1"/>
            </p:cNvSpPr>
            <p:nvPr/>
          </p:nvSpPr>
          <p:spPr bwMode="auto">
            <a:xfrm>
              <a:off x="474" y="1014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967" name="Oval 486"/>
            <p:cNvSpPr>
              <a:spLocks noChangeArrowheads="1"/>
            </p:cNvSpPr>
            <p:nvPr/>
          </p:nvSpPr>
          <p:spPr bwMode="auto">
            <a:xfrm>
              <a:off x="476" y="1011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968" name="Oval 487"/>
            <p:cNvSpPr>
              <a:spLocks noChangeArrowheads="1"/>
            </p:cNvSpPr>
            <p:nvPr/>
          </p:nvSpPr>
          <p:spPr bwMode="auto">
            <a:xfrm>
              <a:off x="480" y="1001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969" name="Oval 488"/>
            <p:cNvSpPr>
              <a:spLocks noChangeArrowheads="1"/>
            </p:cNvSpPr>
            <p:nvPr/>
          </p:nvSpPr>
          <p:spPr bwMode="auto">
            <a:xfrm>
              <a:off x="484" y="991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970" name="Oval 489"/>
            <p:cNvSpPr>
              <a:spLocks noChangeArrowheads="1"/>
            </p:cNvSpPr>
            <p:nvPr/>
          </p:nvSpPr>
          <p:spPr bwMode="auto">
            <a:xfrm>
              <a:off x="486" y="981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971" name="Oval 490"/>
            <p:cNvSpPr>
              <a:spLocks noChangeArrowheads="1"/>
            </p:cNvSpPr>
            <p:nvPr/>
          </p:nvSpPr>
          <p:spPr bwMode="auto">
            <a:xfrm>
              <a:off x="492" y="971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972" name="Oval 491"/>
            <p:cNvSpPr>
              <a:spLocks noChangeArrowheads="1"/>
            </p:cNvSpPr>
            <p:nvPr/>
          </p:nvSpPr>
          <p:spPr bwMode="auto">
            <a:xfrm>
              <a:off x="496" y="961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973" name="Oval 492"/>
            <p:cNvSpPr>
              <a:spLocks noChangeArrowheads="1"/>
            </p:cNvSpPr>
            <p:nvPr/>
          </p:nvSpPr>
          <p:spPr bwMode="auto">
            <a:xfrm>
              <a:off x="500" y="951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974" name="Oval 493"/>
            <p:cNvSpPr>
              <a:spLocks noChangeArrowheads="1"/>
            </p:cNvSpPr>
            <p:nvPr/>
          </p:nvSpPr>
          <p:spPr bwMode="auto">
            <a:xfrm>
              <a:off x="500" y="943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975" name="Oval 494"/>
            <p:cNvSpPr>
              <a:spLocks noChangeArrowheads="1"/>
            </p:cNvSpPr>
            <p:nvPr/>
          </p:nvSpPr>
          <p:spPr bwMode="auto">
            <a:xfrm>
              <a:off x="500" y="931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976" name="Oval 495"/>
            <p:cNvSpPr>
              <a:spLocks noChangeArrowheads="1"/>
            </p:cNvSpPr>
            <p:nvPr/>
          </p:nvSpPr>
          <p:spPr bwMode="auto">
            <a:xfrm>
              <a:off x="500" y="919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977" name="Oval 496"/>
            <p:cNvSpPr>
              <a:spLocks noChangeArrowheads="1"/>
            </p:cNvSpPr>
            <p:nvPr/>
          </p:nvSpPr>
          <p:spPr bwMode="auto">
            <a:xfrm>
              <a:off x="497" y="92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978" name="Oval 497"/>
            <p:cNvSpPr>
              <a:spLocks noChangeArrowheads="1"/>
            </p:cNvSpPr>
            <p:nvPr/>
          </p:nvSpPr>
          <p:spPr bwMode="auto">
            <a:xfrm>
              <a:off x="499" y="93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979" name="Oval 498"/>
            <p:cNvSpPr>
              <a:spLocks noChangeArrowheads="1"/>
            </p:cNvSpPr>
            <p:nvPr/>
          </p:nvSpPr>
          <p:spPr bwMode="auto">
            <a:xfrm>
              <a:off x="497" y="94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980" name="Oval 499"/>
            <p:cNvSpPr>
              <a:spLocks noChangeArrowheads="1"/>
            </p:cNvSpPr>
            <p:nvPr/>
          </p:nvSpPr>
          <p:spPr bwMode="auto">
            <a:xfrm>
              <a:off x="497" y="95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981" name="Oval 500"/>
            <p:cNvSpPr>
              <a:spLocks noChangeArrowheads="1"/>
            </p:cNvSpPr>
            <p:nvPr/>
          </p:nvSpPr>
          <p:spPr bwMode="auto">
            <a:xfrm>
              <a:off x="497" y="96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982" name="Oval 501"/>
            <p:cNvSpPr>
              <a:spLocks noChangeArrowheads="1"/>
            </p:cNvSpPr>
            <p:nvPr/>
          </p:nvSpPr>
          <p:spPr bwMode="auto">
            <a:xfrm>
              <a:off x="497" y="97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983" name="Oval 502"/>
            <p:cNvSpPr>
              <a:spLocks noChangeArrowheads="1"/>
            </p:cNvSpPr>
            <p:nvPr/>
          </p:nvSpPr>
          <p:spPr bwMode="auto">
            <a:xfrm>
              <a:off x="497" y="978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984" name="Oval 503"/>
            <p:cNvSpPr>
              <a:spLocks noChangeArrowheads="1"/>
            </p:cNvSpPr>
            <p:nvPr/>
          </p:nvSpPr>
          <p:spPr bwMode="auto">
            <a:xfrm>
              <a:off x="497" y="98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985" name="Oval 504"/>
            <p:cNvSpPr>
              <a:spLocks noChangeArrowheads="1"/>
            </p:cNvSpPr>
            <p:nvPr/>
          </p:nvSpPr>
          <p:spPr bwMode="auto">
            <a:xfrm>
              <a:off x="497" y="99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986" name="Oval 505"/>
            <p:cNvSpPr>
              <a:spLocks noChangeArrowheads="1"/>
            </p:cNvSpPr>
            <p:nvPr/>
          </p:nvSpPr>
          <p:spPr bwMode="auto">
            <a:xfrm>
              <a:off x="499" y="100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987" name="Oval 506"/>
            <p:cNvSpPr>
              <a:spLocks noChangeArrowheads="1"/>
            </p:cNvSpPr>
            <p:nvPr/>
          </p:nvSpPr>
          <p:spPr bwMode="auto">
            <a:xfrm>
              <a:off x="499" y="101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988" name="Oval 507"/>
            <p:cNvSpPr>
              <a:spLocks noChangeArrowheads="1"/>
            </p:cNvSpPr>
            <p:nvPr/>
          </p:nvSpPr>
          <p:spPr bwMode="auto">
            <a:xfrm>
              <a:off x="499" y="102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989" name="Oval 508"/>
            <p:cNvSpPr>
              <a:spLocks noChangeArrowheads="1"/>
            </p:cNvSpPr>
            <p:nvPr/>
          </p:nvSpPr>
          <p:spPr bwMode="auto">
            <a:xfrm>
              <a:off x="499" y="102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990" name="Oval 509"/>
            <p:cNvSpPr>
              <a:spLocks noChangeArrowheads="1"/>
            </p:cNvSpPr>
            <p:nvPr/>
          </p:nvSpPr>
          <p:spPr bwMode="auto">
            <a:xfrm>
              <a:off x="499" y="103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991" name="Oval 510"/>
            <p:cNvSpPr>
              <a:spLocks noChangeArrowheads="1"/>
            </p:cNvSpPr>
            <p:nvPr/>
          </p:nvSpPr>
          <p:spPr bwMode="auto">
            <a:xfrm>
              <a:off x="499" y="104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992" name="Oval 511"/>
            <p:cNvSpPr>
              <a:spLocks noChangeArrowheads="1"/>
            </p:cNvSpPr>
            <p:nvPr/>
          </p:nvSpPr>
          <p:spPr bwMode="auto">
            <a:xfrm>
              <a:off x="499" y="105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993" name="Oval 512"/>
            <p:cNvSpPr>
              <a:spLocks noChangeArrowheads="1"/>
            </p:cNvSpPr>
            <p:nvPr/>
          </p:nvSpPr>
          <p:spPr bwMode="auto">
            <a:xfrm>
              <a:off x="499" y="1058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994" name="Oval 513"/>
            <p:cNvSpPr>
              <a:spLocks noChangeArrowheads="1"/>
            </p:cNvSpPr>
            <p:nvPr/>
          </p:nvSpPr>
          <p:spPr bwMode="auto">
            <a:xfrm>
              <a:off x="499" y="1068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995" name="Oval 514"/>
            <p:cNvSpPr>
              <a:spLocks noChangeArrowheads="1"/>
            </p:cNvSpPr>
            <p:nvPr/>
          </p:nvSpPr>
          <p:spPr bwMode="auto">
            <a:xfrm>
              <a:off x="499" y="107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996" name="Oval 515"/>
            <p:cNvSpPr>
              <a:spLocks noChangeArrowheads="1"/>
            </p:cNvSpPr>
            <p:nvPr/>
          </p:nvSpPr>
          <p:spPr bwMode="auto">
            <a:xfrm>
              <a:off x="499" y="108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997" name="Oval 516"/>
            <p:cNvSpPr>
              <a:spLocks noChangeArrowheads="1"/>
            </p:cNvSpPr>
            <p:nvPr/>
          </p:nvSpPr>
          <p:spPr bwMode="auto">
            <a:xfrm>
              <a:off x="499" y="109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998" name="Oval 517"/>
            <p:cNvSpPr>
              <a:spLocks noChangeArrowheads="1"/>
            </p:cNvSpPr>
            <p:nvPr/>
          </p:nvSpPr>
          <p:spPr bwMode="auto">
            <a:xfrm>
              <a:off x="501" y="110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999" name="Oval 518"/>
            <p:cNvSpPr>
              <a:spLocks noChangeArrowheads="1"/>
            </p:cNvSpPr>
            <p:nvPr/>
          </p:nvSpPr>
          <p:spPr bwMode="auto">
            <a:xfrm>
              <a:off x="499" y="110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000" name="Oval 519"/>
            <p:cNvSpPr>
              <a:spLocks noChangeArrowheads="1"/>
            </p:cNvSpPr>
            <p:nvPr/>
          </p:nvSpPr>
          <p:spPr bwMode="auto">
            <a:xfrm>
              <a:off x="501" y="111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001" name="Oval 520"/>
            <p:cNvSpPr>
              <a:spLocks noChangeArrowheads="1"/>
            </p:cNvSpPr>
            <p:nvPr/>
          </p:nvSpPr>
          <p:spPr bwMode="auto">
            <a:xfrm>
              <a:off x="501" y="1118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002" name="Oval 521"/>
            <p:cNvSpPr>
              <a:spLocks noChangeArrowheads="1"/>
            </p:cNvSpPr>
            <p:nvPr/>
          </p:nvSpPr>
          <p:spPr bwMode="auto">
            <a:xfrm>
              <a:off x="499" y="1128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003" name="Oval 522"/>
            <p:cNvSpPr>
              <a:spLocks noChangeArrowheads="1"/>
            </p:cNvSpPr>
            <p:nvPr/>
          </p:nvSpPr>
          <p:spPr bwMode="auto">
            <a:xfrm>
              <a:off x="499" y="113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004" name="Oval 523"/>
            <p:cNvSpPr>
              <a:spLocks noChangeArrowheads="1"/>
            </p:cNvSpPr>
            <p:nvPr/>
          </p:nvSpPr>
          <p:spPr bwMode="auto">
            <a:xfrm>
              <a:off x="499" y="114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005" name="Oval 524"/>
            <p:cNvSpPr>
              <a:spLocks noChangeArrowheads="1"/>
            </p:cNvSpPr>
            <p:nvPr/>
          </p:nvSpPr>
          <p:spPr bwMode="auto">
            <a:xfrm>
              <a:off x="499" y="115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006" name="Oval 525"/>
            <p:cNvSpPr>
              <a:spLocks noChangeArrowheads="1"/>
            </p:cNvSpPr>
            <p:nvPr/>
          </p:nvSpPr>
          <p:spPr bwMode="auto">
            <a:xfrm>
              <a:off x="499" y="116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007" name="Oval 526"/>
            <p:cNvSpPr>
              <a:spLocks noChangeArrowheads="1"/>
            </p:cNvSpPr>
            <p:nvPr/>
          </p:nvSpPr>
          <p:spPr bwMode="auto">
            <a:xfrm>
              <a:off x="499" y="117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008" name="Oval 527"/>
            <p:cNvSpPr>
              <a:spLocks noChangeArrowheads="1"/>
            </p:cNvSpPr>
            <p:nvPr/>
          </p:nvSpPr>
          <p:spPr bwMode="auto">
            <a:xfrm>
              <a:off x="499" y="118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009" name="Oval 528"/>
            <p:cNvSpPr>
              <a:spLocks noChangeArrowheads="1"/>
            </p:cNvSpPr>
            <p:nvPr/>
          </p:nvSpPr>
          <p:spPr bwMode="auto">
            <a:xfrm>
              <a:off x="499" y="119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010" name="Oval 529"/>
            <p:cNvSpPr>
              <a:spLocks noChangeArrowheads="1"/>
            </p:cNvSpPr>
            <p:nvPr/>
          </p:nvSpPr>
          <p:spPr bwMode="auto">
            <a:xfrm>
              <a:off x="499" y="119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011" name="Oval 530"/>
            <p:cNvSpPr>
              <a:spLocks noChangeArrowheads="1"/>
            </p:cNvSpPr>
            <p:nvPr/>
          </p:nvSpPr>
          <p:spPr bwMode="auto">
            <a:xfrm>
              <a:off x="499" y="120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012" name="Oval 531"/>
            <p:cNvSpPr>
              <a:spLocks noChangeArrowheads="1"/>
            </p:cNvSpPr>
            <p:nvPr/>
          </p:nvSpPr>
          <p:spPr bwMode="auto">
            <a:xfrm>
              <a:off x="499" y="121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013" name="Oval 532"/>
            <p:cNvSpPr>
              <a:spLocks noChangeArrowheads="1"/>
            </p:cNvSpPr>
            <p:nvPr/>
          </p:nvSpPr>
          <p:spPr bwMode="auto">
            <a:xfrm>
              <a:off x="499" y="122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014" name="Oval 533"/>
            <p:cNvSpPr>
              <a:spLocks noChangeArrowheads="1"/>
            </p:cNvSpPr>
            <p:nvPr/>
          </p:nvSpPr>
          <p:spPr bwMode="auto">
            <a:xfrm>
              <a:off x="499" y="1228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015" name="Oval 534"/>
            <p:cNvSpPr>
              <a:spLocks noChangeArrowheads="1"/>
            </p:cNvSpPr>
            <p:nvPr/>
          </p:nvSpPr>
          <p:spPr bwMode="auto">
            <a:xfrm>
              <a:off x="501" y="1238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016" name="Oval 535"/>
            <p:cNvSpPr>
              <a:spLocks noChangeArrowheads="1"/>
            </p:cNvSpPr>
            <p:nvPr/>
          </p:nvSpPr>
          <p:spPr bwMode="auto">
            <a:xfrm>
              <a:off x="499" y="124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017" name="Oval 536"/>
            <p:cNvSpPr>
              <a:spLocks noChangeArrowheads="1"/>
            </p:cNvSpPr>
            <p:nvPr/>
          </p:nvSpPr>
          <p:spPr bwMode="auto">
            <a:xfrm>
              <a:off x="501" y="125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018" name="Oval 537"/>
            <p:cNvSpPr>
              <a:spLocks noChangeArrowheads="1"/>
            </p:cNvSpPr>
            <p:nvPr/>
          </p:nvSpPr>
          <p:spPr bwMode="auto">
            <a:xfrm>
              <a:off x="499" y="125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019" name="Oval 538"/>
            <p:cNvSpPr>
              <a:spLocks noChangeArrowheads="1"/>
            </p:cNvSpPr>
            <p:nvPr/>
          </p:nvSpPr>
          <p:spPr bwMode="auto">
            <a:xfrm>
              <a:off x="499" y="126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020" name="Oval 539"/>
            <p:cNvSpPr>
              <a:spLocks noChangeArrowheads="1"/>
            </p:cNvSpPr>
            <p:nvPr/>
          </p:nvSpPr>
          <p:spPr bwMode="auto">
            <a:xfrm>
              <a:off x="499" y="127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021" name="Oval 540"/>
            <p:cNvSpPr>
              <a:spLocks noChangeArrowheads="1"/>
            </p:cNvSpPr>
            <p:nvPr/>
          </p:nvSpPr>
          <p:spPr bwMode="auto">
            <a:xfrm>
              <a:off x="499" y="128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022" name="Oval 541"/>
            <p:cNvSpPr>
              <a:spLocks noChangeArrowheads="1"/>
            </p:cNvSpPr>
            <p:nvPr/>
          </p:nvSpPr>
          <p:spPr bwMode="auto">
            <a:xfrm>
              <a:off x="504" y="1011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023" name="Oval 542"/>
            <p:cNvSpPr>
              <a:spLocks noChangeArrowheads="1"/>
            </p:cNvSpPr>
            <p:nvPr/>
          </p:nvSpPr>
          <p:spPr bwMode="auto">
            <a:xfrm>
              <a:off x="501" y="1039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024" name="Oval 543"/>
            <p:cNvSpPr>
              <a:spLocks noChangeArrowheads="1"/>
            </p:cNvSpPr>
            <p:nvPr/>
          </p:nvSpPr>
          <p:spPr bwMode="auto">
            <a:xfrm>
              <a:off x="508" y="100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025" name="Oval 544"/>
            <p:cNvSpPr>
              <a:spLocks noChangeArrowheads="1"/>
            </p:cNvSpPr>
            <p:nvPr/>
          </p:nvSpPr>
          <p:spPr bwMode="auto">
            <a:xfrm>
              <a:off x="513" y="99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026" name="Oval 545"/>
            <p:cNvSpPr>
              <a:spLocks noChangeArrowheads="1"/>
            </p:cNvSpPr>
            <p:nvPr/>
          </p:nvSpPr>
          <p:spPr bwMode="auto">
            <a:xfrm>
              <a:off x="517" y="98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027" name="Oval 546"/>
            <p:cNvSpPr>
              <a:spLocks noChangeArrowheads="1"/>
            </p:cNvSpPr>
            <p:nvPr/>
          </p:nvSpPr>
          <p:spPr bwMode="auto">
            <a:xfrm>
              <a:off x="521" y="97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028" name="Oval 547"/>
            <p:cNvSpPr>
              <a:spLocks noChangeArrowheads="1"/>
            </p:cNvSpPr>
            <p:nvPr/>
          </p:nvSpPr>
          <p:spPr bwMode="auto">
            <a:xfrm>
              <a:off x="523" y="97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029" name="Oval 548"/>
            <p:cNvSpPr>
              <a:spLocks noChangeArrowheads="1"/>
            </p:cNvSpPr>
            <p:nvPr/>
          </p:nvSpPr>
          <p:spPr bwMode="auto">
            <a:xfrm>
              <a:off x="529" y="96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030" name="Oval 549"/>
            <p:cNvSpPr>
              <a:spLocks noChangeArrowheads="1"/>
            </p:cNvSpPr>
            <p:nvPr/>
          </p:nvSpPr>
          <p:spPr bwMode="auto">
            <a:xfrm>
              <a:off x="533" y="96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031" name="Oval 550"/>
            <p:cNvSpPr>
              <a:spLocks noChangeArrowheads="1"/>
            </p:cNvSpPr>
            <p:nvPr/>
          </p:nvSpPr>
          <p:spPr bwMode="auto">
            <a:xfrm>
              <a:off x="539" y="95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032" name="Oval 551"/>
            <p:cNvSpPr>
              <a:spLocks noChangeArrowheads="1"/>
            </p:cNvSpPr>
            <p:nvPr/>
          </p:nvSpPr>
          <p:spPr bwMode="auto">
            <a:xfrm>
              <a:off x="545" y="948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033" name="Oval 552"/>
            <p:cNvSpPr>
              <a:spLocks noChangeArrowheads="1"/>
            </p:cNvSpPr>
            <p:nvPr/>
          </p:nvSpPr>
          <p:spPr bwMode="auto">
            <a:xfrm>
              <a:off x="551" y="94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034" name="Oval 553"/>
            <p:cNvSpPr>
              <a:spLocks noChangeArrowheads="1"/>
            </p:cNvSpPr>
            <p:nvPr/>
          </p:nvSpPr>
          <p:spPr bwMode="auto">
            <a:xfrm>
              <a:off x="557" y="93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035" name="Oval 554"/>
            <p:cNvSpPr>
              <a:spLocks noChangeArrowheads="1"/>
            </p:cNvSpPr>
            <p:nvPr/>
          </p:nvSpPr>
          <p:spPr bwMode="auto">
            <a:xfrm>
              <a:off x="563" y="92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036" name="Oval 555"/>
            <p:cNvSpPr>
              <a:spLocks noChangeArrowheads="1"/>
            </p:cNvSpPr>
            <p:nvPr/>
          </p:nvSpPr>
          <p:spPr bwMode="auto">
            <a:xfrm>
              <a:off x="573" y="92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037" name="Oval 556"/>
            <p:cNvSpPr>
              <a:spLocks noChangeArrowheads="1"/>
            </p:cNvSpPr>
            <p:nvPr/>
          </p:nvSpPr>
          <p:spPr bwMode="auto">
            <a:xfrm>
              <a:off x="583" y="918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038" name="Oval 557"/>
            <p:cNvSpPr>
              <a:spLocks noChangeArrowheads="1"/>
            </p:cNvSpPr>
            <p:nvPr/>
          </p:nvSpPr>
          <p:spPr bwMode="auto">
            <a:xfrm>
              <a:off x="593" y="91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039" name="Oval 558"/>
            <p:cNvSpPr>
              <a:spLocks noChangeArrowheads="1"/>
            </p:cNvSpPr>
            <p:nvPr/>
          </p:nvSpPr>
          <p:spPr bwMode="auto">
            <a:xfrm>
              <a:off x="603" y="91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040" name="Oval 559"/>
            <p:cNvSpPr>
              <a:spLocks noChangeArrowheads="1"/>
            </p:cNvSpPr>
            <p:nvPr/>
          </p:nvSpPr>
          <p:spPr bwMode="auto">
            <a:xfrm>
              <a:off x="610" y="92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041" name="Oval 560"/>
            <p:cNvSpPr>
              <a:spLocks noChangeArrowheads="1"/>
            </p:cNvSpPr>
            <p:nvPr/>
          </p:nvSpPr>
          <p:spPr bwMode="auto">
            <a:xfrm>
              <a:off x="617" y="92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042" name="Oval 561"/>
            <p:cNvSpPr>
              <a:spLocks noChangeArrowheads="1"/>
            </p:cNvSpPr>
            <p:nvPr/>
          </p:nvSpPr>
          <p:spPr bwMode="auto">
            <a:xfrm>
              <a:off x="623" y="93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043" name="Oval 562"/>
            <p:cNvSpPr>
              <a:spLocks noChangeArrowheads="1"/>
            </p:cNvSpPr>
            <p:nvPr/>
          </p:nvSpPr>
          <p:spPr bwMode="auto">
            <a:xfrm>
              <a:off x="629" y="94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044" name="Oval 563"/>
            <p:cNvSpPr>
              <a:spLocks noChangeArrowheads="1"/>
            </p:cNvSpPr>
            <p:nvPr/>
          </p:nvSpPr>
          <p:spPr bwMode="auto">
            <a:xfrm>
              <a:off x="633" y="95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045" name="Oval 564"/>
            <p:cNvSpPr>
              <a:spLocks noChangeArrowheads="1"/>
            </p:cNvSpPr>
            <p:nvPr/>
          </p:nvSpPr>
          <p:spPr bwMode="auto">
            <a:xfrm>
              <a:off x="635" y="961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046" name="Oval 565"/>
            <p:cNvSpPr>
              <a:spLocks noChangeArrowheads="1"/>
            </p:cNvSpPr>
            <p:nvPr/>
          </p:nvSpPr>
          <p:spPr bwMode="auto">
            <a:xfrm>
              <a:off x="636" y="975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047" name="Oval 566"/>
            <p:cNvSpPr>
              <a:spLocks noChangeArrowheads="1"/>
            </p:cNvSpPr>
            <p:nvPr/>
          </p:nvSpPr>
          <p:spPr bwMode="auto">
            <a:xfrm>
              <a:off x="636" y="985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048" name="Oval 567"/>
            <p:cNvSpPr>
              <a:spLocks noChangeArrowheads="1"/>
            </p:cNvSpPr>
            <p:nvPr/>
          </p:nvSpPr>
          <p:spPr bwMode="auto">
            <a:xfrm>
              <a:off x="636" y="995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049" name="Oval 568"/>
            <p:cNvSpPr>
              <a:spLocks noChangeArrowheads="1"/>
            </p:cNvSpPr>
            <p:nvPr/>
          </p:nvSpPr>
          <p:spPr bwMode="auto">
            <a:xfrm>
              <a:off x="635" y="1005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050" name="Oval 569"/>
            <p:cNvSpPr>
              <a:spLocks noChangeArrowheads="1"/>
            </p:cNvSpPr>
            <p:nvPr/>
          </p:nvSpPr>
          <p:spPr bwMode="auto">
            <a:xfrm>
              <a:off x="634" y="1015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051" name="Oval 570"/>
            <p:cNvSpPr>
              <a:spLocks noChangeArrowheads="1"/>
            </p:cNvSpPr>
            <p:nvPr/>
          </p:nvSpPr>
          <p:spPr bwMode="auto">
            <a:xfrm>
              <a:off x="634" y="1025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052" name="Oval 571"/>
            <p:cNvSpPr>
              <a:spLocks noChangeArrowheads="1"/>
            </p:cNvSpPr>
            <p:nvPr/>
          </p:nvSpPr>
          <p:spPr bwMode="auto">
            <a:xfrm>
              <a:off x="634" y="1035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053" name="Oval 572"/>
            <p:cNvSpPr>
              <a:spLocks noChangeArrowheads="1"/>
            </p:cNvSpPr>
            <p:nvPr/>
          </p:nvSpPr>
          <p:spPr bwMode="auto">
            <a:xfrm>
              <a:off x="635" y="1045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054" name="Oval 573"/>
            <p:cNvSpPr>
              <a:spLocks noChangeArrowheads="1"/>
            </p:cNvSpPr>
            <p:nvPr/>
          </p:nvSpPr>
          <p:spPr bwMode="auto">
            <a:xfrm>
              <a:off x="634" y="1055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055" name="Oval 574"/>
            <p:cNvSpPr>
              <a:spLocks noChangeArrowheads="1"/>
            </p:cNvSpPr>
            <p:nvPr/>
          </p:nvSpPr>
          <p:spPr bwMode="auto">
            <a:xfrm>
              <a:off x="634" y="1065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056" name="Oval 575"/>
            <p:cNvSpPr>
              <a:spLocks noChangeArrowheads="1"/>
            </p:cNvSpPr>
            <p:nvPr/>
          </p:nvSpPr>
          <p:spPr bwMode="auto">
            <a:xfrm>
              <a:off x="634" y="1075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057" name="Oval 576"/>
            <p:cNvSpPr>
              <a:spLocks noChangeArrowheads="1"/>
            </p:cNvSpPr>
            <p:nvPr/>
          </p:nvSpPr>
          <p:spPr bwMode="auto">
            <a:xfrm>
              <a:off x="636" y="1083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058" name="Oval 577"/>
            <p:cNvSpPr>
              <a:spLocks noChangeArrowheads="1"/>
            </p:cNvSpPr>
            <p:nvPr/>
          </p:nvSpPr>
          <p:spPr bwMode="auto">
            <a:xfrm>
              <a:off x="640" y="1093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059" name="Oval 578"/>
            <p:cNvSpPr>
              <a:spLocks noChangeArrowheads="1"/>
            </p:cNvSpPr>
            <p:nvPr/>
          </p:nvSpPr>
          <p:spPr bwMode="auto">
            <a:xfrm>
              <a:off x="648" y="1101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060" name="Oval 579"/>
            <p:cNvSpPr>
              <a:spLocks noChangeArrowheads="1"/>
            </p:cNvSpPr>
            <p:nvPr/>
          </p:nvSpPr>
          <p:spPr bwMode="auto">
            <a:xfrm>
              <a:off x="658" y="1103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061" name="Oval 580"/>
            <p:cNvSpPr>
              <a:spLocks noChangeArrowheads="1"/>
            </p:cNvSpPr>
            <p:nvPr/>
          </p:nvSpPr>
          <p:spPr bwMode="auto">
            <a:xfrm>
              <a:off x="670" y="1101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062" name="Oval 581"/>
            <p:cNvSpPr>
              <a:spLocks noChangeArrowheads="1"/>
            </p:cNvSpPr>
            <p:nvPr/>
          </p:nvSpPr>
          <p:spPr bwMode="auto">
            <a:xfrm>
              <a:off x="678" y="1095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063" name="Oval 582"/>
            <p:cNvSpPr>
              <a:spLocks noChangeArrowheads="1"/>
            </p:cNvSpPr>
            <p:nvPr/>
          </p:nvSpPr>
          <p:spPr bwMode="auto">
            <a:xfrm>
              <a:off x="686" y="1087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064" name="Oval 583"/>
            <p:cNvSpPr>
              <a:spLocks noChangeArrowheads="1"/>
            </p:cNvSpPr>
            <p:nvPr/>
          </p:nvSpPr>
          <p:spPr bwMode="auto">
            <a:xfrm>
              <a:off x="694" y="1079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065" name="Oval 584"/>
            <p:cNvSpPr>
              <a:spLocks noChangeArrowheads="1"/>
            </p:cNvSpPr>
            <p:nvPr/>
          </p:nvSpPr>
          <p:spPr bwMode="auto">
            <a:xfrm>
              <a:off x="702" y="1069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066" name="Oval 585"/>
            <p:cNvSpPr>
              <a:spLocks noChangeArrowheads="1"/>
            </p:cNvSpPr>
            <p:nvPr/>
          </p:nvSpPr>
          <p:spPr bwMode="auto">
            <a:xfrm>
              <a:off x="708" y="1059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067" name="Oval 586"/>
            <p:cNvSpPr>
              <a:spLocks noChangeArrowheads="1"/>
            </p:cNvSpPr>
            <p:nvPr/>
          </p:nvSpPr>
          <p:spPr bwMode="auto">
            <a:xfrm>
              <a:off x="712" y="105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068" name="Oval 587"/>
            <p:cNvSpPr>
              <a:spLocks noChangeArrowheads="1"/>
            </p:cNvSpPr>
            <p:nvPr/>
          </p:nvSpPr>
          <p:spPr bwMode="auto">
            <a:xfrm>
              <a:off x="718" y="104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069" name="Oval 588"/>
            <p:cNvSpPr>
              <a:spLocks noChangeArrowheads="1"/>
            </p:cNvSpPr>
            <p:nvPr/>
          </p:nvSpPr>
          <p:spPr bwMode="auto">
            <a:xfrm>
              <a:off x="720" y="103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070" name="Oval 589"/>
            <p:cNvSpPr>
              <a:spLocks noChangeArrowheads="1"/>
            </p:cNvSpPr>
            <p:nvPr/>
          </p:nvSpPr>
          <p:spPr bwMode="auto">
            <a:xfrm>
              <a:off x="724" y="102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071" name="Oval 590"/>
            <p:cNvSpPr>
              <a:spLocks noChangeArrowheads="1"/>
            </p:cNvSpPr>
            <p:nvPr/>
          </p:nvSpPr>
          <p:spPr bwMode="auto">
            <a:xfrm>
              <a:off x="728" y="101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072" name="Oval 591"/>
            <p:cNvSpPr>
              <a:spLocks noChangeArrowheads="1"/>
            </p:cNvSpPr>
            <p:nvPr/>
          </p:nvSpPr>
          <p:spPr bwMode="auto">
            <a:xfrm>
              <a:off x="378" y="87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7800" name="AutoShape 592"/>
          <p:cNvSpPr>
            <a:spLocks noChangeArrowheads="1"/>
          </p:cNvSpPr>
          <p:nvPr/>
        </p:nvSpPr>
        <p:spPr bwMode="auto">
          <a:xfrm>
            <a:off x="1901825" y="1431925"/>
            <a:ext cx="31750" cy="28575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801" name="AutoShape 593"/>
          <p:cNvSpPr>
            <a:spLocks noChangeArrowheads="1"/>
          </p:cNvSpPr>
          <p:nvPr/>
        </p:nvSpPr>
        <p:spPr bwMode="auto">
          <a:xfrm>
            <a:off x="1911350" y="1419225"/>
            <a:ext cx="31750" cy="28575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802" name="AutoShape 594"/>
          <p:cNvSpPr>
            <a:spLocks noChangeArrowheads="1"/>
          </p:cNvSpPr>
          <p:nvPr/>
        </p:nvSpPr>
        <p:spPr bwMode="auto">
          <a:xfrm>
            <a:off x="1924050" y="1406525"/>
            <a:ext cx="31750" cy="28575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803" name="AutoShape 595"/>
          <p:cNvSpPr>
            <a:spLocks noChangeArrowheads="1"/>
          </p:cNvSpPr>
          <p:nvPr/>
        </p:nvSpPr>
        <p:spPr bwMode="auto">
          <a:xfrm>
            <a:off x="1933575" y="1390650"/>
            <a:ext cx="31750" cy="28575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804" name="AutoShape 596"/>
          <p:cNvSpPr>
            <a:spLocks noChangeArrowheads="1"/>
          </p:cNvSpPr>
          <p:nvPr/>
        </p:nvSpPr>
        <p:spPr bwMode="auto">
          <a:xfrm>
            <a:off x="1943100" y="1371600"/>
            <a:ext cx="31750" cy="28575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805" name="AutoShape 597"/>
          <p:cNvSpPr>
            <a:spLocks noChangeArrowheads="1"/>
          </p:cNvSpPr>
          <p:nvPr/>
        </p:nvSpPr>
        <p:spPr bwMode="auto">
          <a:xfrm>
            <a:off x="1949450" y="1352550"/>
            <a:ext cx="31750" cy="28575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806" name="AutoShape 598"/>
          <p:cNvSpPr>
            <a:spLocks noChangeArrowheads="1"/>
          </p:cNvSpPr>
          <p:nvPr/>
        </p:nvSpPr>
        <p:spPr bwMode="auto">
          <a:xfrm>
            <a:off x="1955800" y="1336675"/>
            <a:ext cx="31750" cy="28575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807" name="AutoShape 599"/>
          <p:cNvSpPr>
            <a:spLocks noChangeArrowheads="1"/>
          </p:cNvSpPr>
          <p:nvPr/>
        </p:nvSpPr>
        <p:spPr bwMode="auto">
          <a:xfrm>
            <a:off x="1962150" y="1317625"/>
            <a:ext cx="31750" cy="28575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808" name="AutoShape 600"/>
          <p:cNvSpPr>
            <a:spLocks noChangeArrowheads="1"/>
          </p:cNvSpPr>
          <p:nvPr/>
        </p:nvSpPr>
        <p:spPr bwMode="auto">
          <a:xfrm>
            <a:off x="1968500" y="1298575"/>
            <a:ext cx="31750" cy="28575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809" name="AutoShape 601"/>
          <p:cNvSpPr>
            <a:spLocks noChangeArrowheads="1"/>
          </p:cNvSpPr>
          <p:nvPr/>
        </p:nvSpPr>
        <p:spPr bwMode="auto">
          <a:xfrm>
            <a:off x="1971675" y="1282700"/>
            <a:ext cx="31750" cy="28575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810" name="AutoShape 602"/>
          <p:cNvSpPr>
            <a:spLocks noChangeArrowheads="1"/>
          </p:cNvSpPr>
          <p:nvPr/>
        </p:nvSpPr>
        <p:spPr bwMode="auto">
          <a:xfrm>
            <a:off x="1968500" y="1304925"/>
            <a:ext cx="31750" cy="28575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811" name="AutoShape 603"/>
          <p:cNvSpPr>
            <a:spLocks noChangeArrowheads="1"/>
          </p:cNvSpPr>
          <p:nvPr/>
        </p:nvSpPr>
        <p:spPr bwMode="auto">
          <a:xfrm>
            <a:off x="1968500" y="1317625"/>
            <a:ext cx="31750" cy="28575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812" name="AutoShape 604"/>
          <p:cNvSpPr>
            <a:spLocks noChangeArrowheads="1"/>
          </p:cNvSpPr>
          <p:nvPr/>
        </p:nvSpPr>
        <p:spPr bwMode="auto">
          <a:xfrm>
            <a:off x="1968500" y="1339850"/>
            <a:ext cx="31750" cy="28575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813" name="AutoShape 605"/>
          <p:cNvSpPr>
            <a:spLocks noChangeArrowheads="1"/>
          </p:cNvSpPr>
          <p:nvPr/>
        </p:nvSpPr>
        <p:spPr bwMode="auto">
          <a:xfrm>
            <a:off x="1968500" y="1358900"/>
            <a:ext cx="31750" cy="28575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814" name="AutoShape 606"/>
          <p:cNvSpPr>
            <a:spLocks noChangeArrowheads="1"/>
          </p:cNvSpPr>
          <p:nvPr/>
        </p:nvSpPr>
        <p:spPr bwMode="auto">
          <a:xfrm>
            <a:off x="1968500" y="1377950"/>
            <a:ext cx="31750" cy="28575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815" name="AutoShape 607"/>
          <p:cNvSpPr>
            <a:spLocks noChangeArrowheads="1"/>
          </p:cNvSpPr>
          <p:nvPr/>
        </p:nvSpPr>
        <p:spPr bwMode="auto">
          <a:xfrm>
            <a:off x="1965325" y="1390650"/>
            <a:ext cx="31750" cy="28575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816" name="AutoShape 608"/>
          <p:cNvSpPr>
            <a:spLocks noChangeArrowheads="1"/>
          </p:cNvSpPr>
          <p:nvPr/>
        </p:nvSpPr>
        <p:spPr bwMode="auto">
          <a:xfrm>
            <a:off x="1965325" y="1406525"/>
            <a:ext cx="31750" cy="28575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817" name="AutoShape 609"/>
          <p:cNvSpPr>
            <a:spLocks noChangeArrowheads="1"/>
          </p:cNvSpPr>
          <p:nvPr/>
        </p:nvSpPr>
        <p:spPr bwMode="auto">
          <a:xfrm>
            <a:off x="1965325" y="1425575"/>
            <a:ext cx="31750" cy="28575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818" name="AutoShape 610"/>
          <p:cNvSpPr>
            <a:spLocks noChangeArrowheads="1"/>
          </p:cNvSpPr>
          <p:nvPr/>
        </p:nvSpPr>
        <p:spPr bwMode="auto">
          <a:xfrm>
            <a:off x="1968500" y="1441450"/>
            <a:ext cx="31750" cy="28575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819" name="AutoShape 611"/>
          <p:cNvSpPr>
            <a:spLocks noChangeArrowheads="1"/>
          </p:cNvSpPr>
          <p:nvPr/>
        </p:nvSpPr>
        <p:spPr bwMode="auto">
          <a:xfrm>
            <a:off x="1968500" y="1457325"/>
            <a:ext cx="31750" cy="28575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820" name="AutoShape 612"/>
          <p:cNvSpPr>
            <a:spLocks noChangeArrowheads="1"/>
          </p:cNvSpPr>
          <p:nvPr/>
        </p:nvSpPr>
        <p:spPr bwMode="auto">
          <a:xfrm>
            <a:off x="1968500" y="1466850"/>
            <a:ext cx="31750" cy="28575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821" name="AutoShape 613"/>
          <p:cNvSpPr>
            <a:spLocks noChangeArrowheads="1"/>
          </p:cNvSpPr>
          <p:nvPr/>
        </p:nvSpPr>
        <p:spPr bwMode="auto">
          <a:xfrm>
            <a:off x="1968500" y="1482725"/>
            <a:ext cx="31750" cy="28575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822" name="AutoShape 614"/>
          <p:cNvSpPr>
            <a:spLocks noChangeArrowheads="1"/>
          </p:cNvSpPr>
          <p:nvPr/>
        </p:nvSpPr>
        <p:spPr bwMode="auto">
          <a:xfrm>
            <a:off x="1968500" y="1501775"/>
            <a:ext cx="31750" cy="28575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823" name="AutoShape 615"/>
          <p:cNvSpPr>
            <a:spLocks noChangeArrowheads="1"/>
          </p:cNvSpPr>
          <p:nvPr/>
        </p:nvSpPr>
        <p:spPr bwMode="auto">
          <a:xfrm>
            <a:off x="1968500" y="1520825"/>
            <a:ext cx="31750" cy="28575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824" name="AutoShape 616"/>
          <p:cNvSpPr>
            <a:spLocks noChangeArrowheads="1"/>
          </p:cNvSpPr>
          <p:nvPr/>
        </p:nvSpPr>
        <p:spPr bwMode="auto">
          <a:xfrm>
            <a:off x="1974850" y="1530350"/>
            <a:ext cx="31750" cy="28575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825" name="AutoShape 617"/>
          <p:cNvSpPr>
            <a:spLocks noChangeArrowheads="1"/>
          </p:cNvSpPr>
          <p:nvPr/>
        </p:nvSpPr>
        <p:spPr bwMode="auto">
          <a:xfrm>
            <a:off x="1978025" y="1543050"/>
            <a:ext cx="31750" cy="28575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826" name="AutoShape 618"/>
          <p:cNvSpPr>
            <a:spLocks noChangeArrowheads="1"/>
          </p:cNvSpPr>
          <p:nvPr/>
        </p:nvSpPr>
        <p:spPr bwMode="auto">
          <a:xfrm>
            <a:off x="1993900" y="1555750"/>
            <a:ext cx="31750" cy="28575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827" name="AutoShape 619"/>
          <p:cNvSpPr>
            <a:spLocks noChangeArrowheads="1"/>
          </p:cNvSpPr>
          <p:nvPr/>
        </p:nvSpPr>
        <p:spPr bwMode="auto">
          <a:xfrm>
            <a:off x="2006600" y="1568450"/>
            <a:ext cx="31750" cy="28575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828" name="AutoShape 620"/>
          <p:cNvSpPr>
            <a:spLocks noChangeArrowheads="1"/>
          </p:cNvSpPr>
          <p:nvPr/>
        </p:nvSpPr>
        <p:spPr bwMode="auto">
          <a:xfrm>
            <a:off x="2012950" y="1574800"/>
            <a:ext cx="31750" cy="28575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829" name="AutoShape 621"/>
          <p:cNvSpPr>
            <a:spLocks noChangeArrowheads="1"/>
          </p:cNvSpPr>
          <p:nvPr/>
        </p:nvSpPr>
        <p:spPr bwMode="auto">
          <a:xfrm>
            <a:off x="2028825" y="1571625"/>
            <a:ext cx="31750" cy="28575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830" name="AutoShape 622"/>
          <p:cNvSpPr>
            <a:spLocks noChangeArrowheads="1"/>
          </p:cNvSpPr>
          <p:nvPr/>
        </p:nvSpPr>
        <p:spPr bwMode="auto">
          <a:xfrm>
            <a:off x="2041525" y="1568450"/>
            <a:ext cx="31750" cy="28575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831" name="AutoShape 623"/>
          <p:cNvSpPr>
            <a:spLocks noChangeArrowheads="1"/>
          </p:cNvSpPr>
          <p:nvPr/>
        </p:nvSpPr>
        <p:spPr bwMode="auto">
          <a:xfrm>
            <a:off x="2054225" y="1568450"/>
            <a:ext cx="31750" cy="28575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832" name="AutoShape 624"/>
          <p:cNvSpPr>
            <a:spLocks noChangeArrowheads="1"/>
          </p:cNvSpPr>
          <p:nvPr/>
        </p:nvSpPr>
        <p:spPr bwMode="auto">
          <a:xfrm>
            <a:off x="2070100" y="1558925"/>
            <a:ext cx="31750" cy="28575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833" name="AutoShape 625"/>
          <p:cNvSpPr>
            <a:spLocks noChangeArrowheads="1"/>
          </p:cNvSpPr>
          <p:nvPr/>
        </p:nvSpPr>
        <p:spPr bwMode="auto">
          <a:xfrm>
            <a:off x="2085975" y="1549400"/>
            <a:ext cx="31750" cy="28575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834" name="AutoShape 626"/>
          <p:cNvSpPr>
            <a:spLocks noChangeArrowheads="1"/>
          </p:cNvSpPr>
          <p:nvPr/>
        </p:nvSpPr>
        <p:spPr bwMode="auto">
          <a:xfrm>
            <a:off x="2095500" y="1533525"/>
            <a:ext cx="31750" cy="28575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835" name="AutoShape 627"/>
          <p:cNvSpPr>
            <a:spLocks noChangeArrowheads="1"/>
          </p:cNvSpPr>
          <p:nvPr/>
        </p:nvSpPr>
        <p:spPr bwMode="auto">
          <a:xfrm>
            <a:off x="2105025" y="1520825"/>
            <a:ext cx="31750" cy="28575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836" name="AutoShape 628"/>
          <p:cNvSpPr>
            <a:spLocks noChangeArrowheads="1"/>
          </p:cNvSpPr>
          <p:nvPr/>
        </p:nvSpPr>
        <p:spPr bwMode="auto">
          <a:xfrm>
            <a:off x="2114550" y="1504950"/>
            <a:ext cx="31750" cy="28575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837" name="AutoShape 629"/>
          <p:cNvSpPr>
            <a:spLocks noChangeArrowheads="1"/>
          </p:cNvSpPr>
          <p:nvPr/>
        </p:nvSpPr>
        <p:spPr bwMode="auto">
          <a:xfrm>
            <a:off x="2124075" y="1489075"/>
            <a:ext cx="31750" cy="28575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838" name="AutoShape 630"/>
          <p:cNvSpPr>
            <a:spLocks noChangeArrowheads="1"/>
          </p:cNvSpPr>
          <p:nvPr/>
        </p:nvSpPr>
        <p:spPr bwMode="auto">
          <a:xfrm>
            <a:off x="2130425" y="1470025"/>
            <a:ext cx="31750" cy="28575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839" name="AutoShape 631"/>
          <p:cNvSpPr>
            <a:spLocks noChangeArrowheads="1"/>
          </p:cNvSpPr>
          <p:nvPr/>
        </p:nvSpPr>
        <p:spPr bwMode="auto">
          <a:xfrm>
            <a:off x="2139950" y="1447800"/>
            <a:ext cx="31750" cy="28575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840" name="Oval 632"/>
          <p:cNvSpPr>
            <a:spLocks noChangeArrowheads="1"/>
          </p:cNvSpPr>
          <p:nvPr/>
        </p:nvSpPr>
        <p:spPr bwMode="auto">
          <a:xfrm>
            <a:off x="2139950" y="1458913"/>
            <a:ext cx="26988" cy="26987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841" name="Oval 633"/>
          <p:cNvSpPr>
            <a:spLocks noChangeArrowheads="1"/>
          </p:cNvSpPr>
          <p:nvPr/>
        </p:nvSpPr>
        <p:spPr bwMode="auto">
          <a:xfrm>
            <a:off x="2149475" y="1433513"/>
            <a:ext cx="26988" cy="26987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842" name="Oval 634"/>
          <p:cNvSpPr>
            <a:spLocks noChangeArrowheads="1"/>
          </p:cNvSpPr>
          <p:nvPr/>
        </p:nvSpPr>
        <p:spPr bwMode="auto">
          <a:xfrm>
            <a:off x="2155825" y="1417638"/>
            <a:ext cx="26988" cy="26987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843" name="Oval 635"/>
          <p:cNvSpPr>
            <a:spLocks noChangeArrowheads="1"/>
          </p:cNvSpPr>
          <p:nvPr/>
        </p:nvSpPr>
        <p:spPr bwMode="auto">
          <a:xfrm>
            <a:off x="2162175" y="1403350"/>
            <a:ext cx="26988" cy="26988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844" name="Oval 636"/>
          <p:cNvSpPr>
            <a:spLocks noChangeArrowheads="1"/>
          </p:cNvSpPr>
          <p:nvPr/>
        </p:nvSpPr>
        <p:spPr bwMode="auto">
          <a:xfrm>
            <a:off x="2165350" y="1387475"/>
            <a:ext cx="26988" cy="26988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845" name="Oval 637"/>
          <p:cNvSpPr>
            <a:spLocks noChangeArrowheads="1"/>
          </p:cNvSpPr>
          <p:nvPr/>
        </p:nvSpPr>
        <p:spPr bwMode="auto">
          <a:xfrm>
            <a:off x="2171700" y="1377950"/>
            <a:ext cx="26988" cy="26988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846" name="Oval 638"/>
          <p:cNvSpPr>
            <a:spLocks noChangeArrowheads="1"/>
          </p:cNvSpPr>
          <p:nvPr/>
        </p:nvSpPr>
        <p:spPr bwMode="auto">
          <a:xfrm>
            <a:off x="2174875" y="1368425"/>
            <a:ext cx="26988" cy="26988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847" name="Oval 639"/>
          <p:cNvSpPr>
            <a:spLocks noChangeArrowheads="1"/>
          </p:cNvSpPr>
          <p:nvPr/>
        </p:nvSpPr>
        <p:spPr bwMode="auto">
          <a:xfrm>
            <a:off x="2178050" y="1352550"/>
            <a:ext cx="26988" cy="26988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848" name="Oval 640"/>
          <p:cNvSpPr>
            <a:spLocks noChangeArrowheads="1"/>
          </p:cNvSpPr>
          <p:nvPr/>
        </p:nvSpPr>
        <p:spPr bwMode="auto">
          <a:xfrm>
            <a:off x="2178050" y="1339850"/>
            <a:ext cx="26988" cy="26988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849" name="Oval 641"/>
          <p:cNvSpPr>
            <a:spLocks noChangeArrowheads="1"/>
          </p:cNvSpPr>
          <p:nvPr/>
        </p:nvSpPr>
        <p:spPr bwMode="auto">
          <a:xfrm>
            <a:off x="2178050" y="1323975"/>
            <a:ext cx="26988" cy="26988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850" name="Oval 642"/>
          <p:cNvSpPr>
            <a:spLocks noChangeArrowheads="1"/>
          </p:cNvSpPr>
          <p:nvPr/>
        </p:nvSpPr>
        <p:spPr bwMode="auto">
          <a:xfrm>
            <a:off x="2178050" y="1304925"/>
            <a:ext cx="26988" cy="26988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851" name="Oval 643"/>
          <p:cNvSpPr>
            <a:spLocks noChangeArrowheads="1"/>
          </p:cNvSpPr>
          <p:nvPr/>
        </p:nvSpPr>
        <p:spPr bwMode="auto">
          <a:xfrm>
            <a:off x="2174875" y="1292225"/>
            <a:ext cx="26988" cy="26988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852" name="Oval 644"/>
          <p:cNvSpPr>
            <a:spLocks noChangeArrowheads="1"/>
          </p:cNvSpPr>
          <p:nvPr/>
        </p:nvSpPr>
        <p:spPr bwMode="auto">
          <a:xfrm>
            <a:off x="2178050" y="1409700"/>
            <a:ext cx="26988" cy="26988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853" name="Oval 645"/>
          <p:cNvSpPr>
            <a:spLocks noChangeArrowheads="1"/>
          </p:cNvSpPr>
          <p:nvPr/>
        </p:nvSpPr>
        <p:spPr bwMode="auto">
          <a:xfrm>
            <a:off x="2178050" y="1397000"/>
            <a:ext cx="26988" cy="26988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854" name="Oval 646"/>
          <p:cNvSpPr>
            <a:spLocks noChangeArrowheads="1"/>
          </p:cNvSpPr>
          <p:nvPr/>
        </p:nvSpPr>
        <p:spPr bwMode="auto">
          <a:xfrm>
            <a:off x="2178050" y="1381125"/>
            <a:ext cx="26988" cy="26988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855" name="Oval 647"/>
          <p:cNvSpPr>
            <a:spLocks noChangeArrowheads="1"/>
          </p:cNvSpPr>
          <p:nvPr/>
        </p:nvSpPr>
        <p:spPr bwMode="auto">
          <a:xfrm>
            <a:off x="2178050" y="1362075"/>
            <a:ext cx="26988" cy="26988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856" name="Oval 648"/>
          <p:cNvSpPr>
            <a:spLocks noChangeArrowheads="1"/>
          </p:cNvSpPr>
          <p:nvPr/>
        </p:nvSpPr>
        <p:spPr bwMode="auto">
          <a:xfrm>
            <a:off x="2174875" y="1349375"/>
            <a:ext cx="26988" cy="26988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857" name="Oval 649"/>
          <p:cNvSpPr>
            <a:spLocks noChangeArrowheads="1"/>
          </p:cNvSpPr>
          <p:nvPr/>
        </p:nvSpPr>
        <p:spPr bwMode="auto">
          <a:xfrm>
            <a:off x="2178050" y="1425575"/>
            <a:ext cx="26988" cy="26988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858" name="Oval 650"/>
          <p:cNvSpPr>
            <a:spLocks noChangeArrowheads="1"/>
          </p:cNvSpPr>
          <p:nvPr/>
        </p:nvSpPr>
        <p:spPr bwMode="auto">
          <a:xfrm>
            <a:off x="2174875" y="1435100"/>
            <a:ext cx="26988" cy="26988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859" name="Oval 651"/>
          <p:cNvSpPr>
            <a:spLocks noChangeArrowheads="1"/>
          </p:cNvSpPr>
          <p:nvPr/>
        </p:nvSpPr>
        <p:spPr bwMode="auto">
          <a:xfrm>
            <a:off x="2178050" y="1444625"/>
            <a:ext cx="26988" cy="26988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860" name="Oval 652"/>
          <p:cNvSpPr>
            <a:spLocks noChangeArrowheads="1"/>
          </p:cNvSpPr>
          <p:nvPr/>
        </p:nvSpPr>
        <p:spPr bwMode="auto">
          <a:xfrm>
            <a:off x="2178050" y="1457325"/>
            <a:ext cx="26988" cy="26988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861" name="Oval 653"/>
          <p:cNvSpPr>
            <a:spLocks noChangeArrowheads="1"/>
          </p:cNvSpPr>
          <p:nvPr/>
        </p:nvSpPr>
        <p:spPr bwMode="auto">
          <a:xfrm>
            <a:off x="2178050" y="1473200"/>
            <a:ext cx="26988" cy="26988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862" name="Oval 654"/>
          <p:cNvSpPr>
            <a:spLocks noChangeArrowheads="1"/>
          </p:cNvSpPr>
          <p:nvPr/>
        </p:nvSpPr>
        <p:spPr bwMode="auto">
          <a:xfrm>
            <a:off x="2178050" y="1489075"/>
            <a:ext cx="26988" cy="26988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863" name="Oval 655"/>
          <p:cNvSpPr>
            <a:spLocks noChangeArrowheads="1"/>
          </p:cNvSpPr>
          <p:nvPr/>
        </p:nvSpPr>
        <p:spPr bwMode="auto">
          <a:xfrm>
            <a:off x="2178050" y="1504950"/>
            <a:ext cx="26988" cy="26988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864" name="Oval 656"/>
          <p:cNvSpPr>
            <a:spLocks noChangeArrowheads="1"/>
          </p:cNvSpPr>
          <p:nvPr/>
        </p:nvSpPr>
        <p:spPr bwMode="auto">
          <a:xfrm>
            <a:off x="2174875" y="1524000"/>
            <a:ext cx="26988" cy="26988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865" name="Oval 657"/>
          <p:cNvSpPr>
            <a:spLocks noChangeArrowheads="1"/>
          </p:cNvSpPr>
          <p:nvPr/>
        </p:nvSpPr>
        <p:spPr bwMode="auto">
          <a:xfrm>
            <a:off x="2178050" y="1539875"/>
            <a:ext cx="26988" cy="26988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866" name="Oval 658"/>
          <p:cNvSpPr>
            <a:spLocks noChangeArrowheads="1"/>
          </p:cNvSpPr>
          <p:nvPr/>
        </p:nvSpPr>
        <p:spPr bwMode="auto">
          <a:xfrm>
            <a:off x="2181225" y="1558925"/>
            <a:ext cx="26988" cy="26988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867" name="Oval 659"/>
          <p:cNvSpPr>
            <a:spLocks noChangeArrowheads="1"/>
          </p:cNvSpPr>
          <p:nvPr/>
        </p:nvSpPr>
        <p:spPr bwMode="auto">
          <a:xfrm>
            <a:off x="2193925" y="1568450"/>
            <a:ext cx="26988" cy="26988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868" name="Oval 660"/>
          <p:cNvSpPr>
            <a:spLocks noChangeArrowheads="1"/>
          </p:cNvSpPr>
          <p:nvPr/>
        </p:nvSpPr>
        <p:spPr bwMode="auto">
          <a:xfrm>
            <a:off x="2206625" y="1577975"/>
            <a:ext cx="26988" cy="26988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869" name="Oval 661"/>
          <p:cNvSpPr>
            <a:spLocks noChangeArrowheads="1"/>
          </p:cNvSpPr>
          <p:nvPr/>
        </p:nvSpPr>
        <p:spPr bwMode="auto">
          <a:xfrm>
            <a:off x="2216150" y="1577975"/>
            <a:ext cx="26988" cy="26988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870" name="Oval 662"/>
          <p:cNvSpPr>
            <a:spLocks noChangeArrowheads="1"/>
          </p:cNvSpPr>
          <p:nvPr/>
        </p:nvSpPr>
        <p:spPr bwMode="auto">
          <a:xfrm>
            <a:off x="2232025" y="1574800"/>
            <a:ext cx="26988" cy="26988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871" name="Oval 663"/>
          <p:cNvSpPr>
            <a:spLocks noChangeArrowheads="1"/>
          </p:cNvSpPr>
          <p:nvPr/>
        </p:nvSpPr>
        <p:spPr bwMode="auto">
          <a:xfrm>
            <a:off x="2247900" y="1565275"/>
            <a:ext cx="26988" cy="26988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872" name="Oval 664"/>
          <p:cNvSpPr>
            <a:spLocks noChangeArrowheads="1"/>
          </p:cNvSpPr>
          <p:nvPr/>
        </p:nvSpPr>
        <p:spPr bwMode="auto">
          <a:xfrm>
            <a:off x="2257425" y="1555750"/>
            <a:ext cx="26988" cy="26988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873" name="Oval 665"/>
          <p:cNvSpPr>
            <a:spLocks noChangeArrowheads="1"/>
          </p:cNvSpPr>
          <p:nvPr/>
        </p:nvSpPr>
        <p:spPr bwMode="auto">
          <a:xfrm>
            <a:off x="2270125" y="1546225"/>
            <a:ext cx="26988" cy="26988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874" name="Oval 666"/>
          <p:cNvSpPr>
            <a:spLocks noChangeArrowheads="1"/>
          </p:cNvSpPr>
          <p:nvPr/>
        </p:nvSpPr>
        <p:spPr bwMode="auto">
          <a:xfrm>
            <a:off x="2279650" y="1533525"/>
            <a:ext cx="26988" cy="26988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875" name="Oval 667"/>
          <p:cNvSpPr>
            <a:spLocks noChangeArrowheads="1"/>
          </p:cNvSpPr>
          <p:nvPr/>
        </p:nvSpPr>
        <p:spPr bwMode="auto">
          <a:xfrm>
            <a:off x="2286000" y="1517650"/>
            <a:ext cx="26988" cy="26988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876" name="Oval 668"/>
          <p:cNvSpPr>
            <a:spLocks noChangeArrowheads="1"/>
          </p:cNvSpPr>
          <p:nvPr/>
        </p:nvSpPr>
        <p:spPr bwMode="auto">
          <a:xfrm>
            <a:off x="2295525" y="1501775"/>
            <a:ext cx="26988" cy="26988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877" name="Oval 669"/>
          <p:cNvSpPr>
            <a:spLocks noChangeArrowheads="1"/>
          </p:cNvSpPr>
          <p:nvPr/>
        </p:nvSpPr>
        <p:spPr bwMode="auto">
          <a:xfrm>
            <a:off x="2298700" y="1485900"/>
            <a:ext cx="26988" cy="26988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878" name="Oval 670"/>
          <p:cNvSpPr>
            <a:spLocks noChangeArrowheads="1"/>
          </p:cNvSpPr>
          <p:nvPr/>
        </p:nvSpPr>
        <p:spPr bwMode="auto">
          <a:xfrm>
            <a:off x="2308225" y="1470025"/>
            <a:ext cx="26988" cy="26988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879" name="Oval 671"/>
          <p:cNvSpPr>
            <a:spLocks noChangeArrowheads="1"/>
          </p:cNvSpPr>
          <p:nvPr/>
        </p:nvSpPr>
        <p:spPr bwMode="auto">
          <a:xfrm>
            <a:off x="2311400" y="1457325"/>
            <a:ext cx="26988" cy="26988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880" name="Oval 672"/>
          <p:cNvSpPr>
            <a:spLocks noChangeArrowheads="1"/>
          </p:cNvSpPr>
          <p:nvPr/>
        </p:nvSpPr>
        <p:spPr bwMode="auto">
          <a:xfrm>
            <a:off x="2317750" y="1441450"/>
            <a:ext cx="26988" cy="26988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881" name="Oval 673"/>
          <p:cNvSpPr>
            <a:spLocks noChangeArrowheads="1"/>
          </p:cNvSpPr>
          <p:nvPr/>
        </p:nvSpPr>
        <p:spPr bwMode="auto">
          <a:xfrm>
            <a:off x="2324100" y="1425575"/>
            <a:ext cx="26988" cy="26988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882" name="Oval 674"/>
          <p:cNvSpPr>
            <a:spLocks noChangeArrowheads="1"/>
          </p:cNvSpPr>
          <p:nvPr/>
        </p:nvSpPr>
        <p:spPr bwMode="auto">
          <a:xfrm>
            <a:off x="2330450" y="1409700"/>
            <a:ext cx="26988" cy="26988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883" name="Oval 675"/>
          <p:cNvSpPr>
            <a:spLocks noChangeArrowheads="1"/>
          </p:cNvSpPr>
          <p:nvPr/>
        </p:nvSpPr>
        <p:spPr bwMode="auto">
          <a:xfrm>
            <a:off x="2336800" y="1384300"/>
            <a:ext cx="26988" cy="2857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884" name="Oval 676"/>
          <p:cNvSpPr>
            <a:spLocks noChangeArrowheads="1"/>
          </p:cNvSpPr>
          <p:nvPr/>
        </p:nvSpPr>
        <p:spPr bwMode="auto">
          <a:xfrm>
            <a:off x="2346325" y="1366838"/>
            <a:ext cx="26988" cy="2857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885" name="Oval 677"/>
          <p:cNvSpPr>
            <a:spLocks noChangeArrowheads="1"/>
          </p:cNvSpPr>
          <p:nvPr/>
        </p:nvSpPr>
        <p:spPr bwMode="auto">
          <a:xfrm>
            <a:off x="2352675" y="1350963"/>
            <a:ext cx="26988" cy="2857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886" name="Oval 678"/>
          <p:cNvSpPr>
            <a:spLocks noChangeArrowheads="1"/>
          </p:cNvSpPr>
          <p:nvPr/>
        </p:nvSpPr>
        <p:spPr bwMode="auto">
          <a:xfrm>
            <a:off x="2359025" y="1335088"/>
            <a:ext cx="26988" cy="26987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887" name="Oval 679"/>
          <p:cNvSpPr>
            <a:spLocks noChangeArrowheads="1"/>
          </p:cNvSpPr>
          <p:nvPr/>
        </p:nvSpPr>
        <p:spPr bwMode="auto">
          <a:xfrm>
            <a:off x="2359025" y="1320800"/>
            <a:ext cx="26988" cy="2857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888" name="Oval 680"/>
          <p:cNvSpPr>
            <a:spLocks noChangeArrowheads="1"/>
          </p:cNvSpPr>
          <p:nvPr/>
        </p:nvSpPr>
        <p:spPr bwMode="auto">
          <a:xfrm>
            <a:off x="2359025" y="1301750"/>
            <a:ext cx="26988" cy="26988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889" name="Oval 681"/>
          <p:cNvSpPr>
            <a:spLocks noChangeArrowheads="1"/>
          </p:cNvSpPr>
          <p:nvPr/>
        </p:nvSpPr>
        <p:spPr bwMode="auto">
          <a:xfrm>
            <a:off x="2359025" y="1281113"/>
            <a:ext cx="26988" cy="2857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890" name="Oval 682"/>
          <p:cNvSpPr>
            <a:spLocks noChangeArrowheads="1"/>
          </p:cNvSpPr>
          <p:nvPr/>
        </p:nvSpPr>
        <p:spPr bwMode="auto">
          <a:xfrm>
            <a:off x="2354263" y="1292225"/>
            <a:ext cx="26987" cy="2857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891" name="Oval 683"/>
          <p:cNvSpPr>
            <a:spLocks noChangeArrowheads="1"/>
          </p:cNvSpPr>
          <p:nvPr/>
        </p:nvSpPr>
        <p:spPr bwMode="auto">
          <a:xfrm>
            <a:off x="2357438" y="1306513"/>
            <a:ext cx="26987" cy="2857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892" name="Oval 684"/>
          <p:cNvSpPr>
            <a:spLocks noChangeArrowheads="1"/>
          </p:cNvSpPr>
          <p:nvPr/>
        </p:nvSpPr>
        <p:spPr bwMode="auto">
          <a:xfrm>
            <a:off x="2354263" y="1322388"/>
            <a:ext cx="26987" cy="2857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893" name="Oval 685"/>
          <p:cNvSpPr>
            <a:spLocks noChangeArrowheads="1"/>
          </p:cNvSpPr>
          <p:nvPr/>
        </p:nvSpPr>
        <p:spPr bwMode="auto">
          <a:xfrm>
            <a:off x="2354263" y="1343025"/>
            <a:ext cx="26987" cy="2857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894" name="Oval 686"/>
          <p:cNvSpPr>
            <a:spLocks noChangeArrowheads="1"/>
          </p:cNvSpPr>
          <p:nvPr/>
        </p:nvSpPr>
        <p:spPr bwMode="auto">
          <a:xfrm>
            <a:off x="2354263" y="1358900"/>
            <a:ext cx="26987" cy="2857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895" name="Oval 687"/>
          <p:cNvSpPr>
            <a:spLocks noChangeArrowheads="1"/>
          </p:cNvSpPr>
          <p:nvPr/>
        </p:nvSpPr>
        <p:spPr bwMode="auto">
          <a:xfrm>
            <a:off x="2354263" y="1368425"/>
            <a:ext cx="26987" cy="2857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896" name="Oval 688"/>
          <p:cNvSpPr>
            <a:spLocks noChangeArrowheads="1"/>
          </p:cNvSpPr>
          <p:nvPr/>
        </p:nvSpPr>
        <p:spPr bwMode="auto">
          <a:xfrm>
            <a:off x="2354263" y="1379538"/>
            <a:ext cx="26987" cy="2857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897" name="Oval 689"/>
          <p:cNvSpPr>
            <a:spLocks noChangeArrowheads="1"/>
          </p:cNvSpPr>
          <p:nvPr/>
        </p:nvSpPr>
        <p:spPr bwMode="auto">
          <a:xfrm>
            <a:off x="2354263" y="1385888"/>
            <a:ext cx="26987" cy="2857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898" name="Oval 690"/>
          <p:cNvSpPr>
            <a:spLocks noChangeArrowheads="1"/>
          </p:cNvSpPr>
          <p:nvPr/>
        </p:nvSpPr>
        <p:spPr bwMode="auto">
          <a:xfrm>
            <a:off x="2354263" y="1398588"/>
            <a:ext cx="26987" cy="2857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899" name="Oval 691"/>
          <p:cNvSpPr>
            <a:spLocks noChangeArrowheads="1"/>
          </p:cNvSpPr>
          <p:nvPr/>
        </p:nvSpPr>
        <p:spPr bwMode="auto">
          <a:xfrm>
            <a:off x="2357438" y="1416050"/>
            <a:ext cx="26987" cy="2857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900" name="Oval 692"/>
          <p:cNvSpPr>
            <a:spLocks noChangeArrowheads="1"/>
          </p:cNvSpPr>
          <p:nvPr/>
        </p:nvSpPr>
        <p:spPr bwMode="auto">
          <a:xfrm>
            <a:off x="2357438" y="1431925"/>
            <a:ext cx="26987" cy="2857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901" name="Oval 693"/>
          <p:cNvSpPr>
            <a:spLocks noChangeArrowheads="1"/>
          </p:cNvSpPr>
          <p:nvPr/>
        </p:nvSpPr>
        <p:spPr bwMode="auto">
          <a:xfrm>
            <a:off x="2357438" y="1449388"/>
            <a:ext cx="26987" cy="26987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902" name="Oval 694"/>
          <p:cNvSpPr>
            <a:spLocks noChangeArrowheads="1"/>
          </p:cNvSpPr>
          <p:nvPr/>
        </p:nvSpPr>
        <p:spPr bwMode="auto">
          <a:xfrm>
            <a:off x="2357438" y="1458913"/>
            <a:ext cx="26987" cy="2857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903" name="Oval 695"/>
          <p:cNvSpPr>
            <a:spLocks noChangeArrowheads="1"/>
          </p:cNvSpPr>
          <p:nvPr/>
        </p:nvSpPr>
        <p:spPr bwMode="auto">
          <a:xfrm>
            <a:off x="2357438" y="1474788"/>
            <a:ext cx="26987" cy="2857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904" name="Oval 696"/>
          <p:cNvSpPr>
            <a:spLocks noChangeArrowheads="1"/>
          </p:cNvSpPr>
          <p:nvPr/>
        </p:nvSpPr>
        <p:spPr bwMode="auto">
          <a:xfrm>
            <a:off x="2357438" y="1489075"/>
            <a:ext cx="26987" cy="26988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905" name="Oval 697"/>
          <p:cNvSpPr>
            <a:spLocks noChangeArrowheads="1"/>
          </p:cNvSpPr>
          <p:nvPr/>
        </p:nvSpPr>
        <p:spPr bwMode="auto">
          <a:xfrm>
            <a:off x="2357438" y="1504950"/>
            <a:ext cx="26987" cy="2857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906" name="Oval 698"/>
          <p:cNvSpPr>
            <a:spLocks noChangeArrowheads="1"/>
          </p:cNvSpPr>
          <p:nvPr/>
        </p:nvSpPr>
        <p:spPr bwMode="auto">
          <a:xfrm>
            <a:off x="2357438" y="1511300"/>
            <a:ext cx="26987" cy="2857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907" name="Oval 699"/>
          <p:cNvSpPr>
            <a:spLocks noChangeArrowheads="1"/>
          </p:cNvSpPr>
          <p:nvPr/>
        </p:nvSpPr>
        <p:spPr bwMode="auto">
          <a:xfrm>
            <a:off x="2357438" y="1528763"/>
            <a:ext cx="26987" cy="2857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908" name="Oval 700"/>
          <p:cNvSpPr>
            <a:spLocks noChangeArrowheads="1"/>
          </p:cNvSpPr>
          <p:nvPr/>
        </p:nvSpPr>
        <p:spPr bwMode="auto">
          <a:xfrm>
            <a:off x="2357438" y="1538288"/>
            <a:ext cx="26987" cy="2857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909" name="Oval 701"/>
          <p:cNvSpPr>
            <a:spLocks noChangeArrowheads="1"/>
          </p:cNvSpPr>
          <p:nvPr/>
        </p:nvSpPr>
        <p:spPr bwMode="auto">
          <a:xfrm>
            <a:off x="2357438" y="1554163"/>
            <a:ext cx="26987" cy="2857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910" name="Oval 702"/>
          <p:cNvSpPr>
            <a:spLocks noChangeArrowheads="1"/>
          </p:cNvSpPr>
          <p:nvPr/>
        </p:nvSpPr>
        <p:spPr bwMode="auto">
          <a:xfrm>
            <a:off x="2357438" y="1568450"/>
            <a:ext cx="26987" cy="2857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911" name="Oval 703"/>
          <p:cNvSpPr>
            <a:spLocks noChangeArrowheads="1"/>
          </p:cNvSpPr>
          <p:nvPr/>
        </p:nvSpPr>
        <p:spPr bwMode="auto">
          <a:xfrm>
            <a:off x="2360613" y="1584325"/>
            <a:ext cx="26987" cy="2857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912" name="Oval 704"/>
          <p:cNvSpPr>
            <a:spLocks noChangeArrowheads="1"/>
          </p:cNvSpPr>
          <p:nvPr/>
        </p:nvSpPr>
        <p:spPr bwMode="auto">
          <a:xfrm>
            <a:off x="2357438" y="1587500"/>
            <a:ext cx="26987" cy="2857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913" name="Oval 705"/>
          <p:cNvSpPr>
            <a:spLocks noChangeArrowheads="1"/>
          </p:cNvSpPr>
          <p:nvPr/>
        </p:nvSpPr>
        <p:spPr bwMode="auto">
          <a:xfrm>
            <a:off x="2360613" y="1604963"/>
            <a:ext cx="26987" cy="2857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914" name="Oval 706"/>
          <p:cNvSpPr>
            <a:spLocks noChangeArrowheads="1"/>
          </p:cNvSpPr>
          <p:nvPr/>
        </p:nvSpPr>
        <p:spPr bwMode="auto">
          <a:xfrm>
            <a:off x="2360613" y="1611313"/>
            <a:ext cx="26987" cy="2857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915" name="Oval 707"/>
          <p:cNvSpPr>
            <a:spLocks noChangeArrowheads="1"/>
          </p:cNvSpPr>
          <p:nvPr/>
        </p:nvSpPr>
        <p:spPr bwMode="auto">
          <a:xfrm>
            <a:off x="2357438" y="1627188"/>
            <a:ext cx="26987" cy="2857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916" name="Oval 708"/>
          <p:cNvSpPr>
            <a:spLocks noChangeArrowheads="1"/>
          </p:cNvSpPr>
          <p:nvPr/>
        </p:nvSpPr>
        <p:spPr bwMode="auto">
          <a:xfrm>
            <a:off x="2357438" y="1638300"/>
            <a:ext cx="26987" cy="26988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917" name="Oval 709"/>
          <p:cNvSpPr>
            <a:spLocks noChangeArrowheads="1"/>
          </p:cNvSpPr>
          <p:nvPr/>
        </p:nvSpPr>
        <p:spPr bwMode="auto">
          <a:xfrm>
            <a:off x="2357438" y="1654175"/>
            <a:ext cx="26987" cy="2857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918" name="Oval 710"/>
          <p:cNvSpPr>
            <a:spLocks noChangeArrowheads="1"/>
          </p:cNvSpPr>
          <p:nvPr/>
        </p:nvSpPr>
        <p:spPr bwMode="auto">
          <a:xfrm>
            <a:off x="2357438" y="1671638"/>
            <a:ext cx="26987" cy="26987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919" name="Oval 711"/>
          <p:cNvSpPr>
            <a:spLocks noChangeArrowheads="1"/>
          </p:cNvSpPr>
          <p:nvPr/>
        </p:nvSpPr>
        <p:spPr bwMode="auto">
          <a:xfrm>
            <a:off x="2357438" y="1684338"/>
            <a:ext cx="26987" cy="2857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920" name="Oval 712"/>
          <p:cNvSpPr>
            <a:spLocks noChangeArrowheads="1"/>
          </p:cNvSpPr>
          <p:nvPr/>
        </p:nvSpPr>
        <p:spPr bwMode="auto">
          <a:xfrm>
            <a:off x="2357438" y="1700213"/>
            <a:ext cx="26987" cy="2857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921" name="Oval 713"/>
          <p:cNvSpPr>
            <a:spLocks noChangeArrowheads="1"/>
          </p:cNvSpPr>
          <p:nvPr/>
        </p:nvSpPr>
        <p:spPr bwMode="auto">
          <a:xfrm>
            <a:off x="2357438" y="1714500"/>
            <a:ext cx="26987" cy="2857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922" name="Oval 714"/>
          <p:cNvSpPr>
            <a:spLocks noChangeArrowheads="1"/>
          </p:cNvSpPr>
          <p:nvPr/>
        </p:nvSpPr>
        <p:spPr bwMode="auto">
          <a:xfrm>
            <a:off x="2357438" y="1730375"/>
            <a:ext cx="26987" cy="2857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923" name="Oval 715"/>
          <p:cNvSpPr>
            <a:spLocks noChangeArrowheads="1"/>
          </p:cNvSpPr>
          <p:nvPr/>
        </p:nvSpPr>
        <p:spPr bwMode="auto">
          <a:xfrm>
            <a:off x="2357438" y="1736725"/>
            <a:ext cx="26987" cy="2857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924" name="Oval 716"/>
          <p:cNvSpPr>
            <a:spLocks noChangeArrowheads="1"/>
          </p:cNvSpPr>
          <p:nvPr/>
        </p:nvSpPr>
        <p:spPr bwMode="auto">
          <a:xfrm>
            <a:off x="2357438" y="1754188"/>
            <a:ext cx="26987" cy="2857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925" name="Oval 717"/>
          <p:cNvSpPr>
            <a:spLocks noChangeArrowheads="1"/>
          </p:cNvSpPr>
          <p:nvPr/>
        </p:nvSpPr>
        <p:spPr bwMode="auto">
          <a:xfrm>
            <a:off x="2357438" y="1763713"/>
            <a:ext cx="26987" cy="2857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926" name="Oval 718"/>
          <p:cNvSpPr>
            <a:spLocks noChangeArrowheads="1"/>
          </p:cNvSpPr>
          <p:nvPr/>
        </p:nvSpPr>
        <p:spPr bwMode="auto">
          <a:xfrm>
            <a:off x="2357438" y="1781175"/>
            <a:ext cx="26987" cy="26988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927" name="Oval 719"/>
          <p:cNvSpPr>
            <a:spLocks noChangeArrowheads="1"/>
          </p:cNvSpPr>
          <p:nvPr/>
        </p:nvSpPr>
        <p:spPr bwMode="auto">
          <a:xfrm>
            <a:off x="2357438" y="1793875"/>
            <a:ext cx="26987" cy="2857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928" name="Oval 720"/>
          <p:cNvSpPr>
            <a:spLocks noChangeArrowheads="1"/>
          </p:cNvSpPr>
          <p:nvPr/>
        </p:nvSpPr>
        <p:spPr bwMode="auto">
          <a:xfrm>
            <a:off x="2360613" y="1809750"/>
            <a:ext cx="26987" cy="2857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929" name="Oval 721"/>
          <p:cNvSpPr>
            <a:spLocks noChangeArrowheads="1"/>
          </p:cNvSpPr>
          <p:nvPr/>
        </p:nvSpPr>
        <p:spPr bwMode="auto">
          <a:xfrm>
            <a:off x="2357438" y="1817688"/>
            <a:ext cx="26987" cy="26987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930" name="Oval 722"/>
          <p:cNvSpPr>
            <a:spLocks noChangeArrowheads="1"/>
          </p:cNvSpPr>
          <p:nvPr/>
        </p:nvSpPr>
        <p:spPr bwMode="auto">
          <a:xfrm>
            <a:off x="2360613" y="1830388"/>
            <a:ext cx="26987" cy="2857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931" name="Oval 723"/>
          <p:cNvSpPr>
            <a:spLocks noChangeArrowheads="1"/>
          </p:cNvSpPr>
          <p:nvPr/>
        </p:nvSpPr>
        <p:spPr bwMode="auto">
          <a:xfrm>
            <a:off x="2357438" y="1836738"/>
            <a:ext cx="26987" cy="2857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932" name="Oval 724"/>
          <p:cNvSpPr>
            <a:spLocks noChangeArrowheads="1"/>
          </p:cNvSpPr>
          <p:nvPr/>
        </p:nvSpPr>
        <p:spPr bwMode="auto">
          <a:xfrm>
            <a:off x="2357438" y="1854200"/>
            <a:ext cx="26987" cy="26988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933" name="Oval 725"/>
          <p:cNvSpPr>
            <a:spLocks noChangeArrowheads="1"/>
          </p:cNvSpPr>
          <p:nvPr/>
        </p:nvSpPr>
        <p:spPr bwMode="auto">
          <a:xfrm>
            <a:off x="2357438" y="1863725"/>
            <a:ext cx="26987" cy="2857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934" name="Oval 726"/>
          <p:cNvSpPr>
            <a:spLocks noChangeArrowheads="1"/>
          </p:cNvSpPr>
          <p:nvPr/>
        </p:nvSpPr>
        <p:spPr bwMode="auto">
          <a:xfrm>
            <a:off x="2357438" y="1879600"/>
            <a:ext cx="26987" cy="2857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935" name="Oval 727"/>
          <p:cNvSpPr>
            <a:spLocks noChangeArrowheads="1"/>
          </p:cNvSpPr>
          <p:nvPr/>
        </p:nvSpPr>
        <p:spPr bwMode="auto">
          <a:xfrm>
            <a:off x="2365375" y="1433513"/>
            <a:ext cx="26988" cy="2857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936" name="Oval 728"/>
          <p:cNvSpPr>
            <a:spLocks noChangeArrowheads="1"/>
          </p:cNvSpPr>
          <p:nvPr/>
        </p:nvSpPr>
        <p:spPr bwMode="auto">
          <a:xfrm>
            <a:off x="2360613" y="1479550"/>
            <a:ext cx="26987" cy="2857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937" name="Oval 729"/>
          <p:cNvSpPr>
            <a:spLocks noChangeArrowheads="1"/>
          </p:cNvSpPr>
          <p:nvPr/>
        </p:nvSpPr>
        <p:spPr bwMode="auto">
          <a:xfrm>
            <a:off x="2371725" y="1419225"/>
            <a:ext cx="26988" cy="2857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938" name="Oval 730"/>
          <p:cNvSpPr>
            <a:spLocks noChangeArrowheads="1"/>
          </p:cNvSpPr>
          <p:nvPr/>
        </p:nvSpPr>
        <p:spPr bwMode="auto">
          <a:xfrm>
            <a:off x="2379663" y="1401763"/>
            <a:ext cx="26987" cy="2857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939" name="Oval 731"/>
          <p:cNvSpPr>
            <a:spLocks noChangeArrowheads="1"/>
          </p:cNvSpPr>
          <p:nvPr/>
        </p:nvSpPr>
        <p:spPr bwMode="auto">
          <a:xfrm>
            <a:off x="2386013" y="1389063"/>
            <a:ext cx="26987" cy="2857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940" name="Oval 732"/>
          <p:cNvSpPr>
            <a:spLocks noChangeArrowheads="1"/>
          </p:cNvSpPr>
          <p:nvPr/>
        </p:nvSpPr>
        <p:spPr bwMode="auto">
          <a:xfrm>
            <a:off x="2392363" y="1376363"/>
            <a:ext cx="26987" cy="26987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941" name="Oval 733"/>
          <p:cNvSpPr>
            <a:spLocks noChangeArrowheads="1"/>
          </p:cNvSpPr>
          <p:nvPr/>
        </p:nvSpPr>
        <p:spPr bwMode="auto">
          <a:xfrm>
            <a:off x="2395538" y="1368425"/>
            <a:ext cx="26987" cy="2857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942" name="Oval 734"/>
          <p:cNvSpPr>
            <a:spLocks noChangeArrowheads="1"/>
          </p:cNvSpPr>
          <p:nvPr/>
        </p:nvSpPr>
        <p:spPr bwMode="auto">
          <a:xfrm>
            <a:off x="2405063" y="1358900"/>
            <a:ext cx="26987" cy="2857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943" name="Oval 735"/>
          <p:cNvSpPr>
            <a:spLocks noChangeArrowheads="1"/>
          </p:cNvSpPr>
          <p:nvPr/>
        </p:nvSpPr>
        <p:spPr bwMode="auto">
          <a:xfrm>
            <a:off x="2411413" y="1349375"/>
            <a:ext cx="26987" cy="2857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944" name="Oval 736"/>
          <p:cNvSpPr>
            <a:spLocks noChangeArrowheads="1"/>
          </p:cNvSpPr>
          <p:nvPr/>
        </p:nvSpPr>
        <p:spPr bwMode="auto">
          <a:xfrm>
            <a:off x="2420938" y="1339850"/>
            <a:ext cx="26987" cy="26988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945" name="Oval 737"/>
          <p:cNvSpPr>
            <a:spLocks noChangeArrowheads="1"/>
          </p:cNvSpPr>
          <p:nvPr/>
        </p:nvSpPr>
        <p:spPr bwMode="auto">
          <a:xfrm>
            <a:off x="2430463" y="1328738"/>
            <a:ext cx="26987" cy="2857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946" name="Oval 738"/>
          <p:cNvSpPr>
            <a:spLocks noChangeArrowheads="1"/>
          </p:cNvSpPr>
          <p:nvPr/>
        </p:nvSpPr>
        <p:spPr bwMode="auto">
          <a:xfrm>
            <a:off x="2439988" y="1316038"/>
            <a:ext cx="26987" cy="2857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947" name="Oval 739"/>
          <p:cNvSpPr>
            <a:spLocks noChangeArrowheads="1"/>
          </p:cNvSpPr>
          <p:nvPr/>
        </p:nvSpPr>
        <p:spPr bwMode="auto">
          <a:xfrm>
            <a:off x="2449513" y="1306513"/>
            <a:ext cx="26987" cy="2857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948" name="Oval 740"/>
          <p:cNvSpPr>
            <a:spLocks noChangeArrowheads="1"/>
          </p:cNvSpPr>
          <p:nvPr/>
        </p:nvSpPr>
        <p:spPr bwMode="auto">
          <a:xfrm>
            <a:off x="2459038" y="1292225"/>
            <a:ext cx="26987" cy="2857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949" name="Oval 741"/>
          <p:cNvSpPr>
            <a:spLocks noChangeArrowheads="1"/>
          </p:cNvSpPr>
          <p:nvPr/>
        </p:nvSpPr>
        <p:spPr bwMode="auto">
          <a:xfrm>
            <a:off x="2474913" y="1282700"/>
            <a:ext cx="26987" cy="2857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950" name="Oval 742"/>
          <p:cNvSpPr>
            <a:spLocks noChangeArrowheads="1"/>
          </p:cNvSpPr>
          <p:nvPr/>
        </p:nvSpPr>
        <p:spPr bwMode="auto">
          <a:xfrm>
            <a:off x="2490788" y="1279525"/>
            <a:ext cx="26987" cy="2857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951" name="Oval 743"/>
          <p:cNvSpPr>
            <a:spLocks noChangeArrowheads="1"/>
          </p:cNvSpPr>
          <p:nvPr/>
        </p:nvSpPr>
        <p:spPr bwMode="auto">
          <a:xfrm>
            <a:off x="2506663" y="1276350"/>
            <a:ext cx="26987" cy="2857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952" name="Oval 744"/>
          <p:cNvSpPr>
            <a:spLocks noChangeArrowheads="1"/>
          </p:cNvSpPr>
          <p:nvPr/>
        </p:nvSpPr>
        <p:spPr bwMode="auto">
          <a:xfrm>
            <a:off x="2522538" y="1276350"/>
            <a:ext cx="26987" cy="2857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953" name="Oval 745"/>
          <p:cNvSpPr>
            <a:spLocks noChangeArrowheads="1"/>
          </p:cNvSpPr>
          <p:nvPr/>
        </p:nvSpPr>
        <p:spPr bwMode="auto">
          <a:xfrm>
            <a:off x="2533650" y="1282700"/>
            <a:ext cx="26988" cy="2857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954" name="Oval 746"/>
          <p:cNvSpPr>
            <a:spLocks noChangeArrowheads="1"/>
          </p:cNvSpPr>
          <p:nvPr/>
        </p:nvSpPr>
        <p:spPr bwMode="auto">
          <a:xfrm>
            <a:off x="2544763" y="1292225"/>
            <a:ext cx="26987" cy="2857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955" name="Oval 747"/>
          <p:cNvSpPr>
            <a:spLocks noChangeArrowheads="1"/>
          </p:cNvSpPr>
          <p:nvPr/>
        </p:nvSpPr>
        <p:spPr bwMode="auto">
          <a:xfrm>
            <a:off x="2554288" y="1303338"/>
            <a:ext cx="26987" cy="26987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956" name="Oval 748"/>
          <p:cNvSpPr>
            <a:spLocks noChangeArrowheads="1"/>
          </p:cNvSpPr>
          <p:nvPr/>
        </p:nvSpPr>
        <p:spPr bwMode="auto">
          <a:xfrm>
            <a:off x="2563813" y="1319213"/>
            <a:ext cx="26987" cy="2857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957" name="Oval 749"/>
          <p:cNvSpPr>
            <a:spLocks noChangeArrowheads="1"/>
          </p:cNvSpPr>
          <p:nvPr/>
        </p:nvSpPr>
        <p:spPr bwMode="auto">
          <a:xfrm>
            <a:off x="2570163" y="1336675"/>
            <a:ext cx="26987" cy="26988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958" name="Oval 750"/>
          <p:cNvSpPr>
            <a:spLocks noChangeArrowheads="1"/>
          </p:cNvSpPr>
          <p:nvPr/>
        </p:nvSpPr>
        <p:spPr bwMode="auto">
          <a:xfrm>
            <a:off x="2573338" y="1350963"/>
            <a:ext cx="26987" cy="2857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959" name="Oval 751"/>
          <p:cNvSpPr>
            <a:spLocks noChangeArrowheads="1"/>
          </p:cNvSpPr>
          <p:nvPr/>
        </p:nvSpPr>
        <p:spPr bwMode="auto">
          <a:xfrm>
            <a:off x="2574925" y="1374775"/>
            <a:ext cx="26988" cy="26988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960" name="Oval 752"/>
          <p:cNvSpPr>
            <a:spLocks noChangeArrowheads="1"/>
          </p:cNvSpPr>
          <p:nvPr/>
        </p:nvSpPr>
        <p:spPr bwMode="auto">
          <a:xfrm>
            <a:off x="2574925" y="1390650"/>
            <a:ext cx="26988" cy="2857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961" name="Oval 753"/>
          <p:cNvSpPr>
            <a:spLocks noChangeArrowheads="1"/>
          </p:cNvSpPr>
          <p:nvPr/>
        </p:nvSpPr>
        <p:spPr bwMode="auto">
          <a:xfrm>
            <a:off x="2574925" y="1408113"/>
            <a:ext cx="26988" cy="26987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962" name="Oval 754"/>
          <p:cNvSpPr>
            <a:spLocks noChangeArrowheads="1"/>
          </p:cNvSpPr>
          <p:nvPr/>
        </p:nvSpPr>
        <p:spPr bwMode="auto">
          <a:xfrm>
            <a:off x="2573338" y="1423988"/>
            <a:ext cx="26987" cy="2857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963" name="Oval 755"/>
          <p:cNvSpPr>
            <a:spLocks noChangeArrowheads="1"/>
          </p:cNvSpPr>
          <p:nvPr/>
        </p:nvSpPr>
        <p:spPr bwMode="auto">
          <a:xfrm>
            <a:off x="2571750" y="1439863"/>
            <a:ext cx="26988" cy="2857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964" name="Oval 756"/>
          <p:cNvSpPr>
            <a:spLocks noChangeArrowheads="1"/>
          </p:cNvSpPr>
          <p:nvPr/>
        </p:nvSpPr>
        <p:spPr bwMode="auto">
          <a:xfrm>
            <a:off x="2571750" y="1457325"/>
            <a:ext cx="26988" cy="2857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965" name="Oval 757"/>
          <p:cNvSpPr>
            <a:spLocks noChangeArrowheads="1"/>
          </p:cNvSpPr>
          <p:nvPr/>
        </p:nvSpPr>
        <p:spPr bwMode="auto">
          <a:xfrm>
            <a:off x="2571750" y="1473200"/>
            <a:ext cx="26988" cy="2857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966" name="Oval 758"/>
          <p:cNvSpPr>
            <a:spLocks noChangeArrowheads="1"/>
          </p:cNvSpPr>
          <p:nvPr/>
        </p:nvSpPr>
        <p:spPr bwMode="auto">
          <a:xfrm>
            <a:off x="2573338" y="1490663"/>
            <a:ext cx="26987" cy="2857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967" name="Oval 759"/>
          <p:cNvSpPr>
            <a:spLocks noChangeArrowheads="1"/>
          </p:cNvSpPr>
          <p:nvPr/>
        </p:nvSpPr>
        <p:spPr bwMode="auto">
          <a:xfrm>
            <a:off x="2571750" y="1506538"/>
            <a:ext cx="26988" cy="2857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968" name="Oval 760"/>
          <p:cNvSpPr>
            <a:spLocks noChangeArrowheads="1"/>
          </p:cNvSpPr>
          <p:nvPr/>
        </p:nvSpPr>
        <p:spPr bwMode="auto">
          <a:xfrm>
            <a:off x="2571750" y="1524000"/>
            <a:ext cx="26988" cy="26988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969" name="Oval 761"/>
          <p:cNvSpPr>
            <a:spLocks noChangeArrowheads="1"/>
          </p:cNvSpPr>
          <p:nvPr/>
        </p:nvSpPr>
        <p:spPr bwMode="auto">
          <a:xfrm>
            <a:off x="2571750" y="1539875"/>
            <a:ext cx="26988" cy="2857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970" name="Oval 762"/>
          <p:cNvSpPr>
            <a:spLocks noChangeArrowheads="1"/>
          </p:cNvSpPr>
          <p:nvPr/>
        </p:nvSpPr>
        <p:spPr bwMode="auto">
          <a:xfrm>
            <a:off x="2574925" y="1552575"/>
            <a:ext cx="26988" cy="2857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971" name="Oval 763"/>
          <p:cNvSpPr>
            <a:spLocks noChangeArrowheads="1"/>
          </p:cNvSpPr>
          <p:nvPr/>
        </p:nvSpPr>
        <p:spPr bwMode="auto">
          <a:xfrm>
            <a:off x="2581275" y="1570038"/>
            <a:ext cx="26988" cy="2857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972" name="Oval 764"/>
          <p:cNvSpPr>
            <a:spLocks noChangeArrowheads="1"/>
          </p:cNvSpPr>
          <p:nvPr/>
        </p:nvSpPr>
        <p:spPr bwMode="auto">
          <a:xfrm>
            <a:off x="2593975" y="1582738"/>
            <a:ext cx="26988" cy="2857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973" name="Oval 765"/>
          <p:cNvSpPr>
            <a:spLocks noChangeArrowheads="1"/>
          </p:cNvSpPr>
          <p:nvPr/>
        </p:nvSpPr>
        <p:spPr bwMode="auto">
          <a:xfrm>
            <a:off x="2609850" y="1585913"/>
            <a:ext cx="26988" cy="2857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974" name="Oval 766"/>
          <p:cNvSpPr>
            <a:spLocks noChangeArrowheads="1"/>
          </p:cNvSpPr>
          <p:nvPr/>
        </p:nvSpPr>
        <p:spPr bwMode="auto">
          <a:xfrm>
            <a:off x="2628900" y="1582738"/>
            <a:ext cx="26988" cy="2857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975" name="Oval 767"/>
          <p:cNvSpPr>
            <a:spLocks noChangeArrowheads="1"/>
          </p:cNvSpPr>
          <p:nvPr/>
        </p:nvSpPr>
        <p:spPr bwMode="auto">
          <a:xfrm>
            <a:off x="2641600" y="1573213"/>
            <a:ext cx="26988" cy="2857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976" name="Oval 768"/>
          <p:cNvSpPr>
            <a:spLocks noChangeArrowheads="1"/>
          </p:cNvSpPr>
          <p:nvPr/>
        </p:nvSpPr>
        <p:spPr bwMode="auto">
          <a:xfrm>
            <a:off x="2654300" y="1560513"/>
            <a:ext cx="26988" cy="26987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977" name="Oval 769"/>
          <p:cNvSpPr>
            <a:spLocks noChangeArrowheads="1"/>
          </p:cNvSpPr>
          <p:nvPr/>
        </p:nvSpPr>
        <p:spPr bwMode="auto">
          <a:xfrm>
            <a:off x="2667000" y="1546225"/>
            <a:ext cx="26988" cy="2857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978" name="Oval 770"/>
          <p:cNvSpPr>
            <a:spLocks noChangeArrowheads="1"/>
          </p:cNvSpPr>
          <p:nvPr/>
        </p:nvSpPr>
        <p:spPr bwMode="auto">
          <a:xfrm>
            <a:off x="2679700" y="1530350"/>
            <a:ext cx="26988" cy="2857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979" name="Oval 771"/>
          <p:cNvSpPr>
            <a:spLocks noChangeArrowheads="1"/>
          </p:cNvSpPr>
          <p:nvPr/>
        </p:nvSpPr>
        <p:spPr bwMode="auto">
          <a:xfrm>
            <a:off x="2689225" y="1512888"/>
            <a:ext cx="26988" cy="2857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980" name="Oval 772"/>
          <p:cNvSpPr>
            <a:spLocks noChangeArrowheads="1"/>
          </p:cNvSpPr>
          <p:nvPr/>
        </p:nvSpPr>
        <p:spPr bwMode="auto">
          <a:xfrm>
            <a:off x="2695575" y="1501775"/>
            <a:ext cx="26988" cy="2857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981" name="Oval 773"/>
          <p:cNvSpPr>
            <a:spLocks noChangeArrowheads="1"/>
          </p:cNvSpPr>
          <p:nvPr/>
        </p:nvSpPr>
        <p:spPr bwMode="auto">
          <a:xfrm>
            <a:off x="2705100" y="1489075"/>
            <a:ext cx="26988" cy="26988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982" name="Oval 774"/>
          <p:cNvSpPr>
            <a:spLocks noChangeArrowheads="1"/>
          </p:cNvSpPr>
          <p:nvPr/>
        </p:nvSpPr>
        <p:spPr bwMode="auto">
          <a:xfrm>
            <a:off x="2708275" y="1471613"/>
            <a:ext cx="26988" cy="2857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983" name="Oval 775"/>
          <p:cNvSpPr>
            <a:spLocks noChangeArrowheads="1"/>
          </p:cNvSpPr>
          <p:nvPr/>
        </p:nvSpPr>
        <p:spPr bwMode="auto">
          <a:xfrm>
            <a:off x="2714625" y="1458913"/>
            <a:ext cx="26988" cy="2857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984" name="Oval 776"/>
          <p:cNvSpPr>
            <a:spLocks noChangeArrowheads="1"/>
          </p:cNvSpPr>
          <p:nvPr/>
        </p:nvSpPr>
        <p:spPr bwMode="auto">
          <a:xfrm>
            <a:off x="2720975" y="1441450"/>
            <a:ext cx="26988" cy="2857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7985" name="Group 777"/>
          <p:cNvGrpSpPr>
            <a:grpSpLocks/>
          </p:cNvGrpSpPr>
          <p:nvPr/>
        </p:nvGrpSpPr>
        <p:grpSpPr bwMode="auto">
          <a:xfrm>
            <a:off x="2971800" y="1320800"/>
            <a:ext cx="828675" cy="546100"/>
            <a:chOff x="334" y="1662"/>
            <a:chExt cx="533" cy="398"/>
          </a:xfrm>
        </p:grpSpPr>
        <p:sp>
          <p:nvSpPr>
            <p:cNvPr id="31742" name="AutoShape 778"/>
            <p:cNvSpPr>
              <a:spLocks noChangeArrowheads="1"/>
            </p:cNvSpPr>
            <p:nvPr/>
          </p:nvSpPr>
          <p:spPr bwMode="auto">
            <a:xfrm>
              <a:off x="334" y="1760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743" name="AutoShape 779"/>
            <p:cNvSpPr>
              <a:spLocks noChangeArrowheads="1"/>
            </p:cNvSpPr>
            <p:nvPr/>
          </p:nvSpPr>
          <p:spPr bwMode="auto">
            <a:xfrm>
              <a:off x="340" y="1752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744" name="AutoShape 780"/>
            <p:cNvSpPr>
              <a:spLocks noChangeArrowheads="1"/>
            </p:cNvSpPr>
            <p:nvPr/>
          </p:nvSpPr>
          <p:spPr bwMode="auto">
            <a:xfrm>
              <a:off x="348" y="1744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745" name="AutoShape 781"/>
            <p:cNvSpPr>
              <a:spLocks noChangeArrowheads="1"/>
            </p:cNvSpPr>
            <p:nvPr/>
          </p:nvSpPr>
          <p:spPr bwMode="auto">
            <a:xfrm>
              <a:off x="354" y="1734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746" name="AutoShape 782"/>
            <p:cNvSpPr>
              <a:spLocks noChangeArrowheads="1"/>
            </p:cNvSpPr>
            <p:nvPr/>
          </p:nvSpPr>
          <p:spPr bwMode="auto">
            <a:xfrm>
              <a:off x="360" y="1722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747" name="AutoShape 783"/>
            <p:cNvSpPr>
              <a:spLocks noChangeArrowheads="1"/>
            </p:cNvSpPr>
            <p:nvPr/>
          </p:nvSpPr>
          <p:spPr bwMode="auto">
            <a:xfrm>
              <a:off x="364" y="1710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748" name="AutoShape 784"/>
            <p:cNvSpPr>
              <a:spLocks noChangeArrowheads="1"/>
            </p:cNvSpPr>
            <p:nvPr/>
          </p:nvSpPr>
          <p:spPr bwMode="auto">
            <a:xfrm>
              <a:off x="368" y="1700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749" name="AutoShape 785"/>
            <p:cNvSpPr>
              <a:spLocks noChangeArrowheads="1"/>
            </p:cNvSpPr>
            <p:nvPr/>
          </p:nvSpPr>
          <p:spPr bwMode="auto">
            <a:xfrm>
              <a:off x="372" y="1688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750" name="AutoShape 786"/>
            <p:cNvSpPr>
              <a:spLocks noChangeArrowheads="1"/>
            </p:cNvSpPr>
            <p:nvPr/>
          </p:nvSpPr>
          <p:spPr bwMode="auto">
            <a:xfrm>
              <a:off x="376" y="1676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751" name="AutoShape 787"/>
            <p:cNvSpPr>
              <a:spLocks noChangeArrowheads="1"/>
            </p:cNvSpPr>
            <p:nvPr/>
          </p:nvSpPr>
          <p:spPr bwMode="auto">
            <a:xfrm>
              <a:off x="378" y="1666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752" name="AutoShape 788"/>
            <p:cNvSpPr>
              <a:spLocks noChangeArrowheads="1"/>
            </p:cNvSpPr>
            <p:nvPr/>
          </p:nvSpPr>
          <p:spPr bwMode="auto">
            <a:xfrm>
              <a:off x="376" y="1680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753" name="AutoShape 789"/>
            <p:cNvSpPr>
              <a:spLocks noChangeArrowheads="1"/>
            </p:cNvSpPr>
            <p:nvPr/>
          </p:nvSpPr>
          <p:spPr bwMode="auto">
            <a:xfrm>
              <a:off x="376" y="1688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754" name="AutoShape 790"/>
            <p:cNvSpPr>
              <a:spLocks noChangeArrowheads="1"/>
            </p:cNvSpPr>
            <p:nvPr/>
          </p:nvSpPr>
          <p:spPr bwMode="auto">
            <a:xfrm>
              <a:off x="376" y="1702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755" name="AutoShape 791"/>
            <p:cNvSpPr>
              <a:spLocks noChangeArrowheads="1"/>
            </p:cNvSpPr>
            <p:nvPr/>
          </p:nvSpPr>
          <p:spPr bwMode="auto">
            <a:xfrm>
              <a:off x="376" y="1714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756" name="AutoShape 792"/>
            <p:cNvSpPr>
              <a:spLocks noChangeArrowheads="1"/>
            </p:cNvSpPr>
            <p:nvPr/>
          </p:nvSpPr>
          <p:spPr bwMode="auto">
            <a:xfrm>
              <a:off x="376" y="1726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757" name="AutoShape 793"/>
            <p:cNvSpPr>
              <a:spLocks noChangeArrowheads="1"/>
            </p:cNvSpPr>
            <p:nvPr/>
          </p:nvSpPr>
          <p:spPr bwMode="auto">
            <a:xfrm>
              <a:off x="374" y="1734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758" name="AutoShape 794"/>
            <p:cNvSpPr>
              <a:spLocks noChangeArrowheads="1"/>
            </p:cNvSpPr>
            <p:nvPr/>
          </p:nvSpPr>
          <p:spPr bwMode="auto">
            <a:xfrm>
              <a:off x="374" y="1744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759" name="AutoShape 795"/>
            <p:cNvSpPr>
              <a:spLocks noChangeArrowheads="1"/>
            </p:cNvSpPr>
            <p:nvPr/>
          </p:nvSpPr>
          <p:spPr bwMode="auto">
            <a:xfrm>
              <a:off x="374" y="1756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760" name="AutoShape 796"/>
            <p:cNvSpPr>
              <a:spLocks noChangeArrowheads="1"/>
            </p:cNvSpPr>
            <p:nvPr/>
          </p:nvSpPr>
          <p:spPr bwMode="auto">
            <a:xfrm>
              <a:off x="376" y="1766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761" name="AutoShape 797"/>
            <p:cNvSpPr>
              <a:spLocks noChangeArrowheads="1"/>
            </p:cNvSpPr>
            <p:nvPr/>
          </p:nvSpPr>
          <p:spPr bwMode="auto">
            <a:xfrm>
              <a:off x="376" y="1776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762" name="AutoShape 798"/>
            <p:cNvSpPr>
              <a:spLocks noChangeArrowheads="1"/>
            </p:cNvSpPr>
            <p:nvPr/>
          </p:nvSpPr>
          <p:spPr bwMode="auto">
            <a:xfrm>
              <a:off x="376" y="1782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763" name="AutoShape 799"/>
            <p:cNvSpPr>
              <a:spLocks noChangeArrowheads="1"/>
            </p:cNvSpPr>
            <p:nvPr/>
          </p:nvSpPr>
          <p:spPr bwMode="auto">
            <a:xfrm>
              <a:off x="376" y="1792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764" name="AutoShape 800"/>
            <p:cNvSpPr>
              <a:spLocks noChangeArrowheads="1"/>
            </p:cNvSpPr>
            <p:nvPr/>
          </p:nvSpPr>
          <p:spPr bwMode="auto">
            <a:xfrm>
              <a:off x="376" y="1804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765" name="AutoShape 801"/>
            <p:cNvSpPr>
              <a:spLocks noChangeArrowheads="1"/>
            </p:cNvSpPr>
            <p:nvPr/>
          </p:nvSpPr>
          <p:spPr bwMode="auto">
            <a:xfrm>
              <a:off x="376" y="1816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766" name="AutoShape 802"/>
            <p:cNvSpPr>
              <a:spLocks noChangeArrowheads="1"/>
            </p:cNvSpPr>
            <p:nvPr/>
          </p:nvSpPr>
          <p:spPr bwMode="auto">
            <a:xfrm>
              <a:off x="380" y="1822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767" name="AutoShape 803"/>
            <p:cNvSpPr>
              <a:spLocks noChangeArrowheads="1"/>
            </p:cNvSpPr>
            <p:nvPr/>
          </p:nvSpPr>
          <p:spPr bwMode="auto">
            <a:xfrm>
              <a:off x="382" y="1830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768" name="AutoShape 804"/>
            <p:cNvSpPr>
              <a:spLocks noChangeArrowheads="1"/>
            </p:cNvSpPr>
            <p:nvPr/>
          </p:nvSpPr>
          <p:spPr bwMode="auto">
            <a:xfrm>
              <a:off x="392" y="1838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769" name="AutoShape 805"/>
            <p:cNvSpPr>
              <a:spLocks noChangeArrowheads="1"/>
            </p:cNvSpPr>
            <p:nvPr/>
          </p:nvSpPr>
          <p:spPr bwMode="auto">
            <a:xfrm>
              <a:off x="400" y="1846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770" name="AutoShape 806"/>
            <p:cNvSpPr>
              <a:spLocks noChangeArrowheads="1"/>
            </p:cNvSpPr>
            <p:nvPr/>
          </p:nvSpPr>
          <p:spPr bwMode="auto">
            <a:xfrm>
              <a:off x="404" y="1850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771" name="AutoShape 807"/>
            <p:cNvSpPr>
              <a:spLocks noChangeArrowheads="1"/>
            </p:cNvSpPr>
            <p:nvPr/>
          </p:nvSpPr>
          <p:spPr bwMode="auto">
            <a:xfrm>
              <a:off x="414" y="1848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772" name="AutoShape 808"/>
            <p:cNvSpPr>
              <a:spLocks noChangeArrowheads="1"/>
            </p:cNvSpPr>
            <p:nvPr/>
          </p:nvSpPr>
          <p:spPr bwMode="auto">
            <a:xfrm>
              <a:off x="422" y="1846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773" name="AutoShape 809"/>
            <p:cNvSpPr>
              <a:spLocks noChangeArrowheads="1"/>
            </p:cNvSpPr>
            <p:nvPr/>
          </p:nvSpPr>
          <p:spPr bwMode="auto">
            <a:xfrm>
              <a:off x="430" y="1846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774" name="AutoShape 810"/>
            <p:cNvSpPr>
              <a:spLocks noChangeArrowheads="1"/>
            </p:cNvSpPr>
            <p:nvPr/>
          </p:nvSpPr>
          <p:spPr bwMode="auto">
            <a:xfrm>
              <a:off x="440" y="1840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775" name="AutoShape 811"/>
            <p:cNvSpPr>
              <a:spLocks noChangeArrowheads="1"/>
            </p:cNvSpPr>
            <p:nvPr/>
          </p:nvSpPr>
          <p:spPr bwMode="auto">
            <a:xfrm>
              <a:off x="450" y="1834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776" name="AutoShape 812"/>
            <p:cNvSpPr>
              <a:spLocks noChangeArrowheads="1"/>
            </p:cNvSpPr>
            <p:nvPr/>
          </p:nvSpPr>
          <p:spPr bwMode="auto">
            <a:xfrm>
              <a:off x="456" y="1824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777" name="AutoShape 813"/>
            <p:cNvSpPr>
              <a:spLocks noChangeArrowheads="1"/>
            </p:cNvSpPr>
            <p:nvPr/>
          </p:nvSpPr>
          <p:spPr bwMode="auto">
            <a:xfrm>
              <a:off x="462" y="1816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778" name="AutoShape 814"/>
            <p:cNvSpPr>
              <a:spLocks noChangeArrowheads="1"/>
            </p:cNvSpPr>
            <p:nvPr/>
          </p:nvSpPr>
          <p:spPr bwMode="auto">
            <a:xfrm>
              <a:off x="468" y="1806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779" name="AutoShape 815"/>
            <p:cNvSpPr>
              <a:spLocks noChangeArrowheads="1"/>
            </p:cNvSpPr>
            <p:nvPr/>
          </p:nvSpPr>
          <p:spPr bwMode="auto">
            <a:xfrm>
              <a:off x="474" y="1796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780" name="AutoShape 816"/>
            <p:cNvSpPr>
              <a:spLocks noChangeArrowheads="1"/>
            </p:cNvSpPr>
            <p:nvPr/>
          </p:nvSpPr>
          <p:spPr bwMode="auto">
            <a:xfrm>
              <a:off x="478" y="1784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781" name="AutoShape 817"/>
            <p:cNvSpPr>
              <a:spLocks noChangeArrowheads="1"/>
            </p:cNvSpPr>
            <p:nvPr/>
          </p:nvSpPr>
          <p:spPr bwMode="auto">
            <a:xfrm>
              <a:off x="484" y="1770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782" name="Oval 818"/>
            <p:cNvSpPr>
              <a:spLocks noChangeArrowheads="1"/>
            </p:cNvSpPr>
            <p:nvPr/>
          </p:nvSpPr>
          <p:spPr bwMode="auto">
            <a:xfrm>
              <a:off x="484" y="1777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783" name="Oval 819"/>
            <p:cNvSpPr>
              <a:spLocks noChangeArrowheads="1"/>
            </p:cNvSpPr>
            <p:nvPr/>
          </p:nvSpPr>
          <p:spPr bwMode="auto">
            <a:xfrm>
              <a:off x="490" y="1761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784" name="Oval 820"/>
            <p:cNvSpPr>
              <a:spLocks noChangeArrowheads="1"/>
            </p:cNvSpPr>
            <p:nvPr/>
          </p:nvSpPr>
          <p:spPr bwMode="auto">
            <a:xfrm>
              <a:off x="494" y="1751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785" name="Oval 821"/>
            <p:cNvSpPr>
              <a:spLocks noChangeArrowheads="1"/>
            </p:cNvSpPr>
            <p:nvPr/>
          </p:nvSpPr>
          <p:spPr bwMode="auto">
            <a:xfrm>
              <a:off x="498" y="174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786" name="Oval 822"/>
            <p:cNvSpPr>
              <a:spLocks noChangeArrowheads="1"/>
            </p:cNvSpPr>
            <p:nvPr/>
          </p:nvSpPr>
          <p:spPr bwMode="auto">
            <a:xfrm>
              <a:off x="500" y="173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787" name="Oval 823"/>
            <p:cNvSpPr>
              <a:spLocks noChangeArrowheads="1"/>
            </p:cNvSpPr>
            <p:nvPr/>
          </p:nvSpPr>
          <p:spPr bwMode="auto">
            <a:xfrm>
              <a:off x="504" y="172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788" name="Oval 824"/>
            <p:cNvSpPr>
              <a:spLocks noChangeArrowheads="1"/>
            </p:cNvSpPr>
            <p:nvPr/>
          </p:nvSpPr>
          <p:spPr bwMode="auto">
            <a:xfrm>
              <a:off x="506" y="172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789" name="Oval 825"/>
            <p:cNvSpPr>
              <a:spLocks noChangeArrowheads="1"/>
            </p:cNvSpPr>
            <p:nvPr/>
          </p:nvSpPr>
          <p:spPr bwMode="auto">
            <a:xfrm>
              <a:off x="508" y="171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790" name="Oval 826"/>
            <p:cNvSpPr>
              <a:spLocks noChangeArrowheads="1"/>
            </p:cNvSpPr>
            <p:nvPr/>
          </p:nvSpPr>
          <p:spPr bwMode="auto">
            <a:xfrm>
              <a:off x="508" y="170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791" name="Oval 827"/>
            <p:cNvSpPr>
              <a:spLocks noChangeArrowheads="1"/>
            </p:cNvSpPr>
            <p:nvPr/>
          </p:nvSpPr>
          <p:spPr bwMode="auto">
            <a:xfrm>
              <a:off x="508" y="169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792" name="Oval 828"/>
            <p:cNvSpPr>
              <a:spLocks noChangeArrowheads="1"/>
            </p:cNvSpPr>
            <p:nvPr/>
          </p:nvSpPr>
          <p:spPr bwMode="auto">
            <a:xfrm>
              <a:off x="508" y="168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793" name="Oval 829"/>
            <p:cNvSpPr>
              <a:spLocks noChangeArrowheads="1"/>
            </p:cNvSpPr>
            <p:nvPr/>
          </p:nvSpPr>
          <p:spPr bwMode="auto">
            <a:xfrm>
              <a:off x="506" y="167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794" name="Oval 830"/>
            <p:cNvSpPr>
              <a:spLocks noChangeArrowheads="1"/>
            </p:cNvSpPr>
            <p:nvPr/>
          </p:nvSpPr>
          <p:spPr bwMode="auto">
            <a:xfrm>
              <a:off x="508" y="174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795" name="Oval 831"/>
            <p:cNvSpPr>
              <a:spLocks noChangeArrowheads="1"/>
            </p:cNvSpPr>
            <p:nvPr/>
          </p:nvSpPr>
          <p:spPr bwMode="auto">
            <a:xfrm>
              <a:off x="508" y="1738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796" name="Oval 832"/>
            <p:cNvSpPr>
              <a:spLocks noChangeArrowheads="1"/>
            </p:cNvSpPr>
            <p:nvPr/>
          </p:nvSpPr>
          <p:spPr bwMode="auto">
            <a:xfrm>
              <a:off x="508" y="1728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797" name="Oval 833"/>
            <p:cNvSpPr>
              <a:spLocks noChangeArrowheads="1"/>
            </p:cNvSpPr>
            <p:nvPr/>
          </p:nvSpPr>
          <p:spPr bwMode="auto">
            <a:xfrm>
              <a:off x="508" y="171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798" name="Oval 834"/>
            <p:cNvSpPr>
              <a:spLocks noChangeArrowheads="1"/>
            </p:cNvSpPr>
            <p:nvPr/>
          </p:nvSpPr>
          <p:spPr bwMode="auto">
            <a:xfrm>
              <a:off x="506" y="1708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799" name="Oval 835"/>
            <p:cNvSpPr>
              <a:spLocks noChangeArrowheads="1"/>
            </p:cNvSpPr>
            <p:nvPr/>
          </p:nvSpPr>
          <p:spPr bwMode="auto">
            <a:xfrm>
              <a:off x="508" y="175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800" name="Oval 836"/>
            <p:cNvSpPr>
              <a:spLocks noChangeArrowheads="1"/>
            </p:cNvSpPr>
            <p:nvPr/>
          </p:nvSpPr>
          <p:spPr bwMode="auto">
            <a:xfrm>
              <a:off x="506" y="176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801" name="Oval 837"/>
            <p:cNvSpPr>
              <a:spLocks noChangeArrowheads="1"/>
            </p:cNvSpPr>
            <p:nvPr/>
          </p:nvSpPr>
          <p:spPr bwMode="auto">
            <a:xfrm>
              <a:off x="508" y="1768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802" name="Oval 838"/>
            <p:cNvSpPr>
              <a:spLocks noChangeArrowheads="1"/>
            </p:cNvSpPr>
            <p:nvPr/>
          </p:nvSpPr>
          <p:spPr bwMode="auto">
            <a:xfrm>
              <a:off x="508" y="177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803" name="Oval 839"/>
            <p:cNvSpPr>
              <a:spLocks noChangeArrowheads="1"/>
            </p:cNvSpPr>
            <p:nvPr/>
          </p:nvSpPr>
          <p:spPr bwMode="auto">
            <a:xfrm>
              <a:off x="508" y="178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804" name="Oval 840"/>
            <p:cNvSpPr>
              <a:spLocks noChangeArrowheads="1"/>
            </p:cNvSpPr>
            <p:nvPr/>
          </p:nvSpPr>
          <p:spPr bwMode="auto">
            <a:xfrm>
              <a:off x="508" y="179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805" name="Oval 841"/>
            <p:cNvSpPr>
              <a:spLocks noChangeArrowheads="1"/>
            </p:cNvSpPr>
            <p:nvPr/>
          </p:nvSpPr>
          <p:spPr bwMode="auto">
            <a:xfrm>
              <a:off x="508" y="180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806" name="Oval 842"/>
            <p:cNvSpPr>
              <a:spLocks noChangeArrowheads="1"/>
            </p:cNvSpPr>
            <p:nvPr/>
          </p:nvSpPr>
          <p:spPr bwMode="auto">
            <a:xfrm>
              <a:off x="506" y="1818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807" name="Oval 843"/>
            <p:cNvSpPr>
              <a:spLocks noChangeArrowheads="1"/>
            </p:cNvSpPr>
            <p:nvPr/>
          </p:nvSpPr>
          <p:spPr bwMode="auto">
            <a:xfrm>
              <a:off x="508" y="1828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808" name="Oval 844"/>
            <p:cNvSpPr>
              <a:spLocks noChangeArrowheads="1"/>
            </p:cNvSpPr>
            <p:nvPr/>
          </p:nvSpPr>
          <p:spPr bwMode="auto">
            <a:xfrm>
              <a:off x="510" y="184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809" name="Oval 845"/>
            <p:cNvSpPr>
              <a:spLocks noChangeArrowheads="1"/>
            </p:cNvSpPr>
            <p:nvPr/>
          </p:nvSpPr>
          <p:spPr bwMode="auto">
            <a:xfrm>
              <a:off x="518" y="184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810" name="Oval 846"/>
            <p:cNvSpPr>
              <a:spLocks noChangeArrowheads="1"/>
            </p:cNvSpPr>
            <p:nvPr/>
          </p:nvSpPr>
          <p:spPr bwMode="auto">
            <a:xfrm>
              <a:off x="526" y="185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811" name="Oval 847"/>
            <p:cNvSpPr>
              <a:spLocks noChangeArrowheads="1"/>
            </p:cNvSpPr>
            <p:nvPr/>
          </p:nvSpPr>
          <p:spPr bwMode="auto">
            <a:xfrm>
              <a:off x="532" y="185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812" name="Oval 848"/>
            <p:cNvSpPr>
              <a:spLocks noChangeArrowheads="1"/>
            </p:cNvSpPr>
            <p:nvPr/>
          </p:nvSpPr>
          <p:spPr bwMode="auto">
            <a:xfrm>
              <a:off x="542" y="185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813" name="Oval 849"/>
            <p:cNvSpPr>
              <a:spLocks noChangeArrowheads="1"/>
            </p:cNvSpPr>
            <p:nvPr/>
          </p:nvSpPr>
          <p:spPr bwMode="auto">
            <a:xfrm>
              <a:off x="552" y="184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814" name="Oval 850"/>
            <p:cNvSpPr>
              <a:spLocks noChangeArrowheads="1"/>
            </p:cNvSpPr>
            <p:nvPr/>
          </p:nvSpPr>
          <p:spPr bwMode="auto">
            <a:xfrm>
              <a:off x="558" y="1838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815" name="Oval 851"/>
            <p:cNvSpPr>
              <a:spLocks noChangeArrowheads="1"/>
            </p:cNvSpPr>
            <p:nvPr/>
          </p:nvSpPr>
          <p:spPr bwMode="auto">
            <a:xfrm>
              <a:off x="566" y="183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816" name="Oval 852"/>
            <p:cNvSpPr>
              <a:spLocks noChangeArrowheads="1"/>
            </p:cNvSpPr>
            <p:nvPr/>
          </p:nvSpPr>
          <p:spPr bwMode="auto">
            <a:xfrm>
              <a:off x="572" y="182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817" name="Oval 853"/>
            <p:cNvSpPr>
              <a:spLocks noChangeArrowheads="1"/>
            </p:cNvSpPr>
            <p:nvPr/>
          </p:nvSpPr>
          <p:spPr bwMode="auto">
            <a:xfrm>
              <a:off x="576" y="181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818" name="Oval 854"/>
            <p:cNvSpPr>
              <a:spLocks noChangeArrowheads="1"/>
            </p:cNvSpPr>
            <p:nvPr/>
          </p:nvSpPr>
          <p:spPr bwMode="auto">
            <a:xfrm>
              <a:off x="582" y="180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819" name="Oval 855"/>
            <p:cNvSpPr>
              <a:spLocks noChangeArrowheads="1"/>
            </p:cNvSpPr>
            <p:nvPr/>
          </p:nvSpPr>
          <p:spPr bwMode="auto">
            <a:xfrm>
              <a:off x="584" y="179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820" name="Oval 856"/>
            <p:cNvSpPr>
              <a:spLocks noChangeArrowheads="1"/>
            </p:cNvSpPr>
            <p:nvPr/>
          </p:nvSpPr>
          <p:spPr bwMode="auto">
            <a:xfrm>
              <a:off x="590" y="178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821" name="Oval 857"/>
            <p:cNvSpPr>
              <a:spLocks noChangeArrowheads="1"/>
            </p:cNvSpPr>
            <p:nvPr/>
          </p:nvSpPr>
          <p:spPr bwMode="auto">
            <a:xfrm>
              <a:off x="592" y="177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822" name="Oval 858"/>
            <p:cNvSpPr>
              <a:spLocks noChangeArrowheads="1"/>
            </p:cNvSpPr>
            <p:nvPr/>
          </p:nvSpPr>
          <p:spPr bwMode="auto">
            <a:xfrm>
              <a:off x="596" y="176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823" name="Oval 859"/>
            <p:cNvSpPr>
              <a:spLocks noChangeArrowheads="1"/>
            </p:cNvSpPr>
            <p:nvPr/>
          </p:nvSpPr>
          <p:spPr bwMode="auto">
            <a:xfrm>
              <a:off x="600" y="175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824" name="Oval 860"/>
            <p:cNvSpPr>
              <a:spLocks noChangeArrowheads="1"/>
            </p:cNvSpPr>
            <p:nvPr/>
          </p:nvSpPr>
          <p:spPr bwMode="auto">
            <a:xfrm>
              <a:off x="604" y="174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825" name="Oval 861"/>
            <p:cNvSpPr>
              <a:spLocks noChangeArrowheads="1"/>
            </p:cNvSpPr>
            <p:nvPr/>
          </p:nvSpPr>
          <p:spPr bwMode="auto">
            <a:xfrm>
              <a:off x="608" y="1730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826" name="Oval 862"/>
            <p:cNvSpPr>
              <a:spLocks noChangeArrowheads="1"/>
            </p:cNvSpPr>
            <p:nvPr/>
          </p:nvSpPr>
          <p:spPr bwMode="auto">
            <a:xfrm>
              <a:off x="614" y="1719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827" name="Oval 863"/>
            <p:cNvSpPr>
              <a:spLocks noChangeArrowheads="1"/>
            </p:cNvSpPr>
            <p:nvPr/>
          </p:nvSpPr>
          <p:spPr bwMode="auto">
            <a:xfrm>
              <a:off x="618" y="1709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828" name="Oval 864"/>
            <p:cNvSpPr>
              <a:spLocks noChangeArrowheads="1"/>
            </p:cNvSpPr>
            <p:nvPr/>
          </p:nvSpPr>
          <p:spPr bwMode="auto">
            <a:xfrm>
              <a:off x="622" y="1699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829" name="Oval 865"/>
            <p:cNvSpPr>
              <a:spLocks noChangeArrowheads="1"/>
            </p:cNvSpPr>
            <p:nvPr/>
          </p:nvSpPr>
          <p:spPr bwMode="auto">
            <a:xfrm>
              <a:off x="622" y="1690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830" name="Oval 866"/>
            <p:cNvSpPr>
              <a:spLocks noChangeArrowheads="1"/>
            </p:cNvSpPr>
            <p:nvPr/>
          </p:nvSpPr>
          <p:spPr bwMode="auto">
            <a:xfrm>
              <a:off x="622" y="1678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831" name="Oval 867"/>
            <p:cNvSpPr>
              <a:spLocks noChangeArrowheads="1"/>
            </p:cNvSpPr>
            <p:nvPr/>
          </p:nvSpPr>
          <p:spPr bwMode="auto">
            <a:xfrm>
              <a:off x="622" y="1665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832" name="Oval 868"/>
            <p:cNvSpPr>
              <a:spLocks noChangeArrowheads="1"/>
            </p:cNvSpPr>
            <p:nvPr/>
          </p:nvSpPr>
          <p:spPr bwMode="auto">
            <a:xfrm>
              <a:off x="619" y="1672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833" name="Oval 869"/>
            <p:cNvSpPr>
              <a:spLocks noChangeArrowheads="1"/>
            </p:cNvSpPr>
            <p:nvPr/>
          </p:nvSpPr>
          <p:spPr bwMode="auto">
            <a:xfrm>
              <a:off x="621" y="1681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834" name="Oval 870"/>
            <p:cNvSpPr>
              <a:spLocks noChangeArrowheads="1"/>
            </p:cNvSpPr>
            <p:nvPr/>
          </p:nvSpPr>
          <p:spPr bwMode="auto">
            <a:xfrm>
              <a:off x="619" y="1691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835" name="Oval 871"/>
            <p:cNvSpPr>
              <a:spLocks noChangeArrowheads="1"/>
            </p:cNvSpPr>
            <p:nvPr/>
          </p:nvSpPr>
          <p:spPr bwMode="auto">
            <a:xfrm>
              <a:off x="619" y="1704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836" name="Oval 872"/>
            <p:cNvSpPr>
              <a:spLocks noChangeArrowheads="1"/>
            </p:cNvSpPr>
            <p:nvPr/>
          </p:nvSpPr>
          <p:spPr bwMode="auto">
            <a:xfrm>
              <a:off x="619" y="1714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837" name="Oval 873"/>
            <p:cNvSpPr>
              <a:spLocks noChangeArrowheads="1"/>
            </p:cNvSpPr>
            <p:nvPr/>
          </p:nvSpPr>
          <p:spPr bwMode="auto">
            <a:xfrm>
              <a:off x="619" y="1720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838" name="Oval 874"/>
            <p:cNvSpPr>
              <a:spLocks noChangeArrowheads="1"/>
            </p:cNvSpPr>
            <p:nvPr/>
          </p:nvSpPr>
          <p:spPr bwMode="auto">
            <a:xfrm>
              <a:off x="619" y="1727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839" name="Oval 875"/>
            <p:cNvSpPr>
              <a:spLocks noChangeArrowheads="1"/>
            </p:cNvSpPr>
            <p:nvPr/>
          </p:nvSpPr>
          <p:spPr bwMode="auto">
            <a:xfrm>
              <a:off x="619" y="1731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840" name="Oval 876"/>
            <p:cNvSpPr>
              <a:spLocks noChangeArrowheads="1"/>
            </p:cNvSpPr>
            <p:nvPr/>
          </p:nvSpPr>
          <p:spPr bwMode="auto">
            <a:xfrm>
              <a:off x="619" y="1739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841" name="Oval 877"/>
            <p:cNvSpPr>
              <a:spLocks noChangeArrowheads="1"/>
            </p:cNvSpPr>
            <p:nvPr/>
          </p:nvSpPr>
          <p:spPr bwMode="auto">
            <a:xfrm>
              <a:off x="621" y="1750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842" name="Oval 878"/>
            <p:cNvSpPr>
              <a:spLocks noChangeArrowheads="1"/>
            </p:cNvSpPr>
            <p:nvPr/>
          </p:nvSpPr>
          <p:spPr bwMode="auto">
            <a:xfrm>
              <a:off x="621" y="1760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843" name="Oval 879"/>
            <p:cNvSpPr>
              <a:spLocks noChangeArrowheads="1"/>
            </p:cNvSpPr>
            <p:nvPr/>
          </p:nvSpPr>
          <p:spPr bwMode="auto">
            <a:xfrm>
              <a:off x="621" y="1771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844" name="Oval 880"/>
            <p:cNvSpPr>
              <a:spLocks noChangeArrowheads="1"/>
            </p:cNvSpPr>
            <p:nvPr/>
          </p:nvSpPr>
          <p:spPr bwMode="auto">
            <a:xfrm>
              <a:off x="621" y="1777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845" name="Oval 881"/>
            <p:cNvSpPr>
              <a:spLocks noChangeArrowheads="1"/>
            </p:cNvSpPr>
            <p:nvPr/>
          </p:nvSpPr>
          <p:spPr bwMode="auto">
            <a:xfrm>
              <a:off x="621" y="1787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846" name="Oval 882"/>
            <p:cNvSpPr>
              <a:spLocks noChangeArrowheads="1"/>
            </p:cNvSpPr>
            <p:nvPr/>
          </p:nvSpPr>
          <p:spPr bwMode="auto">
            <a:xfrm>
              <a:off x="621" y="179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847" name="Oval 883"/>
            <p:cNvSpPr>
              <a:spLocks noChangeArrowheads="1"/>
            </p:cNvSpPr>
            <p:nvPr/>
          </p:nvSpPr>
          <p:spPr bwMode="auto">
            <a:xfrm>
              <a:off x="621" y="1806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848" name="Oval 884"/>
            <p:cNvSpPr>
              <a:spLocks noChangeArrowheads="1"/>
            </p:cNvSpPr>
            <p:nvPr/>
          </p:nvSpPr>
          <p:spPr bwMode="auto">
            <a:xfrm>
              <a:off x="621" y="1810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849" name="Oval 885"/>
            <p:cNvSpPr>
              <a:spLocks noChangeArrowheads="1"/>
            </p:cNvSpPr>
            <p:nvPr/>
          </p:nvSpPr>
          <p:spPr bwMode="auto">
            <a:xfrm>
              <a:off x="621" y="1821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850" name="Oval 886"/>
            <p:cNvSpPr>
              <a:spLocks noChangeArrowheads="1"/>
            </p:cNvSpPr>
            <p:nvPr/>
          </p:nvSpPr>
          <p:spPr bwMode="auto">
            <a:xfrm>
              <a:off x="621" y="1827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851" name="Oval 887"/>
            <p:cNvSpPr>
              <a:spLocks noChangeArrowheads="1"/>
            </p:cNvSpPr>
            <p:nvPr/>
          </p:nvSpPr>
          <p:spPr bwMode="auto">
            <a:xfrm>
              <a:off x="621" y="1837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852" name="Oval 888"/>
            <p:cNvSpPr>
              <a:spLocks noChangeArrowheads="1"/>
            </p:cNvSpPr>
            <p:nvPr/>
          </p:nvSpPr>
          <p:spPr bwMode="auto">
            <a:xfrm>
              <a:off x="621" y="1846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853" name="Oval 889"/>
            <p:cNvSpPr>
              <a:spLocks noChangeArrowheads="1"/>
            </p:cNvSpPr>
            <p:nvPr/>
          </p:nvSpPr>
          <p:spPr bwMode="auto">
            <a:xfrm>
              <a:off x="623" y="1856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854" name="Oval 890"/>
            <p:cNvSpPr>
              <a:spLocks noChangeArrowheads="1"/>
            </p:cNvSpPr>
            <p:nvPr/>
          </p:nvSpPr>
          <p:spPr bwMode="auto">
            <a:xfrm>
              <a:off x="621" y="1858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855" name="Oval 891"/>
            <p:cNvSpPr>
              <a:spLocks noChangeArrowheads="1"/>
            </p:cNvSpPr>
            <p:nvPr/>
          </p:nvSpPr>
          <p:spPr bwMode="auto">
            <a:xfrm>
              <a:off x="623" y="1869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856" name="Oval 892"/>
            <p:cNvSpPr>
              <a:spLocks noChangeArrowheads="1"/>
            </p:cNvSpPr>
            <p:nvPr/>
          </p:nvSpPr>
          <p:spPr bwMode="auto">
            <a:xfrm>
              <a:off x="623" y="1873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857" name="Oval 893"/>
            <p:cNvSpPr>
              <a:spLocks noChangeArrowheads="1"/>
            </p:cNvSpPr>
            <p:nvPr/>
          </p:nvSpPr>
          <p:spPr bwMode="auto">
            <a:xfrm>
              <a:off x="621" y="1883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858" name="Oval 894"/>
            <p:cNvSpPr>
              <a:spLocks noChangeArrowheads="1"/>
            </p:cNvSpPr>
            <p:nvPr/>
          </p:nvSpPr>
          <p:spPr bwMode="auto">
            <a:xfrm>
              <a:off x="621" y="189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859" name="Oval 895"/>
            <p:cNvSpPr>
              <a:spLocks noChangeArrowheads="1"/>
            </p:cNvSpPr>
            <p:nvPr/>
          </p:nvSpPr>
          <p:spPr bwMode="auto">
            <a:xfrm>
              <a:off x="621" y="1900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860" name="Oval 896"/>
            <p:cNvSpPr>
              <a:spLocks noChangeArrowheads="1"/>
            </p:cNvSpPr>
            <p:nvPr/>
          </p:nvSpPr>
          <p:spPr bwMode="auto">
            <a:xfrm>
              <a:off x="621" y="1911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861" name="Oval 897"/>
            <p:cNvSpPr>
              <a:spLocks noChangeArrowheads="1"/>
            </p:cNvSpPr>
            <p:nvPr/>
          </p:nvSpPr>
          <p:spPr bwMode="auto">
            <a:xfrm>
              <a:off x="621" y="1919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862" name="Oval 898"/>
            <p:cNvSpPr>
              <a:spLocks noChangeArrowheads="1"/>
            </p:cNvSpPr>
            <p:nvPr/>
          </p:nvSpPr>
          <p:spPr bwMode="auto">
            <a:xfrm>
              <a:off x="621" y="1929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863" name="Oval 899"/>
            <p:cNvSpPr>
              <a:spLocks noChangeArrowheads="1"/>
            </p:cNvSpPr>
            <p:nvPr/>
          </p:nvSpPr>
          <p:spPr bwMode="auto">
            <a:xfrm>
              <a:off x="621" y="1938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864" name="Oval 900"/>
            <p:cNvSpPr>
              <a:spLocks noChangeArrowheads="1"/>
            </p:cNvSpPr>
            <p:nvPr/>
          </p:nvSpPr>
          <p:spPr bwMode="auto">
            <a:xfrm>
              <a:off x="621" y="1948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865" name="Oval 901"/>
            <p:cNvSpPr>
              <a:spLocks noChangeArrowheads="1"/>
            </p:cNvSpPr>
            <p:nvPr/>
          </p:nvSpPr>
          <p:spPr bwMode="auto">
            <a:xfrm>
              <a:off x="621" y="1952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866" name="Oval 902"/>
            <p:cNvSpPr>
              <a:spLocks noChangeArrowheads="1"/>
            </p:cNvSpPr>
            <p:nvPr/>
          </p:nvSpPr>
          <p:spPr bwMode="auto">
            <a:xfrm>
              <a:off x="621" y="1963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867" name="Oval 903"/>
            <p:cNvSpPr>
              <a:spLocks noChangeArrowheads="1"/>
            </p:cNvSpPr>
            <p:nvPr/>
          </p:nvSpPr>
          <p:spPr bwMode="auto">
            <a:xfrm>
              <a:off x="621" y="1969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868" name="Oval 904"/>
            <p:cNvSpPr>
              <a:spLocks noChangeArrowheads="1"/>
            </p:cNvSpPr>
            <p:nvPr/>
          </p:nvSpPr>
          <p:spPr bwMode="auto">
            <a:xfrm>
              <a:off x="621" y="198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869" name="Oval 905"/>
            <p:cNvSpPr>
              <a:spLocks noChangeArrowheads="1"/>
            </p:cNvSpPr>
            <p:nvPr/>
          </p:nvSpPr>
          <p:spPr bwMode="auto">
            <a:xfrm>
              <a:off x="621" y="1988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870" name="Oval 906"/>
            <p:cNvSpPr>
              <a:spLocks noChangeArrowheads="1"/>
            </p:cNvSpPr>
            <p:nvPr/>
          </p:nvSpPr>
          <p:spPr bwMode="auto">
            <a:xfrm>
              <a:off x="623" y="1998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871" name="Oval 907"/>
            <p:cNvSpPr>
              <a:spLocks noChangeArrowheads="1"/>
            </p:cNvSpPr>
            <p:nvPr/>
          </p:nvSpPr>
          <p:spPr bwMode="auto">
            <a:xfrm>
              <a:off x="621" y="2003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872" name="Oval 908"/>
            <p:cNvSpPr>
              <a:spLocks noChangeArrowheads="1"/>
            </p:cNvSpPr>
            <p:nvPr/>
          </p:nvSpPr>
          <p:spPr bwMode="auto">
            <a:xfrm>
              <a:off x="623" y="2011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873" name="Oval 909"/>
            <p:cNvSpPr>
              <a:spLocks noChangeArrowheads="1"/>
            </p:cNvSpPr>
            <p:nvPr/>
          </p:nvSpPr>
          <p:spPr bwMode="auto">
            <a:xfrm>
              <a:off x="621" y="2015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874" name="Oval 910"/>
            <p:cNvSpPr>
              <a:spLocks noChangeArrowheads="1"/>
            </p:cNvSpPr>
            <p:nvPr/>
          </p:nvSpPr>
          <p:spPr bwMode="auto">
            <a:xfrm>
              <a:off x="621" y="202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875" name="Oval 911"/>
            <p:cNvSpPr>
              <a:spLocks noChangeArrowheads="1"/>
            </p:cNvSpPr>
            <p:nvPr/>
          </p:nvSpPr>
          <p:spPr bwMode="auto">
            <a:xfrm>
              <a:off x="621" y="2032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876" name="Oval 912"/>
            <p:cNvSpPr>
              <a:spLocks noChangeArrowheads="1"/>
            </p:cNvSpPr>
            <p:nvPr/>
          </p:nvSpPr>
          <p:spPr bwMode="auto">
            <a:xfrm>
              <a:off x="621" y="2042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877" name="Oval 913"/>
            <p:cNvSpPr>
              <a:spLocks noChangeArrowheads="1"/>
            </p:cNvSpPr>
            <p:nvPr/>
          </p:nvSpPr>
          <p:spPr bwMode="auto">
            <a:xfrm>
              <a:off x="626" y="1761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878" name="Oval 914"/>
            <p:cNvSpPr>
              <a:spLocks noChangeArrowheads="1"/>
            </p:cNvSpPr>
            <p:nvPr/>
          </p:nvSpPr>
          <p:spPr bwMode="auto">
            <a:xfrm>
              <a:off x="623" y="1790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879" name="Oval 915"/>
            <p:cNvSpPr>
              <a:spLocks noChangeArrowheads="1"/>
            </p:cNvSpPr>
            <p:nvPr/>
          </p:nvSpPr>
          <p:spPr bwMode="auto">
            <a:xfrm>
              <a:off x="630" y="1752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880" name="Oval 916"/>
            <p:cNvSpPr>
              <a:spLocks noChangeArrowheads="1"/>
            </p:cNvSpPr>
            <p:nvPr/>
          </p:nvSpPr>
          <p:spPr bwMode="auto">
            <a:xfrm>
              <a:off x="635" y="1741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881" name="Oval 917"/>
            <p:cNvSpPr>
              <a:spLocks noChangeArrowheads="1"/>
            </p:cNvSpPr>
            <p:nvPr/>
          </p:nvSpPr>
          <p:spPr bwMode="auto">
            <a:xfrm>
              <a:off x="639" y="1733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882" name="Oval 918"/>
            <p:cNvSpPr>
              <a:spLocks noChangeArrowheads="1"/>
            </p:cNvSpPr>
            <p:nvPr/>
          </p:nvSpPr>
          <p:spPr bwMode="auto">
            <a:xfrm>
              <a:off x="643" y="1725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883" name="Oval 919"/>
            <p:cNvSpPr>
              <a:spLocks noChangeArrowheads="1"/>
            </p:cNvSpPr>
            <p:nvPr/>
          </p:nvSpPr>
          <p:spPr bwMode="auto">
            <a:xfrm>
              <a:off x="645" y="1720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884" name="Oval 920"/>
            <p:cNvSpPr>
              <a:spLocks noChangeArrowheads="1"/>
            </p:cNvSpPr>
            <p:nvPr/>
          </p:nvSpPr>
          <p:spPr bwMode="auto">
            <a:xfrm>
              <a:off x="651" y="1714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885" name="Oval 921"/>
            <p:cNvSpPr>
              <a:spLocks noChangeArrowheads="1"/>
            </p:cNvSpPr>
            <p:nvPr/>
          </p:nvSpPr>
          <p:spPr bwMode="auto">
            <a:xfrm>
              <a:off x="655" y="1708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886" name="Oval 922"/>
            <p:cNvSpPr>
              <a:spLocks noChangeArrowheads="1"/>
            </p:cNvSpPr>
            <p:nvPr/>
          </p:nvSpPr>
          <p:spPr bwMode="auto">
            <a:xfrm>
              <a:off x="661" y="170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887" name="Oval 923"/>
            <p:cNvSpPr>
              <a:spLocks noChangeArrowheads="1"/>
            </p:cNvSpPr>
            <p:nvPr/>
          </p:nvSpPr>
          <p:spPr bwMode="auto">
            <a:xfrm>
              <a:off x="667" y="1695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888" name="Oval 924"/>
            <p:cNvSpPr>
              <a:spLocks noChangeArrowheads="1"/>
            </p:cNvSpPr>
            <p:nvPr/>
          </p:nvSpPr>
          <p:spPr bwMode="auto">
            <a:xfrm>
              <a:off x="673" y="1687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889" name="Oval 925"/>
            <p:cNvSpPr>
              <a:spLocks noChangeArrowheads="1"/>
            </p:cNvSpPr>
            <p:nvPr/>
          </p:nvSpPr>
          <p:spPr bwMode="auto">
            <a:xfrm>
              <a:off x="679" y="1681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890" name="Oval 926"/>
            <p:cNvSpPr>
              <a:spLocks noChangeArrowheads="1"/>
            </p:cNvSpPr>
            <p:nvPr/>
          </p:nvSpPr>
          <p:spPr bwMode="auto">
            <a:xfrm>
              <a:off x="685" y="1672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891" name="Oval 927"/>
            <p:cNvSpPr>
              <a:spLocks noChangeArrowheads="1"/>
            </p:cNvSpPr>
            <p:nvPr/>
          </p:nvSpPr>
          <p:spPr bwMode="auto">
            <a:xfrm>
              <a:off x="695" y="1666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892" name="Oval 928"/>
            <p:cNvSpPr>
              <a:spLocks noChangeArrowheads="1"/>
            </p:cNvSpPr>
            <p:nvPr/>
          </p:nvSpPr>
          <p:spPr bwMode="auto">
            <a:xfrm>
              <a:off x="705" y="1664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893" name="Oval 929"/>
            <p:cNvSpPr>
              <a:spLocks noChangeArrowheads="1"/>
            </p:cNvSpPr>
            <p:nvPr/>
          </p:nvSpPr>
          <p:spPr bwMode="auto">
            <a:xfrm>
              <a:off x="715" y="1662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894" name="Oval 930"/>
            <p:cNvSpPr>
              <a:spLocks noChangeArrowheads="1"/>
            </p:cNvSpPr>
            <p:nvPr/>
          </p:nvSpPr>
          <p:spPr bwMode="auto">
            <a:xfrm>
              <a:off x="725" y="1662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895" name="Oval 931"/>
            <p:cNvSpPr>
              <a:spLocks noChangeArrowheads="1"/>
            </p:cNvSpPr>
            <p:nvPr/>
          </p:nvSpPr>
          <p:spPr bwMode="auto">
            <a:xfrm>
              <a:off x="732" y="1666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896" name="Oval 932"/>
            <p:cNvSpPr>
              <a:spLocks noChangeArrowheads="1"/>
            </p:cNvSpPr>
            <p:nvPr/>
          </p:nvSpPr>
          <p:spPr bwMode="auto">
            <a:xfrm>
              <a:off x="739" y="1672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897" name="Oval 933"/>
            <p:cNvSpPr>
              <a:spLocks noChangeArrowheads="1"/>
            </p:cNvSpPr>
            <p:nvPr/>
          </p:nvSpPr>
          <p:spPr bwMode="auto">
            <a:xfrm>
              <a:off x="745" y="1679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898" name="Oval 934"/>
            <p:cNvSpPr>
              <a:spLocks noChangeArrowheads="1"/>
            </p:cNvSpPr>
            <p:nvPr/>
          </p:nvSpPr>
          <p:spPr bwMode="auto">
            <a:xfrm>
              <a:off x="751" y="1689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899" name="Oval 935"/>
            <p:cNvSpPr>
              <a:spLocks noChangeArrowheads="1"/>
            </p:cNvSpPr>
            <p:nvPr/>
          </p:nvSpPr>
          <p:spPr bwMode="auto">
            <a:xfrm>
              <a:off x="755" y="170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900" name="Oval 936"/>
            <p:cNvSpPr>
              <a:spLocks noChangeArrowheads="1"/>
            </p:cNvSpPr>
            <p:nvPr/>
          </p:nvSpPr>
          <p:spPr bwMode="auto">
            <a:xfrm>
              <a:off x="757" y="1709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901" name="Oval 937"/>
            <p:cNvSpPr>
              <a:spLocks noChangeArrowheads="1"/>
            </p:cNvSpPr>
            <p:nvPr/>
          </p:nvSpPr>
          <p:spPr bwMode="auto">
            <a:xfrm>
              <a:off x="758" y="172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902" name="Oval 938"/>
            <p:cNvSpPr>
              <a:spLocks noChangeArrowheads="1"/>
            </p:cNvSpPr>
            <p:nvPr/>
          </p:nvSpPr>
          <p:spPr bwMode="auto">
            <a:xfrm>
              <a:off x="758" y="1734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903" name="Oval 939"/>
            <p:cNvSpPr>
              <a:spLocks noChangeArrowheads="1"/>
            </p:cNvSpPr>
            <p:nvPr/>
          </p:nvSpPr>
          <p:spPr bwMode="auto">
            <a:xfrm>
              <a:off x="758" y="1745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904" name="Oval 940"/>
            <p:cNvSpPr>
              <a:spLocks noChangeArrowheads="1"/>
            </p:cNvSpPr>
            <p:nvPr/>
          </p:nvSpPr>
          <p:spPr bwMode="auto">
            <a:xfrm>
              <a:off x="757" y="1755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905" name="Oval 941"/>
            <p:cNvSpPr>
              <a:spLocks noChangeArrowheads="1"/>
            </p:cNvSpPr>
            <p:nvPr/>
          </p:nvSpPr>
          <p:spPr bwMode="auto">
            <a:xfrm>
              <a:off x="756" y="1765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906" name="Oval 942"/>
            <p:cNvSpPr>
              <a:spLocks noChangeArrowheads="1"/>
            </p:cNvSpPr>
            <p:nvPr/>
          </p:nvSpPr>
          <p:spPr bwMode="auto">
            <a:xfrm>
              <a:off x="756" y="1776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907" name="Oval 943"/>
            <p:cNvSpPr>
              <a:spLocks noChangeArrowheads="1"/>
            </p:cNvSpPr>
            <p:nvPr/>
          </p:nvSpPr>
          <p:spPr bwMode="auto">
            <a:xfrm>
              <a:off x="756" y="1786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908" name="Oval 944"/>
            <p:cNvSpPr>
              <a:spLocks noChangeArrowheads="1"/>
            </p:cNvSpPr>
            <p:nvPr/>
          </p:nvSpPr>
          <p:spPr bwMode="auto">
            <a:xfrm>
              <a:off x="757" y="1797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909" name="Oval 945"/>
            <p:cNvSpPr>
              <a:spLocks noChangeArrowheads="1"/>
            </p:cNvSpPr>
            <p:nvPr/>
          </p:nvSpPr>
          <p:spPr bwMode="auto">
            <a:xfrm>
              <a:off x="756" y="1807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910" name="Oval 946"/>
            <p:cNvSpPr>
              <a:spLocks noChangeArrowheads="1"/>
            </p:cNvSpPr>
            <p:nvPr/>
          </p:nvSpPr>
          <p:spPr bwMode="auto">
            <a:xfrm>
              <a:off x="756" y="1818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911" name="Oval 947"/>
            <p:cNvSpPr>
              <a:spLocks noChangeArrowheads="1"/>
            </p:cNvSpPr>
            <p:nvPr/>
          </p:nvSpPr>
          <p:spPr bwMode="auto">
            <a:xfrm>
              <a:off x="756" y="1828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912" name="Oval 948"/>
            <p:cNvSpPr>
              <a:spLocks noChangeArrowheads="1"/>
            </p:cNvSpPr>
            <p:nvPr/>
          </p:nvSpPr>
          <p:spPr bwMode="auto">
            <a:xfrm>
              <a:off x="758" y="1836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913" name="Oval 949"/>
            <p:cNvSpPr>
              <a:spLocks noChangeArrowheads="1"/>
            </p:cNvSpPr>
            <p:nvPr/>
          </p:nvSpPr>
          <p:spPr bwMode="auto">
            <a:xfrm>
              <a:off x="762" y="1847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914" name="Oval 950"/>
            <p:cNvSpPr>
              <a:spLocks noChangeArrowheads="1"/>
            </p:cNvSpPr>
            <p:nvPr/>
          </p:nvSpPr>
          <p:spPr bwMode="auto">
            <a:xfrm>
              <a:off x="770" y="1855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915" name="Oval 951"/>
            <p:cNvSpPr>
              <a:spLocks noChangeArrowheads="1"/>
            </p:cNvSpPr>
            <p:nvPr/>
          </p:nvSpPr>
          <p:spPr bwMode="auto">
            <a:xfrm>
              <a:off x="780" y="1857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916" name="Oval 952"/>
            <p:cNvSpPr>
              <a:spLocks noChangeArrowheads="1"/>
            </p:cNvSpPr>
            <p:nvPr/>
          </p:nvSpPr>
          <p:spPr bwMode="auto">
            <a:xfrm>
              <a:off x="792" y="1855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917" name="Oval 953"/>
            <p:cNvSpPr>
              <a:spLocks noChangeArrowheads="1"/>
            </p:cNvSpPr>
            <p:nvPr/>
          </p:nvSpPr>
          <p:spPr bwMode="auto">
            <a:xfrm>
              <a:off x="800" y="1849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918" name="Oval 954"/>
            <p:cNvSpPr>
              <a:spLocks noChangeArrowheads="1"/>
            </p:cNvSpPr>
            <p:nvPr/>
          </p:nvSpPr>
          <p:spPr bwMode="auto">
            <a:xfrm>
              <a:off x="808" y="1841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919" name="Oval 955"/>
            <p:cNvSpPr>
              <a:spLocks noChangeArrowheads="1"/>
            </p:cNvSpPr>
            <p:nvPr/>
          </p:nvSpPr>
          <p:spPr bwMode="auto">
            <a:xfrm>
              <a:off x="816" y="1832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920" name="Oval 956"/>
            <p:cNvSpPr>
              <a:spLocks noChangeArrowheads="1"/>
            </p:cNvSpPr>
            <p:nvPr/>
          </p:nvSpPr>
          <p:spPr bwMode="auto">
            <a:xfrm>
              <a:off x="824" y="1822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921" name="Oval 957"/>
            <p:cNvSpPr>
              <a:spLocks noChangeArrowheads="1"/>
            </p:cNvSpPr>
            <p:nvPr/>
          </p:nvSpPr>
          <p:spPr bwMode="auto">
            <a:xfrm>
              <a:off x="830" y="1811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922" name="Oval 958"/>
            <p:cNvSpPr>
              <a:spLocks noChangeArrowheads="1"/>
            </p:cNvSpPr>
            <p:nvPr/>
          </p:nvSpPr>
          <p:spPr bwMode="auto">
            <a:xfrm>
              <a:off x="834" y="1804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923" name="Oval 959"/>
            <p:cNvSpPr>
              <a:spLocks noChangeArrowheads="1"/>
            </p:cNvSpPr>
            <p:nvPr/>
          </p:nvSpPr>
          <p:spPr bwMode="auto">
            <a:xfrm>
              <a:off x="840" y="179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924" name="Oval 960"/>
            <p:cNvSpPr>
              <a:spLocks noChangeArrowheads="1"/>
            </p:cNvSpPr>
            <p:nvPr/>
          </p:nvSpPr>
          <p:spPr bwMode="auto">
            <a:xfrm>
              <a:off x="842" y="1785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925" name="Oval 961"/>
            <p:cNvSpPr>
              <a:spLocks noChangeArrowheads="1"/>
            </p:cNvSpPr>
            <p:nvPr/>
          </p:nvSpPr>
          <p:spPr bwMode="auto">
            <a:xfrm>
              <a:off x="846" y="1777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926" name="Oval 962"/>
            <p:cNvSpPr>
              <a:spLocks noChangeArrowheads="1"/>
            </p:cNvSpPr>
            <p:nvPr/>
          </p:nvSpPr>
          <p:spPr bwMode="auto">
            <a:xfrm>
              <a:off x="850" y="1766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7986" name="Group 963"/>
          <p:cNvGrpSpPr>
            <a:grpSpLocks/>
          </p:cNvGrpSpPr>
          <p:nvPr/>
        </p:nvGrpSpPr>
        <p:grpSpPr bwMode="auto">
          <a:xfrm>
            <a:off x="4064000" y="1320800"/>
            <a:ext cx="828675" cy="546100"/>
            <a:chOff x="334" y="1662"/>
            <a:chExt cx="533" cy="398"/>
          </a:xfrm>
        </p:grpSpPr>
        <p:sp>
          <p:nvSpPr>
            <p:cNvPr id="31557" name="AutoShape 964"/>
            <p:cNvSpPr>
              <a:spLocks noChangeArrowheads="1"/>
            </p:cNvSpPr>
            <p:nvPr/>
          </p:nvSpPr>
          <p:spPr bwMode="auto">
            <a:xfrm>
              <a:off x="334" y="1760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558" name="AutoShape 965"/>
            <p:cNvSpPr>
              <a:spLocks noChangeArrowheads="1"/>
            </p:cNvSpPr>
            <p:nvPr/>
          </p:nvSpPr>
          <p:spPr bwMode="auto">
            <a:xfrm>
              <a:off x="340" y="1752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559" name="AutoShape 966"/>
            <p:cNvSpPr>
              <a:spLocks noChangeArrowheads="1"/>
            </p:cNvSpPr>
            <p:nvPr/>
          </p:nvSpPr>
          <p:spPr bwMode="auto">
            <a:xfrm>
              <a:off x="348" y="1744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560" name="AutoShape 967"/>
            <p:cNvSpPr>
              <a:spLocks noChangeArrowheads="1"/>
            </p:cNvSpPr>
            <p:nvPr/>
          </p:nvSpPr>
          <p:spPr bwMode="auto">
            <a:xfrm>
              <a:off x="354" y="1734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561" name="AutoShape 968"/>
            <p:cNvSpPr>
              <a:spLocks noChangeArrowheads="1"/>
            </p:cNvSpPr>
            <p:nvPr/>
          </p:nvSpPr>
          <p:spPr bwMode="auto">
            <a:xfrm>
              <a:off x="360" y="1722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562" name="AutoShape 969"/>
            <p:cNvSpPr>
              <a:spLocks noChangeArrowheads="1"/>
            </p:cNvSpPr>
            <p:nvPr/>
          </p:nvSpPr>
          <p:spPr bwMode="auto">
            <a:xfrm>
              <a:off x="364" y="1710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563" name="AutoShape 970"/>
            <p:cNvSpPr>
              <a:spLocks noChangeArrowheads="1"/>
            </p:cNvSpPr>
            <p:nvPr/>
          </p:nvSpPr>
          <p:spPr bwMode="auto">
            <a:xfrm>
              <a:off x="368" y="1700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564" name="AutoShape 971"/>
            <p:cNvSpPr>
              <a:spLocks noChangeArrowheads="1"/>
            </p:cNvSpPr>
            <p:nvPr/>
          </p:nvSpPr>
          <p:spPr bwMode="auto">
            <a:xfrm>
              <a:off x="372" y="1688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565" name="AutoShape 972"/>
            <p:cNvSpPr>
              <a:spLocks noChangeArrowheads="1"/>
            </p:cNvSpPr>
            <p:nvPr/>
          </p:nvSpPr>
          <p:spPr bwMode="auto">
            <a:xfrm>
              <a:off x="376" y="1676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566" name="AutoShape 973"/>
            <p:cNvSpPr>
              <a:spLocks noChangeArrowheads="1"/>
            </p:cNvSpPr>
            <p:nvPr/>
          </p:nvSpPr>
          <p:spPr bwMode="auto">
            <a:xfrm>
              <a:off x="378" y="1666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567" name="AutoShape 974"/>
            <p:cNvSpPr>
              <a:spLocks noChangeArrowheads="1"/>
            </p:cNvSpPr>
            <p:nvPr/>
          </p:nvSpPr>
          <p:spPr bwMode="auto">
            <a:xfrm>
              <a:off x="376" y="1680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568" name="AutoShape 975"/>
            <p:cNvSpPr>
              <a:spLocks noChangeArrowheads="1"/>
            </p:cNvSpPr>
            <p:nvPr/>
          </p:nvSpPr>
          <p:spPr bwMode="auto">
            <a:xfrm>
              <a:off x="376" y="1688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569" name="AutoShape 976"/>
            <p:cNvSpPr>
              <a:spLocks noChangeArrowheads="1"/>
            </p:cNvSpPr>
            <p:nvPr/>
          </p:nvSpPr>
          <p:spPr bwMode="auto">
            <a:xfrm>
              <a:off x="376" y="1702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570" name="AutoShape 977"/>
            <p:cNvSpPr>
              <a:spLocks noChangeArrowheads="1"/>
            </p:cNvSpPr>
            <p:nvPr/>
          </p:nvSpPr>
          <p:spPr bwMode="auto">
            <a:xfrm>
              <a:off x="376" y="1714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571" name="AutoShape 978"/>
            <p:cNvSpPr>
              <a:spLocks noChangeArrowheads="1"/>
            </p:cNvSpPr>
            <p:nvPr/>
          </p:nvSpPr>
          <p:spPr bwMode="auto">
            <a:xfrm>
              <a:off x="376" y="1726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572" name="AutoShape 979"/>
            <p:cNvSpPr>
              <a:spLocks noChangeArrowheads="1"/>
            </p:cNvSpPr>
            <p:nvPr/>
          </p:nvSpPr>
          <p:spPr bwMode="auto">
            <a:xfrm>
              <a:off x="374" y="1734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573" name="AutoShape 980"/>
            <p:cNvSpPr>
              <a:spLocks noChangeArrowheads="1"/>
            </p:cNvSpPr>
            <p:nvPr/>
          </p:nvSpPr>
          <p:spPr bwMode="auto">
            <a:xfrm>
              <a:off x="374" y="1744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574" name="AutoShape 981"/>
            <p:cNvSpPr>
              <a:spLocks noChangeArrowheads="1"/>
            </p:cNvSpPr>
            <p:nvPr/>
          </p:nvSpPr>
          <p:spPr bwMode="auto">
            <a:xfrm>
              <a:off x="374" y="1756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575" name="AutoShape 982"/>
            <p:cNvSpPr>
              <a:spLocks noChangeArrowheads="1"/>
            </p:cNvSpPr>
            <p:nvPr/>
          </p:nvSpPr>
          <p:spPr bwMode="auto">
            <a:xfrm>
              <a:off x="376" y="1766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576" name="AutoShape 983"/>
            <p:cNvSpPr>
              <a:spLocks noChangeArrowheads="1"/>
            </p:cNvSpPr>
            <p:nvPr/>
          </p:nvSpPr>
          <p:spPr bwMode="auto">
            <a:xfrm>
              <a:off x="376" y="1776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577" name="AutoShape 984"/>
            <p:cNvSpPr>
              <a:spLocks noChangeArrowheads="1"/>
            </p:cNvSpPr>
            <p:nvPr/>
          </p:nvSpPr>
          <p:spPr bwMode="auto">
            <a:xfrm>
              <a:off x="376" y="1782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578" name="AutoShape 985"/>
            <p:cNvSpPr>
              <a:spLocks noChangeArrowheads="1"/>
            </p:cNvSpPr>
            <p:nvPr/>
          </p:nvSpPr>
          <p:spPr bwMode="auto">
            <a:xfrm>
              <a:off x="376" y="1792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579" name="AutoShape 986"/>
            <p:cNvSpPr>
              <a:spLocks noChangeArrowheads="1"/>
            </p:cNvSpPr>
            <p:nvPr/>
          </p:nvSpPr>
          <p:spPr bwMode="auto">
            <a:xfrm>
              <a:off x="376" y="1804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580" name="AutoShape 987"/>
            <p:cNvSpPr>
              <a:spLocks noChangeArrowheads="1"/>
            </p:cNvSpPr>
            <p:nvPr/>
          </p:nvSpPr>
          <p:spPr bwMode="auto">
            <a:xfrm>
              <a:off x="376" y="1816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581" name="AutoShape 988"/>
            <p:cNvSpPr>
              <a:spLocks noChangeArrowheads="1"/>
            </p:cNvSpPr>
            <p:nvPr/>
          </p:nvSpPr>
          <p:spPr bwMode="auto">
            <a:xfrm>
              <a:off x="380" y="1822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582" name="AutoShape 989"/>
            <p:cNvSpPr>
              <a:spLocks noChangeArrowheads="1"/>
            </p:cNvSpPr>
            <p:nvPr/>
          </p:nvSpPr>
          <p:spPr bwMode="auto">
            <a:xfrm>
              <a:off x="382" y="1830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583" name="AutoShape 990"/>
            <p:cNvSpPr>
              <a:spLocks noChangeArrowheads="1"/>
            </p:cNvSpPr>
            <p:nvPr/>
          </p:nvSpPr>
          <p:spPr bwMode="auto">
            <a:xfrm>
              <a:off x="392" y="1838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584" name="AutoShape 991"/>
            <p:cNvSpPr>
              <a:spLocks noChangeArrowheads="1"/>
            </p:cNvSpPr>
            <p:nvPr/>
          </p:nvSpPr>
          <p:spPr bwMode="auto">
            <a:xfrm>
              <a:off x="400" y="1846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585" name="AutoShape 992"/>
            <p:cNvSpPr>
              <a:spLocks noChangeArrowheads="1"/>
            </p:cNvSpPr>
            <p:nvPr/>
          </p:nvSpPr>
          <p:spPr bwMode="auto">
            <a:xfrm>
              <a:off x="404" y="1850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586" name="AutoShape 993"/>
            <p:cNvSpPr>
              <a:spLocks noChangeArrowheads="1"/>
            </p:cNvSpPr>
            <p:nvPr/>
          </p:nvSpPr>
          <p:spPr bwMode="auto">
            <a:xfrm>
              <a:off x="414" y="1848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587" name="AutoShape 994"/>
            <p:cNvSpPr>
              <a:spLocks noChangeArrowheads="1"/>
            </p:cNvSpPr>
            <p:nvPr/>
          </p:nvSpPr>
          <p:spPr bwMode="auto">
            <a:xfrm>
              <a:off x="422" y="1846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588" name="AutoShape 995"/>
            <p:cNvSpPr>
              <a:spLocks noChangeArrowheads="1"/>
            </p:cNvSpPr>
            <p:nvPr/>
          </p:nvSpPr>
          <p:spPr bwMode="auto">
            <a:xfrm>
              <a:off x="430" y="1846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589" name="AutoShape 996"/>
            <p:cNvSpPr>
              <a:spLocks noChangeArrowheads="1"/>
            </p:cNvSpPr>
            <p:nvPr/>
          </p:nvSpPr>
          <p:spPr bwMode="auto">
            <a:xfrm>
              <a:off x="440" y="1840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590" name="AutoShape 997"/>
            <p:cNvSpPr>
              <a:spLocks noChangeArrowheads="1"/>
            </p:cNvSpPr>
            <p:nvPr/>
          </p:nvSpPr>
          <p:spPr bwMode="auto">
            <a:xfrm>
              <a:off x="450" y="1834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591" name="AutoShape 998"/>
            <p:cNvSpPr>
              <a:spLocks noChangeArrowheads="1"/>
            </p:cNvSpPr>
            <p:nvPr/>
          </p:nvSpPr>
          <p:spPr bwMode="auto">
            <a:xfrm>
              <a:off x="456" y="1824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592" name="AutoShape 999"/>
            <p:cNvSpPr>
              <a:spLocks noChangeArrowheads="1"/>
            </p:cNvSpPr>
            <p:nvPr/>
          </p:nvSpPr>
          <p:spPr bwMode="auto">
            <a:xfrm>
              <a:off x="462" y="1816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593" name="AutoShape 1000"/>
            <p:cNvSpPr>
              <a:spLocks noChangeArrowheads="1"/>
            </p:cNvSpPr>
            <p:nvPr/>
          </p:nvSpPr>
          <p:spPr bwMode="auto">
            <a:xfrm>
              <a:off x="468" y="1806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594" name="AutoShape 1001"/>
            <p:cNvSpPr>
              <a:spLocks noChangeArrowheads="1"/>
            </p:cNvSpPr>
            <p:nvPr/>
          </p:nvSpPr>
          <p:spPr bwMode="auto">
            <a:xfrm>
              <a:off x="474" y="1796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595" name="AutoShape 1002"/>
            <p:cNvSpPr>
              <a:spLocks noChangeArrowheads="1"/>
            </p:cNvSpPr>
            <p:nvPr/>
          </p:nvSpPr>
          <p:spPr bwMode="auto">
            <a:xfrm>
              <a:off x="478" y="1784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596" name="AutoShape 1003"/>
            <p:cNvSpPr>
              <a:spLocks noChangeArrowheads="1"/>
            </p:cNvSpPr>
            <p:nvPr/>
          </p:nvSpPr>
          <p:spPr bwMode="auto">
            <a:xfrm>
              <a:off x="484" y="1770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597" name="Oval 1004"/>
            <p:cNvSpPr>
              <a:spLocks noChangeArrowheads="1"/>
            </p:cNvSpPr>
            <p:nvPr/>
          </p:nvSpPr>
          <p:spPr bwMode="auto">
            <a:xfrm>
              <a:off x="484" y="1777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598" name="Oval 1005"/>
            <p:cNvSpPr>
              <a:spLocks noChangeArrowheads="1"/>
            </p:cNvSpPr>
            <p:nvPr/>
          </p:nvSpPr>
          <p:spPr bwMode="auto">
            <a:xfrm>
              <a:off x="490" y="1761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599" name="Oval 1006"/>
            <p:cNvSpPr>
              <a:spLocks noChangeArrowheads="1"/>
            </p:cNvSpPr>
            <p:nvPr/>
          </p:nvSpPr>
          <p:spPr bwMode="auto">
            <a:xfrm>
              <a:off x="494" y="1751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600" name="Oval 1007"/>
            <p:cNvSpPr>
              <a:spLocks noChangeArrowheads="1"/>
            </p:cNvSpPr>
            <p:nvPr/>
          </p:nvSpPr>
          <p:spPr bwMode="auto">
            <a:xfrm>
              <a:off x="498" y="174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601" name="Oval 1008"/>
            <p:cNvSpPr>
              <a:spLocks noChangeArrowheads="1"/>
            </p:cNvSpPr>
            <p:nvPr/>
          </p:nvSpPr>
          <p:spPr bwMode="auto">
            <a:xfrm>
              <a:off x="500" y="173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602" name="Oval 1009"/>
            <p:cNvSpPr>
              <a:spLocks noChangeArrowheads="1"/>
            </p:cNvSpPr>
            <p:nvPr/>
          </p:nvSpPr>
          <p:spPr bwMode="auto">
            <a:xfrm>
              <a:off x="504" y="172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603" name="Oval 1010"/>
            <p:cNvSpPr>
              <a:spLocks noChangeArrowheads="1"/>
            </p:cNvSpPr>
            <p:nvPr/>
          </p:nvSpPr>
          <p:spPr bwMode="auto">
            <a:xfrm>
              <a:off x="506" y="172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604" name="Oval 1011"/>
            <p:cNvSpPr>
              <a:spLocks noChangeArrowheads="1"/>
            </p:cNvSpPr>
            <p:nvPr/>
          </p:nvSpPr>
          <p:spPr bwMode="auto">
            <a:xfrm>
              <a:off x="508" y="171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605" name="Oval 1012"/>
            <p:cNvSpPr>
              <a:spLocks noChangeArrowheads="1"/>
            </p:cNvSpPr>
            <p:nvPr/>
          </p:nvSpPr>
          <p:spPr bwMode="auto">
            <a:xfrm>
              <a:off x="508" y="170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606" name="Oval 1013"/>
            <p:cNvSpPr>
              <a:spLocks noChangeArrowheads="1"/>
            </p:cNvSpPr>
            <p:nvPr/>
          </p:nvSpPr>
          <p:spPr bwMode="auto">
            <a:xfrm>
              <a:off x="508" y="169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607" name="Oval 1014"/>
            <p:cNvSpPr>
              <a:spLocks noChangeArrowheads="1"/>
            </p:cNvSpPr>
            <p:nvPr/>
          </p:nvSpPr>
          <p:spPr bwMode="auto">
            <a:xfrm>
              <a:off x="508" y="168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608" name="Oval 1015"/>
            <p:cNvSpPr>
              <a:spLocks noChangeArrowheads="1"/>
            </p:cNvSpPr>
            <p:nvPr/>
          </p:nvSpPr>
          <p:spPr bwMode="auto">
            <a:xfrm>
              <a:off x="506" y="167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609" name="Oval 1016"/>
            <p:cNvSpPr>
              <a:spLocks noChangeArrowheads="1"/>
            </p:cNvSpPr>
            <p:nvPr/>
          </p:nvSpPr>
          <p:spPr bwMode="auto">
            <a:xfrm>
              <a:off x="508" y="174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610" name="Oval 1017"/>
            <p:cNvSpPr>
              <a:spLocks noChangeArrowheads="1"/>
            </p:cNvSpPr>
            <p:nvPr/>
          </p:nvSpPr>
          <p:spPr bwMode="auto">
            <a:xfrm>
              <a:off x="508" y="1738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611" name="Oval 1018"/>
            <p:cNvSpPr>
              <a:spLocks noChangeArrowheads="1"/>
            </p:cNvSpPr>
            <p:nvPr/>
          </p:nvSpPr>
          <p:spPr bwMode="auto">
            <a:xfrm>
              <a:off x="508" y="1728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612" name="Oval 1019"/>
            <p:cNvSpPr>
              <a:spLocks noChangeArrowheads="1"/>
            </p:cNvSpPr>
            <p:nvPr/>
          </p:nvSpPr>
          <p:spPr bwMode="auto">
            <a:xfrm>
              <a:off x="508" y="171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613" name="Oval 1020"/>
            <p:cNvSpPr>
              <a:spLocks noChangeArrowheads="1"/>
            </p:cNvSpPr>
            <p:nvPr/>
          </p:nvSpPr>
          <p:spPr bwMode="auto">
            <a:xfrm>
              <a:off x="506" y="1708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614" name="Oval 1021"/>
            <p:cNvSpPr>
              <a:spLocks noChangeArrowheads="1"/>
            </p:cNvSpPr>
            <p:nvPr/>
          </p:nvSpPr>
          <p:spPr bwMode="auto">
            <a:xfrm>
              <a:off x="508" y="175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615" name="Oval 1022"/>
            <p:cNvSpPr>
              <a:spLocks noChangeArrowheads="1"/>
            </p:cNvSpPr>
            <p:nvPr/>
          </p:nvSpPr>
          <p:spPr bwMode="auto">
            <a:xfrm>
              <a:off x="506" y="176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616" name="Oval 1023"/>
            <p:cNvSpPr>
              <a:spLocks noChangeArrowheads="1"/>
            </p:cNvSpPr>
            <p:nvPr/>
          </p:nvSpPr>
          <p:spPr bwMode="auto">
            <a:xfrm>
              <a:off x="508" y="1768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617" name="Oval 1024"/>
            <p:cNvSpPr>
              <a:spLocks noChangeArrowheads="1"/>
            </p:cNvSpPr>
            <p:nvPr/>
          </p:nvSpPr>
          <p:spPr bwMode="auto">
            <a:xfrm>
              <a:off x="508" y="177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618" name="Oval 1025"/>
            <p:cNvSpPr>
              <a:spLocks noChangeArrowheads="1"/>
            </p:cNvSpPr>
            <p:nvPr/>
          </p:nvSpPr>
          <p:spPr bwMode="auto">
            <a:xfrm>
              <a:off x="508" y="178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619" name="Oval 1026"/>
            <p:cNvSpPr>
              <a:spLocks noChangeArrowheads="1"/>
            </p:cNvSpPr>
            <p:nvPr/>
          </p:nvSpPr>
          <p:spPr bwMode="auto">
            <a:xfrm>
              <a:off x="508" y="179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620" name="Oval 1027"/>
            <p:cNvSpPr>
              <a:spLocks noChangeArrowheads="1"/>
            </p:cNvSpPr>
            <p:nvPr/>
          </p:nvSpPr>
          <p:spPr bwMode="auto">
            <a:xfrm>
              <a:off x="508" y="180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621" name="Oval 1028"/>
            <p:cNvSpPr>
              <a:spLocks noChangeArrowheads="1"/>
            </p:cNvSpPr>
            <p:nvPr/>
          </p:nvSpPr>
          <p:spPr bwMode="auto">
            <a:xfrm>
              <a:off x="506" y="1818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622" name="Oval 1029"/>
            <p:cNvSpPr>
              <a:spLocks noChangeArrowheads="1"/>
            </p:cNvSpPr>
            <p:nvPr/>
          </p:nvSpPr>
          <p:spPr bwMode="auto">
            <a:xfrm>
              <a:off x="508" y="1828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623" name="Oval 1030"/>
            <p:cNvSpPr>
              <a:spLocks noChangeArrowheads="1"/>
            </p:cNvSpPr>
            <p:nvPr/>
          </p:nvSpPr>
          <p:spPr bwMode="auto">
            <a:xfrm>
              <a:off x="510" y="184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624" name="Oval 1031"/>
            <p:cNvSpPr>
              <a:spLocks noChangeArrowheads="1"/>
            </p:cNvSpPr>
            <p:nvPr/>
          </p:nvSpPr>
          <p:spPr bwMode="auto">
            <a:xfrm>
              <a:off x="518" y="184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625" name="Oval 1032"/>
            <p:cNvSpPr>
              <a:spLocks noChangeArrowheads="1"/>
            </p:cNvSpPr>
            <p:nvPr/>
          </p:nvSpPr>
          <p:spPr bwMode="auto">
            <a:xfrm>
              <a:off x="526" y="185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626" name="Oval 1033"/>
            <p:cNvSpPr>
              <a:spLocks noChangeArrowheads="1"/>
            </p:cNvSpPr>
            <p:nvPr/>
          </p:nvSpPr>
          <p:spPr bwMode="auto">
            <a:xfrm>
              <a:off x="532" y="185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627" name="Oval 1034"/>
            <p:cNvSpPr>
              <a:spLocks noChangeArrowheads="1"/>
            </p:cNvSpPr>
            <p:nvPr/>
          </p:nvSpPr>
          <p:spPr bwMode="auto">
            <a:xfrm>
              <a:off x="542" y="185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628" name="Oval 1035"/>
            <p:cNvSpPr>
              <a:spLocks noChangeArrowheads="1"/>
            </p:cNvSpPr>
            <p:nvPr/>
          </p:nvSpPr>
          <p:spPr bwMode="auto">
            <a:xfrm>
              <a:off x="552" y="184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629" name="Oval 1036"/>
            <p:cNvSpPr>
              <a:spLocks noChangeArrowheads="1"/>
            </p:cNvSpPr>
            <p:nvPr/>
          </p:nvSpPr>
          <p:spPr bwMode="auto">
            <a:xfrm>
              <a:off x="558" y="1838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630" name="Oval 1037"/>
            <p:cNvSpPr>
              <a:spLocks noChangeArrowheads="1"/>
            </p:cNvSpPr>
            <p:nvPr/>
          </p:nvSpPr>
          <p:spPr bwMode="auto">
            <a:xfrm>
              <a:off x="566" y="183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631" name="Oval 1038"/>
            <p:cNvSpPr>
              <a:spLocks noChangeArrowheads="1"/>
            </p:cNvSpPr>
            <p:nvPr/>
          </p:nvSpPr>
          <p:spPr bwMode="auto">
            <a:xfrm>
              <a:off x="572" y="182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632" name="Oval 1039"/>
            <p:cNvSpPr>
              <a:spLocks noChangeArrowheads="1"/>
            </p:cNvSpPr>
            <p:nvPr/>
          </p:nvSpPr>
          <p:spPr bwMode="auto">
            <a:xfrm>
              <a:off x="576" y="181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633" name="Oval 1040"/>
            <p:cNvSpPr>
              <a:spLocks noChangeArrowheads="1"/>
            </p:cNvSpPr>
            <p:nvPr/>
          </p:nvSpPr>
          <p:spPr bwMode="auto">
            <a:xfrm>
              <a:off x="582" y="180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634" name="Oval 1041"/>
            <p:cNvSpPr>
              <a:spLocks noChangeArrowheads="1"/>
            </p:cNvSpPr>
            <p:nvPr/>
          </p:nvSpPr>
          <p:spPr bwMode="auto">
            <a:xfrm>
              <a:off x="584" y="179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635" name="Oval 1042"/>
            <p:cNvSpPr>
              <a:spLocks noChangeArrowheads="1"/>
            </p:cNvSpPr>
            <p:nvPr/>
          </p:nvSpPr>
          <p:spPr bwMode="auto">
            <a:xfrm>
              <a:off x="590" y="178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636" name="Oval 1043"/>
            <p:cNvSpPr>
              <a:spLocks noChangeArrowheads="1"/>
            </p:cNvSpPr>
            <p:nvPr/>
          </p:nvSpPr>
          <p:spPr bwMode="auto">
            <a:xfrm>
              <a:off x="592" y="177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637" name="Oval 1044"/>
            <p:cNvSpPr>
              <a:spLocks noChangeArrowheads="1"/>
            </p:cNvSpPr>
            <p:nvPr/>
          </p:nvSpPr>
          <p:spPr bwMode="auto">
            <a:xfrm>
              <a:off x="596" y="176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638" name="Oval 1045"/>
            <p:cNvSpPr>
              <a:spLocks noChangeArrowheads="1"/>
            </p:cNvSpPr>
            <p:nvPr/>
          </p:nvSpPr>
          <p:spPr bwMode="auto">
            <a:xfrm>
              <a:off x="600" y="175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639" name="Oval 1046"/>
            <p:cNvSpPr>
              <a:spLocks noChangeArrowheads="1"/>
            </p:cNvSpPr>
            <p:nvPr/>
          </p:nvSpPr>
          <p:spPr bwMode="auto">
            <a:xfrm>
              <a:off x="604" y="174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640" name="Oval 1047"/>
            <p:cNvSpPr>
              <a:spLocks noChangeArrowheads="1"/>
            </p:cNvSpPr>
            <p:nvPr/>
          </p:nvSpPr>
          <p:spPr bwMode="auto">
            <a:xfrm>
              <a:off x="608" y="1730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641" name="Oval 1048"/>
            <p:cNvSpPr>
              <a:spLocks noChangeArrowheads="1"/>
            </p:cNvSpPr>
            <p:nvPr/>
          </p:nvSpPr>
          <p:spPr bwMode="auto">
            <a:xfrm>
              <a:off x="614" y="1719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642" name="Oval 1049"/>
            <p:cNvSpPr>
              <a:spLocks noChangeArrowheads="1"/>
            </p:cNvSpPr>
            <p:nvPr/>
          </p:nvSpPr>
          <p:spPr bwMode="auto">
            <a:xfrm>
              <a:off x="618" y="1709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643" name="Oval 1050"/>
            <p:cNvSpPr>
              <a:spLocks noChangeArrowheads="1"/>
            </p:cNvSpPr>
            <p:nvPr/>
          </p:nvSpPr>
          <p:spPr bwMode="auto">
            <a:xfrm>
              <a:off x="622" y="1699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644" name="Oval 1051"/>
            <p:cNvSpPr>
              <a:spLocks noChangeArrowheads="1"/>
            </p:cNvSpPr>
            <p:nvPr/>
          </p:nvSpPr>
          <p:spPr bwMode="auto">
            <a:xfrm>
              <a:off x="622" y="1690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645" name="Oval 1052"/>
            <p:cNvSpPr>
              <a:spLocks noChangeArrowheads="1"/>
            </p:cNvSpPr>
            <p:nvPr/>
          </p:nvSpPr>
          <p:spPr bwMode="auto">
            <a:xfrm>
              <a:off x="622" y="1678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646" name="Oval 1053"/>
            <p:cNvSpPr>
              <a:spLocks noChangeArrowheads="1"/>
            </p:cNvSpPr>
            <p:nvPr/>
          </p:nvSpPr>
          <p:spPr bwMode="auto">
            <a:xfrm>
              <a:off x="622" y="1665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647" name="Oval 1054"/>
            <p:cNvSpPr>
              <a:spLocks noChangeArrowheads="1"/>
            </p:cNvSpPr>
            <p:nvPr/>
          </p:nvSpPr>
          <p:spPr bwMode="auto">
            <a:xfrm>
              <a:off x="619" y="1672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648" name="Oval 1055"/>
            <p:cNvSpPr>
              <a:spLocks noChangeArrowheads="1"/>
            </p:cNvSpPr>
            <p:nvPr/>
          </p:nvSpPr>
          <p:spPr bwMode="auto">
            <a:xfrm>
              <a:off x="621" y="1681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649" name="Oval 1056"/>
            <p:cNvSpPr>
              <a:spLocks noChangeArrowheads="1"/>
            </p:cNvSpPr>
            <p:nvPr/>
          </p:nvSpPr>
          <p:spPr bwMode="auto">
            <a:xfrm>
              <a:off x="619" y="1691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650" name="Oval 1057"/>
            <p:cNvSpPr>
              <a:spLocks noChangeArrowheads="1"/>
            </p:cNvSpPr>
            <p:nvPr/>
          </p:nvSpPr>
          <p:spPr bwMode="auto">
            <a:xfrm>
              <a:off x="619" y="1704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651" name="Oval 1058"/>
            <p:cNvSpPr>
              <a:spLocks noChangeArrowheads="1"/>
            </p:cNvSpPr>
            <p:nvPr/>
          </p:nvSpPr>
          <p:spPr bwMode="auto">
            <a:xfrm>
              <a:off x="619" y="1714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652" name="Oval 1059"/>
            <p:cNvSpPr>
              <a:spLocks noChangeArrowheads="1"/>
            </p:cNvSpPr>
            <p:nvPr/>
          </p:nvSpPr>
          <p:spPr bwMode="auto">
            <a:xfrm>
              <a:off x="619" y="1720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653" name="Oval 1060"/>
            <p:cNvSpPr>
              <a:spLocks noChangeArrowheads="1"/>
            </p:cNvSpPr>
            <p:nvPr/>
          </p:nvSpPr>
          <p:spPr bwMode="auto">
            <a:xfrm>
              <a:off x="619" y="1727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654" name="Oval 1061"/>
            <p:cNvSpPr>
              <a:spLocks noChangeArrowheads="1"/>
            </p:cNvSpPr>
            <p:nvPr/>
          </p:nvSpPr>
          <p:spPr bwMode="auto">
            <a:xfrm>
              <a:off x="619" y="1731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655" name="Oval 1062"/>
            <p:cNvSpPr>
              <a:spLocks noChangeArrowheads="1"/>
            </p:cNvSpPr>
            <p:nvPr/>
          </p:nvSpPr>
          <p:spPr bwMode="auto">
            <a:xfrm>
              <a:off x="619" y="1739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656" name="Oval 1063"/>
            <p:cNvSpPr>
              <a:spLocks noChangeArrowheads="1"/>
            </p:cNvSpPr>
            <p:nvPr/>
          </p:nvSpPr>
          <p:spPr bwMode="auto">
            <a:xfrm>
              <a:off x="621" y="1750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657" name="Oval 1064"/>
            <p:cNvSpPr>
              <a:spLocks noChangeArrowheads="1"/>
            </p:cNvSpPr>
            <p:nvPr/>
          </p:nvSpPr>
          <p:spPr bwMode="auto">
            <a:xfrm>
              <a:off x="621" y="1760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658" name="Oval 1065"/>
            <p:cNvSpPr>
              <a:spLocks noChangeArrowheads="1"/>
            </p:cNvSpPr>
            <p:nvPr/>
          </p:nvSpPr>
          <p:spPr bwMode="auto">
            <a:xfrm>
              <a:off x="621" y="1771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659" name="Oval 1066"/>
            <p:cNvSpPr>
              <a:spLocks noChangeArrowheads="1"/>
            </p:cNvSpPr>
            <p:nvPr/>
          </p:nvSpPr>
          <p:spPr bwMode="auto">
            <a:xfrm>
              <a:off x="621" y="1777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660" name="Oval 1067"/>
            <p:cNvSpPr>
              <a:spLocks noChangeArrowheads="1"/>
            </p:cNvSpPr>
            <p:nvPr/>
          </p:nvSpPr>
          <p:spPr bwMode="auto">
            <a:xfrm>
              <a:off x="621" y="1787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661" name="Oval 1068"/>
            <p:cNvSpPr>
              <a:spLocks noChangeArrowheads="1"/>
            </p:cNvSpPr>
            <p:nvPr/>
          </p:nvSpPr>
          <p:spPr bwMode="auto">
            <a:xfrm>
              <a:off x="621" y="179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662" name="Oval 1069"/>
            <p:cNvSpPr>
              <a:spLocks noChangeArrowheads="1"/>
            </p:cNvSpPr>
            <p:nvPr/>
          </p:nvSpPr>
          <p:spPr bwMode="auto">
            <a:xfrm>
              <a:off x="621" y="1806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663" name="Oval 1070"/>
            <p:cNvSpPr>
              <a:spLocks noChangeArrowheads="1"/>
            </p:cNvSpPr>
            <p:nvPr/>
          </p:nvSpPr>
          <p:spPr bwMode="auto">
            <a:xfrm>
              <a:off x="621" y="1810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664" name="Oval 1071"/>
            <p:cNvSpPr>
              <a:spLocks noChangeArrowheads="1"/>
            </p:cNvSpPr>
            <p:nvPr/>
          </p:nvSpPr>
          <p:spPr bwMode="auto">
            <a:xfrm>
              <a:off x="621" y="1821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665" name="Oval 1072"/>
            <p:cNvSpPr>
              <a:spLocks noChangeArrowheads="1"/>
            </p:cNvSpPr>
            <p:nvPr/>
          </p:nvSpPr>
          <p:spPr bwMode="auto">
            <a:xfrm>
              <a:off x="621" y="1827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666" name="Oval 1073"/>
            <p:cNvSpPr>
              <a:spLocks noChangeArrowheads="1"/>
            </p:cNvSpPr>
            <p:nvPr/>
          </p:nvSpPr>
          <p:spPr bwMode="auto">
            <a:xfrm>
              <a:off x="621" y="1837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667" name="Oval 1074"/>
            <p:cNvSpPr>
              <a:spLocks noChangeArrowheads="1"/>
            </p:cNvSpPr>
            <p:nvPr/>
          </p:nvSpPr>
          <p:spPr bwMode="auto">
            <a:xfrm>
              <a:off x="621" y="1846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668" name="Oval 1075"/>
            <p:cNvSpPr>
              <a:spLocks noChangeArrowheads="1"/>
            </p:cNvSpPr>
            <p:nvPr/>
          </p:nvSpPr>
          <p:spPr bwMode="auto">
            <a:xfrm>
              <a:off x="623" y="1856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669" name="Oval 1076"/>
            <p:cNvSpPr>
              <a:spLocks noChangeArrowheads="1"/>
            </p:cNvSpPr>
            <p:nvPr/>
          </p:nvSpPr>
          <p:spPr bwMode="auto">
            <a:xfrm>
              <a:off x="621" y="1858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670" name="Oval 1077"/>
            <p:cNvSpPr>
              <a:spLocks noChangeArrowheads="1"/>
            </p:cNvSpPr>
            <p:nvPr/>
          </p:nvSpPr>
          <p:spPr bwMode="auto">
            <a:xfrm>
              <a:off x="623" y="1869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671" name="Oval 1078"/>
            <p:cNvSpPr>
              <a:spLocks noChangeArrowheads="1"/>
            </p:cNvSpPr>
            <p:nvPr/>
          </p:nvSpPr>
          <p:spPr bwMode="auto">
            <a:xfrm>
              <a:off x="623" y="1873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672" name="Oval 1079"/>
            <p:cNvSpPr>
              <a:spLocks noChangeArrowheads="1"/>
            </p:cNvSpPr>
            <p:nvPr/>
          </p:nvSpPr>
          <p:spPr bwMode="auto">
            <a:xfrm>
              <a:off x="621" y="1883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673" name="Oval 1080"/>
            <p:cNvSpPr>
              <a:spLocks noChangeArrowheads="1"/>
            </p:cNvSpPr>
            <p:nvPr/>
          </p:nvSpPr>
          <p:spPr bwMode="auto">
            <a:xfrm>
              <a:off x="621" y="189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674" name="Oval 1081"/>
            <p:cNvSpPr>
              <a:spLocks noChangeArrowheads="1"/>
            </p:cNvSpPr>
            <p:nvPr/>
          </p:nvSpPr>
          <p:spPr bwMode="auto">
            <a:xfrm>
              <a:off x="621" y="1900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675" name="Oval 1082"/>
            <p:cNvSpPr>
              <a:spLocks noChangeArrowheads="1"/>
            </p:cNvSpPr>
            <p:nvPr/>
          </p:nvSpPr>
          <p:spPr bwMode="auto">
            <a:xfrm>
              <a:off x="621" y="1911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676" name="Oval 1083"/>
            <p:cNvSpPr>
              <a:spLocks noChangeArrowheads="1"/>
            </p:cNvSpPr>
            <p:nvPr/>
          </p:nvSpPr>
          <p:spPr bwMode="auto">
            <a:xfrm>
              <a:off x="621" y="1919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677" name="Oval 1084"/>
            <p:cNvSpPr>
              <a:spLocks noChangeArrowheads="1"/>
            </p:cNvSpPr>
            <p:nvPr/>
          </p:nvSpPr>
          <p:spPr bwMode="auto">
            <a:xfrm>
              <a:off x="621" y="1929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678" name="Oval 1085"/>
            <p:cNvSpPr>
              <a:spLocks noChangeArrowheads="1"/>
            </p:cNvSpPr>
            <p:nvPr/>
          </p:nvSpPr>
          <p:spPr bwMode="auto">
            <a:xfrm>
              <a:off x="621" y="1938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679" name="Oval 1086"/>
            <p:cNvSpPr>
              <a:spLocks noChangeArrowheads="1"/>
            </p:cNvSpPr>
            <p:nvPr/>
          </p:nvSpPr>
          <p:spPr bwMode="auto">
            <a:xfrm>
              <a:off x="621" y="1948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680" name="Oval 1087"/>
            <p:cNvSpPr>
              <a:spLocks noChangeArrowheads="1"/>
            </p:cNvSpPr>
            <p:nvPr/>
          </p:nvSpPr>
          <p:spPr bwMode="auto">
            <a:xfrm>
              <a:off x="621" y="1952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681" name="Oval 1088"/>
            <p:cNvSpPr>
              <a:spLocks noChangeArrowheads="1"/>
            </p:cNvSpPr>
            <p:nvPr/>
          </p:nvSpPr>
          <p:spPr bwMode="auto">
            <a:xfrm>
              <a:off x="621" y="1963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682" name="Oval 1089"/>
            <p:cNvSpPr>
              <a:spLocks noChangeArrowheads="1"/>
            </p:cNvSpPr>
            <p:nvPr/>
          </p:nvSpPr>
          <p:spPr bwMode="auto">
            <a:xfrm>
              <a:off x="621" y="1969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683" name="Oval 1090"/>
            <p:cNvSpPr>
              <a:spLocks noChangeArrowheads="1"/>
            </p:cNvSpPr>
            <p:nvPr/>
          </p:nvSpPr>
          <p:spPr bwMode="auto">
            <a:xfrm>
              <a:off x="621" y="198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684" name="Oval 1091"/>
            <p:cNvSpPr>
              <a:spLocks noChangeArrowheads="1"/>
            </p:cNvSpPr>
            <p:nvPr/>
          </p:nvSpPr>
          <p:spPr bwMode="auto">
            <a:xfrm>
              <a:off x="621" y="1988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685" name="Oval 1092"/>
            <p:cNvSpPr>
              <a:spLocks noChangeArrowheads="1"/>
            </p:cNvSpPr>
            <p:nvPr/>
          </p:nvSpPr>
          <p:spPr bwMode="auto">
            <a:xfrm>
              <a:off x="623" y="1998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686" name="Oval 1093"/>
            <p:cNvSpPr>
              <a:spLocks noChangeArrowheads="1"/>
            </p:cNvSpPr>
            <p:nvPr/>
          </p:nvSpPr>
          <p:spPr bwMode="auto">
            <a:xfrm>
              <a:off x="621" y="2003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687" name="Oval 1094"/>
            <p:cNvSpPr>
              <a:spLocks noChangeArrowheads="1"/>
            </p:cNvSpPr>
            <p:nvPr/>
          </p:nvSpPr>
          <p:spPr bwMode="auto">
            <a:xfrm>
              <a:off x="623" y="2011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688" name="Oval 1095"/>
            <p:cNvSpPr>
              <a:spLocks noChangeArrowheads="1"/>
            </p:cNvSpPr>
            <p:nvPr/>
          </p:nvSpPr>
          <p:spPr bwMode="auto">
            <a:xfrm>
              <a:off x="621" y="2015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689" name="Oval 1096"/>
            <p:cNvSpPr>
              <a:spLocks noChangeArrowheads="1"/>
            </p:cNvSpPr>
            <p:nvPr/>
          </p:nvSpPr>
          <p:spPr bwMode="auto">
            <a:xfrm>
              <a:off x="621" y="202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690" name="Oval 1097"/>
            <p:cNvSpPr>
              <a:spLocks noChangeArrowheads="1"/>
            </p:cNvSpPr>
            <p:nvPr/>
          </p:nvSpPr>
          <p:spPr bwMode="auto">
            <a:xfrm>
              <a:off x="621" y="2032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691" name="Oval 1098"/>
            <p:cNvSpPr>
              <a:spLocks noChangeArrowheads="1"/>
            </p:cNvSpPr>
            <p:nvPr/>
          </p:nvSpPr>
          <p:spPr bwMode="auto">
            <a:xfrm>
              <a:off x="621" y="2042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692" name="Oval 1099"/>
            <p:cNvSpPr>
              <a:spLocks noChangeArrowheads="1"/>
            </p:cNvSpPr>
            <p:nvPr/>
          </p:nvSpPr>
          <p:spPr bwMode="auto">
            <a:xfrm>
              <a:off x="626" y="1761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693" name="Oval 1100"/>
            <p:cNvSpPr>
              <a:spLocks noChangeArrowheads="1"/>
            </p:cNvSpPr>
            <p:nvPr/>
          </p:nvSpPr>
          <p:spPr bwMode="auto">
            <a:xfrm>
              <a:off x="623" y="1790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694" name="Oval 1101"/>
            <p:cNvSpPr>
              <a:spLocks noChangeArrowheads="1"/>
            </p:cNvSpPr>
            <p:nvPr/>
          </p:nvSpPr>
          <p:spPr bwMode="auto">
            <a:xfrm>
              <a:off x="630" y="1752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695" name="Oval 1102"/>
            <p:cNvSpPr>
              <a:spLocks noChangeArrowheads="1"/>
            </p:cNvSpPr>
            <p:nvPr/>
          </p:nvSpPr>
          <p:spPr bwMode="auto">
            <a:xfrm>
              <a:off x="635" y="1741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696" name="Oval 1103"/>
            <p:cNvSpPr>
              <a:spLocks noChangeArrowheads="1"/>
            </p:cNvSpPr>
            <p:nvPr/>
          </p:nvSpPr>
          <p:spPr bwMode="auto">
            <a:xfrm>
              <a:off x="639" y="1733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697" name="Oval 1104"/>
            <p:cNvSpPr>
              <a:spLocks noChangeArrowheads="1"/>
            </p:cNvSpPr>
            <p:nvPr/>
          </p:nvSpPr>
          <p:spPr bwMode="auto">
            <a:xfrm>
              <a:off x="643" y="1725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698" name="Oval 1105"/>
            <p:cNvSpPr>
              <a:spLocks noChangeArrowheads="1"/>
            </p:cNvSpPr>
            <p:nvPr/>
          </p:nvSpPr>
          <p:spPr bwMode="auto">
            <a:xfrm>
              <a:off x="645" y="1720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699" name="Oval 1106"/>
            <p:cNvSpPr>
              <a:spLocks noChangeArrowheads="1"/>
            </p:cNvSpPr>
            <p:nvPr/>
          </p:nvSpPr>
          <p:spPr bwMode="auto">
            <a:xfrm>
              <a:off x="651" y="1714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700" name="Oval 1107"/>
            <p:cNvSpPr>
              <a:spLocks noChangeArrowheads="1"/>
            </p:cNvSpPr>
            <p:nvPr/>
          </p:nvSpPr>
          <p:spPr bwMode="auto">
            <a:xfrm>
              <a:off x="655" y="1708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701" name="Oval 1108"/>
            <p:cNvSpPr>
              <a:spLocks noChangeArrowheads="1"/>
            </p:cNvSpPr>
            <p:nvPr/>
          </p:nvSpPr>
          <p:spPr bwMode="auto">
            <a:xfrm>
              <a:off x="661" y="170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702" name="Oval 1109"/>
            <p:cNvSpPr>
              <a:spLocks noChangeArrowheads="1"/>
            </p:cNvSpPr>
            <p:nvPr/>
          </p:nvSpPr>
          <p:spPr bwMode="auto">
            <a:xfrm>
              <a:off x="667" y="1695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703" name="Oval 1110"/>
            <p:cNvSpPr>
              <a:spLocks noChangeArrowheads="1"/>
            </p:cNvSpPr>
            <p:nvPr/>
          </p:nvSpPr>
          <p:spPr bwMode="auto">
            <a:xfrm>
              <a:off x="673" y="1687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704" name="Oval 1111"/>
            <p:cNvSpPr>
              <a:spLocks noChangeArrowheads="1"/>
            </p:cNvSpPr>
            <p:nvPr/>
          </p:nvSpPr>
          <p:spPr bwMode="auto">
            <a:xfrm>
              <a:off x="679" y="1681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705" name="Oval 1112"/>
            <p:cNvSpPr>
              <a:spLocks noChangeArrowheads="1"/>
            </p:cNvSpPr>
            <p:nvPr/>
          </p:nvSpPr>
          <p:spPr bwMode="auto">
            <a:xfrm>
              <a:off x="685" y="1672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706" name="Oval 1113"/>
            <p:cNvSpPr>
              <a:spLocks noChangeArrowheads="1"/>
            </p:cNvSpPr>
            <p:nvPr/>
          </p:nvSpPr>
          <p:spPr bwMode="auto">
            <a:xfrm>
              <a:off x="695" y="1666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707" name="Oval 1114"/>
            <p:cNvSpPr>
              <a:spLocks noChangeArrowheads="1"/>
            </p:cNvSpPr>
            <p:nvPr/>
          </p:nvSpPr>
          <p:spPr bwMode="auto">
            <a:xfrm>
              <a:off x="705" y="1664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708" name="Oval 1115"/>
            <p:cNvSpPr>
              <a:spLocks noChangeArrowheads="1"/>
            </p:cNvSpPr>
            <p:nvPr/>
          </p:nvSpPr>
          <p:spPr bwMode="auto">
            <a:xfrm>
              <a:off x="715" y="1662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709" name="Oval 1116"/>
            <p:cNvSpPr>
              <a:spLocks noChangeArrowheads="1"/>
            </p:cNvSpPr>
            <p:nvPr/>
          </p:nvSpPr>
          <p:spPr bwMode="auto">
            <a:xfrm>
              <a:off x="725" y="1662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710" name="Oval 1117"/>
            <p:cNvSpPr>
              <a:spLocks noChangeArrowheads="1"/>
            </p:cNvSpPr>
            <p:nvPr/>
          </p:nvSpPr>
          <p:spPr bwMode="auto">
            <a:xfrm>
              <a:off x="732" y="1666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711" name="Oval 1118"/>
            <p:cNvSpPr>
              <a:spLocks noChangeArrowheads="1"/>
            </p:cNvSpPr>
            <p:nvPr/>
          </p:nvSpPr>
          <p:spPr bwMode="auto">
            <a:xfrm>
              <a:off x="739" y="1672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712" name="Oval 1119"/>
            <p:cNvSpPr>
              <a:spLocks noChangeArrowheads="1"/>
            </p:cNvSpPr>
            <p:nvPr/>
          </p:nvSpPr>
          <p:spPr bwMode="auto">
            <a:xfrm>
              <a:off x="745" y="1679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713" name="Oval 1120"/>
            <p:cNvSpPr>
              <a:spLocks noChangeArrowheads="1"/>
            </p:cNvSpPr>
            <p:nvPr/>
          </p:nvSpPr>
          <p:spPr bwMode="auto">
            <a:xfrm>
              <a:off x="751" y="1689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714" name="Oval 1121"/>
            <p:cNvSpPr>
              <a:spLocks noChangeArrowheads="1"/>
            </p:cNvSpPr>
            <p:nvPr/>
          </p:nvSpPr>
          <p:spPr bwMode="auto">
            <a:xfrm>
              <a:off x="755" y="170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715" name="Oval 1122"/>
            <p:cNvSpPr>
              <a:spLocks noChangeArrowheads="1"/>
            </p:cNvSpPr>
            <p:nvPr/>
          </p:nvSpPr>
          <p:spPr bwMode="auto">
            <a:xfrm>
              <a:off x="757" y="1709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716" name="Oval 1123"/>
            <p:cNvSpPr>
              <a:spLocks noChangeArrowheads="1"/>
            </p:cNvSpPr>
            <p:nvPr/>
          </p:nvSpPr>
          <p:spPr bwMode="auto">
            <a:xfrm>
              <a:off x="758" y="172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717" name="Oval 1124"/>
            <p:cNvSpPr>
              <a:spLocks noChangeArrowheads="1"/>
            </p:cNvSpPr>
            <p:nvPr/>
          </p:nvSpPr>
          <p:spPr bwMode="auto">
            <a:xfrm>
              <a:off x="758" y="1734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718" name="Oval 1125"/>
            <p:cNvSpPr>
              <a:spLocks noChangeArrowheads="1"/>
            </p:cNvSpPr>
            <p:nvPr/>
          </p:nvSpPr>
          <p:spPr bwMode="auto">
            <a:xfrm>
              <a:off x="758" y="1745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719" name="Oval 1126"/>
            <p:cNvSpPr>
              <a:spLocks noChangeArrowheads="1"/>
            </p:cNvSpPr>
            <p:nvPr/>
          </p:nvSpPr>
          <p:spPr bwMode="auto">
            <a:xfrm>
              <a:off x="757" y="1755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720" name="Oval 1127"/>
            <p:cNvSpPr>
              <a:spLocks noChangeArrowheads="1"/>
            </p:cNvSpPr>
            <p:nvPr/>
          </p:nvSpPr>
          <p:spPr bwMode="auto">
            <a:xfrm>
              <a:off x="756" y="1765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721" name="Oval 1128"/>
            <p:cNvSpPr>
              <a:spLocks noChangeArrowheads="1"/>
            </p:cNvSpPr>
            <p:nvPr/>
          </p:nvSpPr>
          <p:spPr bwMode="auto">
            <a:xfrm>
              <a:off x="756" y="1776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722" name="Oval 1129"/>
            <p:cNvSpPr>
              <a:spLocks noChangeArrowheads="1"/>
            </p:cNvSpPr>
            <p:nvPr/>
          </p:nvSpPr>
          <p:spPr bwMode="auto">
            <a:xfrm>
              <a:off x="756" y="1786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723" name="Oval 1130"/>
            <p:cNvSpPr>
              <a:spLocks noChangeArrowheads="1"/>
            </p:cNvSpPr>
            <p:nvPr/>
          </p:nvSpPr>
          <p:spPr bwMode="auto">
            <a:xfrm>
              <a:off x="757" y="1797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724" name="Oval 1131"/>
            <p:cNvSpPr>
              <a:spLocks noChangeArrowheads="1"/>
            </p:cNvSpPr>
            <p:nvPr/>
          </p:nvSpPr>
          <p:spPr bwMode="auto">
            <a:xfrm>
              <a:off x="756" y="1807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725" name="Oval 1132"/>
            <p:cNvSpPr>
              <a:spLocks noChangeArrowheads="1"/>
            </p:cNvSpPr>
            <p:nvPr/>
          </p:nvSpPr>
          <p:spPr bwMode="auto">
            <a:xfrm>
              <a:off x="756" y="1818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726" name="Oval 1133"/>
            <p:cNvSpPr>
              <a:spLocks noChangeArrowheads="1"/>
            </p:cNvSpPr>
            <p:nvPr/>
          </p:nvSpPr>
          <p:spPr bwMode="auto">
            <a:xfrm>
              <a:off x="756" y="1828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727" name="Oval 1134"/>
            <p:cNvSpPr>
              <a:spLocks noChangeArrowheads="1"/>
            </p:cNvSpPr>
            <p:nvPr/>
          </p:nvSpPr>
          <p:spPr bwMode="auto">
            <a:xfrm>
              <a:off x="758" y="1836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728" name="Oval 1135"/>
            <p:cNvSpPr>
              <a:spLocks noChangeArrowheads="1"/>
            </p:cNvSpPr>
            <p:nvPr/>
          </p:nvSpPr>
          <p:spPr bwMode="auto">
            <a:xfrm>
              <a:off x="762" y="1847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729" name="Oval 1136"/>
            <p:cNvSpPr>
              <a:spLocks noChangeArrowheads="1"/>
            </p:cNvSpPr>
            <p:nvPr/>
          </p:nvSpPr>
          <p:spPr bwMode="auto">
            <a:xfrm>
              <a:off x="770" y="1855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730" name="Oval 1137"/>
            <p:cNvSpPr>
              <a:spLocks noChangeArrowheads="1"/>
            </p:cNvSpPr>
            <p:nvPr/>
          </p:nvSpPr>
          <p:spPr bwMode="auto">
            <a:xfrm>
              <a:off x="780" y="1857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731" name="Oval 1138"/>
            <p:cNvSpPr>
              <a:spLocks noChangeArrowheads="1"/>
            </p:cNvSpPr>
            <p:nvPr/>
          </p:nvSpPr>
          <p:spPr bwMode="auto">
            <a:xfrm>
              <a:off x="792" y="1855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732" name="Oval 1139"/>
            <p:cNvSpPr>
              <a:spLocks noChangeArrowheads="1"/>
            </p:cNvSpPr>
            <p:nvPr/>
          </p:nvSpPr>
          <p:spPr bwMode="auto">
            <a:xfrm>
              <a:off x="800" y="1849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733" name="Oval 1140"/>
            <p:cNvSpPr>
              <a:spLocks noChangeArrowheads="1"/>
            </p:cNvSpPr>
            <p:nvPr/>
          </p:nvSpPr>
          <p:spPr bwMode="auto">
            <a:xfrm>
              <a:off x="808" y="1841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734" name="Oval 1141"/>
            <p:cNvSpPr>
              <a:spLocks noChangeArrowheads="1"/>
            </p:cNvSpPr>
            <p:nvPr/>
          </p:nvSpPr>
          <p:spPr bwMode="auto">
            <a:xfrm>
              <a:off x="816" y="1832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735" name="Oval 1142"/>
            <p:cNvSpPr>
              <a:spLocks noChangeArrowheads="1"/>
            </p:cNvSpPr>
            <p:nvPr/>
          </p:nvSpPr>
          <p:spPr bwMode="auto">
            <a:xfrm>
              <a:off x="824" y="1822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736" name="Oval 1143"/>
            <p:cNvSpPr>
              <a:spLocks noChangeArrowheads="1"/>
            </p:cNvSpPr>
            <p:nvPr/>
          </p:nvSpPr>
          <p:spPr bwMode="auto">
            <a:xfrm>
              <a:off x="830" y="1811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737" name="Oval 1144"/>
            <p:cNvSpPr>
              <a:spLocks noChangeArrowheads="1"/>
            </p:cNvSpPr>
            <p:nvPr/>
          </p:nvSpPr>
          <p:spPr bwMode="auto">
            <a:xfrm>
              <a:off x="834" y="1804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738" name="Oval 1145"/>
            <p:cNvSpPr>
              <a:spLocks noChangeArrowheads="1"/>
            </p:cNvSpPr>
            <p:nvPr/>
          </p:nvSpPr>
          <p:spPr bwMode="auto">
            <a:xfrm>
              <a:off x="840" y="179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739" name="Oval 1146"/>
            <p:cNvSpPr>
              <a:spLocks noChangeArrowheads="1"/>
            </p:cNvSpPr>
            <p:nvPr/>
          </p:nvSpPr>
          <p:spPr bwMode="auto">
            <a:xfrm>
              <a:off x="842" y="1785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740" name="Oval 1147"/>
            <p:cNvSpPr>
              <a:spLocks noChangeArrowheads="1"/>
            </p:cNvSpPr>
            <p:nvPr/>
          </p:nvSpPr>
          <p:spPr bwMode="auto">
            <a:xfrm>
              <a:off x="846" y="1777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741" name="Oval 1148"/>
            <p:cNvSpPr>
              <a:spLocks noChangeArrowheads="1"/>
            </p:cNvSpPr>
            <p:nvPr/>
          </p:nvSpPr>
          <p:spPr bwMode="auto">
            <a:xfrm>
              <a:off x="850" y="1766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7987" name="Group 1149"/>
          <p:cNvGrpSpPr>
            <a:grpSpLocks/>
          </p:cNvGrpSpPr>
          <p:nvPr/>
        </p:nvGrpSpPr>
        <p:grpSpPr bwMode="auto">
          <a:xfrm>
            <a:off x="5156200" y="1320800"/>
            <a:ext cx="828675" cy="546100"/>
            <a:chOff x="334" y="1662"/>
            <a:chExt cx="533" cy="398"/>
          </a:xfrm>
        </p:grpSpPr>
        <p:sp>
          <p:nvSpPr>
            <p:cNvPr id="31372" name="AutoShape 1150"/>
            <p:cNvSpPr>
              <a:spLocks noChangeArrowheads="1"/>
            </p:cNvSpPr>
            <p:nvPr/>
          </p:nvSpPr>
          <p:spPr bwMode="auto">
            <a:xfrm>
              <a:off x="334" y="1760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373" name="AutoShape 1151"/>
            <p:cNvSpPr>
              <a:spLocks noChangeArrowheads="1"/>
            </p:cNvSpPr>
            <p:nvPr/>
          </p:nvSpPr>
          <p:spPr bwMode="auto">
            <a:xfrm>
              <a:off x="340" y="1752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374" name="AutoShape 1152"/>
            <p:cNvSpPr>
              <a:spLocks noChangeArrowheads="1"/>
            </p:cNvSpPr>
            <p:nvPr/>
          </p:nvSpPr>
          <p:spPr bwMode="auto">
            <a:xfrm>
              <a:off x="348" y="1744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375" name="AutoShape 1153"/>
            <p:cNvSpPr>
              <a:spLocks noChangeArrowheads="1"/>
            </p:cNvSpPr>
            <p:nvPr/>
          </p:nvSpPr>
          <p:spPr bwMode="auto">
            <a:xfrm>
              <a:off x="354" y="1734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376" name="AutoShape 1154"/>
            <p:cNvSpPr>
              <a:spLocks noChangeArrowheads="1"/>
            </p:cNvSpPr>
            <p:nvPr/>
          </p:nvSpPr>
          <p:spPr bwMode="auto">
            <a:xfrm>
              <a:off x="360" y="1722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377" name="AutoShape 1155"/>
            <p:cNvSpPr>
              <a:spLocks noChangeArrowheads="1"/>
            </p:cNvSpPr>
            <p:nvPr/>
          </p:nvSpPr>
          <p:spPr bwMode="auto">
            <a:xfrm>
              <a:off x="364" y="1710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378" name="AutoShape 1156"/>
            <p:cNvSpPr>
              <a:spLocks noChangeArrowheads="1"/>
            </p:cNvSpPr>
            <p:nvPr/>
          </p:nvSpPr>
          <p:spPr bwMode="auto">
            <a:xfrm>
              <a:off x="368" y="1700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379" name="AutoShape 1157"/>
            <p:cNvSpPr>
              <a:spLocks noChangeArrowheads="1"/>
            </p:cNvSpPr>
            <p:nvPr/>
          </p:nvSpPr>
          <p:spPr bwMode="auto">
            <a:xfrm>
              <a:off x="372" y="1688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380" name="AutoShape 1158"/>
            <p:cNvSpPr>
              <a:spLocks noChangeArrowheads="1"/>
            </p:cNvSpPr>
            <p:nvPr/>
          </p:nvSpPr>
          <p:spPr bwMode="auto">
            <a:xfrm>
              <a:off x="376" y="1676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381" name="AutoShape 1159"/>
            <p:cNvSpPr>
              <a:spLocks noChangeArrowheads="1"/>
            </p:cNvSpPr>
            <p:nvPr/>
          </p:nvSpPr>
          <p:spPr bwMode="auto">
            <a:xfrm>
              <a:off x="378" y="1666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382" name="AutoShape 1160"/>
            <p:cNvSpPr>
              <a:spLocks noChangeArrowheads="1"/>
            </p:cNvSpPr>
            <p:nvPr/>
          </p:nvSpPr>
          <p:spPr bwMode="auto">
            <a:xfrm>
              <a:off x="376" y="1680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383" name="AutoShape 1161"/>
            <p:cNvSpPr>
              <a:spLocks noChangeArrowheads="1"/>
            </p:cNvSpPr>
            <p:nvPr/>
          </p:nvSpPr>
          <p:spPr bwMode="auto">
            <a:xfrm>
              <a:off x="376" y="1688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384" name="AutoShape 1162"/>
            <p:cNvSpPr>
              <a:spLocks noChangeArrowheads="1"/>
            </p:cNvSpPr>
            <p:nvPr/>
          </p:nvSpPr>
          <p:spPr bwMode="auto">
            <a:xfrm>
              <a:off x="376" y="1702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385" name="AutoShape 1163"/>
            <p:cNvSpPr>
              <a:spLocks noChangeArrowheads="1"/>
            </p:cNvSpPr>
            <p:nvPr/>
          </p:nvSpPr>
          <p:spPr bwMode="auto">
            <a:xfrm>
              <a:off x="376" y="1714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386" name="AutoShape 1164"/>
            <p:cNvSpPr>
              <a:spLocks noChangeArrowheads="1"/>
            </p:cNvSpPr>
            <p:nvPr/>
          </p:nvSpPr>
          <p:spPr bwMode="auto">
            <a:xfrm>
              <a:off x="376" y="1726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387" name="AutoShape 1165"/>
            <p:cNvSpPr>
              <a:spLocks noChangeArrowheads="1"/>
            </p:cNvSpPr>
            <p:nvPr/>
          </p:nvSpPr>
          <p:spPr bwMode="auto">
            <a:xfrm>
              <a:off x="374" y="1734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388" name="AutoShape 1166"/>
            <p:cNvSpPr>
              <a:spLocks noChangeArrowheads="1"/>
            </p:cNvSpPr>
            <p:nvPr/>
          </p:nvSpPr>
          <p:spPr bwMode="auto">
            <a:xfrm>
              <a:off x="374" y="1744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389" name="AutoShape 1167"/>
            <p:cNvSpPr>
              <a:spLocks noChangeArrowheads="1"/>
            </p:cNvSpPr>
            <p:nvPr/>
          </p:nvSpPr>
          <p:spPr bwMode="auto">
            <a:xfrm>
              <a:off x="374" y="1756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390" name="AutoShape 1168"/>
            <p:cNvSpPr>
              <a:spLocks noChangeArrowheads="1"/>
            </p:cNvSpPr>
            <p:nvPr/>
          </p:nvSpPr>
          <p:spPr bwMode="auto">
            <a:xfrm>
              <a:off x="376" y="1766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391" name="AutoShape 1169"/>
            <p:cNvSpPr>
              <a:spLocks noChangeArrowheads="1"/>
            </p:cNvSpPr>
            <p:nvPr/>
          </p:nvSpPr>
          <p:spPr bwMode="auto">
            <a:xfrm>
              <a:off x="376" y="1776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392" name="AutoShape 1170"/>
            <p:cNvSpPr>
              <a:spLocks noChangeArrowheads="1"/>
            </p:cNvSpPr>
            <p:nvPr/>
          </p:nvSpPr>
          <p:spPr bwMode="auto">
            <a:xfrm>
              <a:off x="376" y="1782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393" name="AutoShape 1171"/>
            <p:cNvSpPr>
              <a:spLocks noChangeArrowheads="1"/>
            </p:cNvSpPr>
            <p:nvPr/>
          </p:nvSpPr>
          <p:spPr bwMode="auto">
            <a:xfrm>
              <a:off x="376" y="1792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394" name="AutoShape 1172"/>
            <p:cNvSpPr>
              <a:spLocks noChangeArrowheads="1"/>
            </p:cNvSpPr>
            <p:nvPr/>
          </p:nvSpPr>
          <p:spPr bwMode="auto">
            <a:xfrm>
              <a:off x="376" y="1804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395" name="AutoShape 1173"/>
            <p:cNvSpPr>
              <a:spLocks noChangeArrowheads="1"/>
            </p:cNvSpPr>
            <p:nvPr/>
          </p:nvSpPr>
          <p:spPr bwMode="auto">
            <a:xfrm>
              <a:off x="376" y="1816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396" name="AutoShape 1174"/>
            <p:cNvSpPr>
              <a:spLocks noChangeArrowheads="1"/>
            </p:cNvSpPr>
            <p:nvPr/>
          </p:nvSpPr>
          <p:spPr bwMode="auto">
            <a:xfrm>
              <a:off x="380" y="1822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397" name="AutoShape 1175"/>
            <p:cNvSpPr>
              <a:spLocks noChangeArrowheads="1"/>
            </p:cNvSpPr>
            <p:nvPr/>
          </p:nvSpPr>
          <p:spPr bwMode="auto">
            <a:xfrm>
              <a:off x="382" y="1830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398" name="AutoShape 1176"/>
            <p:cNvSpPr>
              <a:spLocks noChangeArrowheads="1"/>
            </p:cNvSpPr>
            <p:nvPr/>
          </p:nvSpPr>
          <p:spPr bwMode="auto">
            <a:xfrm>
              <a:off x="392" y="1838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399" name="AutoShape 1177"/>
            <p:cNvSpPr>
              <a:spLocks noChangeArrowheads="1"/>
            </p:cNvSpPr>
            <p:nvPr/>
          </p:nvSpPr>
          <p:spPr bwMode="auto">
            <a:xfrm>
              <a:off x="400" y="1846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400" name="AutoShape 1178"/>
            <p:cNvSpPr>
              <a:spLocks noChangeArrowheads="1"/>
            </p:cNvSpPr>
            <p:nvPr/>
          </p:nvSpPr>
          <p:spPr bwMode="auto">
            <a:xfrm>
              <a:off x="404" y="1850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401" name="AutoShape 1179"/>
            <p:cNvSpPr>
              <a:spLocks noChangeArrowheads="1"/>
            </p:cNvSpPr>
            <p:nvPr/>
          </p:nvSpPr>
          <p:spPr bwMode="auto">
            <a:xfrm>
              <a:off x="414" y="1848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402" name="AutoShape 1180"/>
            <p:cNvSpPr>
              <a:spLocks noChangeArrowheads="1"/>
            </p:cNvSpPr>
            <p:nvPr/>
          </p:nvSpPr>
          <p:spPr bwMode="auto">
            <a:xfrm>
              <a:off x="422" y="1846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403" name="AutoShape 1181"/>
            <p:cNvSpPr>
              <a:spLocks noChangeArrowheads="1"/>
            </p:cNvSpPr>
            <p:nvPr/>
          </p:nvSpPr>
          <p:spPr bwMode="auto">
            <a:xfrm>
              <a:off x="430" y="1846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404" name="AutoShape 1182"/>
            <p:cNvSpPr>
              <a:spLocks noChangeArrowheads="1"/>
            </p:cNvSpPr>
            <p:nvPr/>
          </p:nvSpPr>
          <p:spPr bwMode="auto">
            <a:xfrm>
              <a:off x="440" y="1840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405" name="AutoShape 1183"/>
            <p:cNvSpPr>
              <a:spLocks noChangeArrowheads="1"/>
            </p:cNvSpPr>
            <p:nvPr/>
          </p:nvSpPr>
          <p:spPr bwMode="auto">
            <a:xfrm>
              <a:off x="450" y="1834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406" name="AutoShape 1184"/>
            <p:cNvSpPr>
              <a:spLocks noChangeArrowheads="1"/>
            </p:cNvSpPr>
            <p:nvPr/>
          </p:nvSpPr>
          <p:spPr bwMode="auto">
            <a:xfrm>
              <a:off x="456" y="1824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407" name="AutoShape 1185"/>
            <p:cNvSpPr>
              <a:spLocks noChangeArrowheads="1"/>
            </p:cNvSpPr>
            <p:nvPr/>
          </p:nvSpPr>
          <p:spPr bwMode="auto">
            <a:xfrm>
              <a:off x="462" y="1816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408" name="AutoShape 1186"/>
            <p:cNvSpPr>
              <a:spLocks noChangeArrowheads="1"/>
            </p:cNvSpPr>
            <p:nvPr/>
          </p:nvSpPr>
          <p:spPr bwMode="auto">
            <a:xfrm>
              <a:off x="468" y="1806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409" name="AutoShape 1187"/>
            <p:cNvSpPr>
              <a:spLocks noChangeArrowheads="1"/>
            </p:cNvSpPr>
            <p:nvPr/>
          </p:nvSpPr>
          <p:spPr bwMode="auto">
            <a:xfrm>
              <a:off x="474" y="1796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410" name="AutoShape 1188"/>
            <p:cNvSpPr>
              <a:spLocks noChangeArrowheads="1"/>
            </p:cNvSpPr>
            <p:nvPr/>
          </p:nvSpPr>
          <p:spPr bwMode="auto">
            <a:xfrm>
              <a:off x="478" y="1784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411" name="AutoShape 1189"/>
            <p:cNvSpPr>
              <a:spLocks noChangeArrowheads="1"/>
            </p:cNvSpPr>
            <p:nvPr/>
          </p:nvSpPr>
          <p:spPr bwMode="auto">
            <a:xfrm>
              <a:off x="484" y="1770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412" name="Oval 1190"/>
            <p:cNvSpPr>
              <a:spLocks noChangeArrowheads="1"/>
            </p:cNvSpPr>
            <p:nvPr/>
          </p:nvSpPr>
          <p:spPr bwMode="auto">
            <a:xfrm>
              <a:off x="484" y="1777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413" name="Oval 1191"/>
            <p:cNvSpPr>
              <a:spLocks noChangeArrowheads="1"/>
            </p:cNvSpPr>
            <p:nvPr/>
          </p:nvSpPr>
          <p:spPr bwMode="auto">
            <a:xfrm>
              <a:off x="490" y="1761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414" name="Oval 1192"/>
            <p:cNvSpPr>
              <a:spLocks noChangeArrowheads="1"/>
            </p:cNvSpPr>
            <p:nvPr/>
          </p:nvSpPr>
          <p:spPr bwMode="auto">
            <a:xfrm>
              <a:off x="494" y="1751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415" name="Oval 1193"/>
            <p:cNvSpPr>
              <a:spLocks noChangeArrowheads="1"/>
            </p:cNvSpPr>
            <p:nvPr/>
          </p:nvSpPr>
          <p:spPr bwMode="auto">
            <a:xfrm>
              <a:off x="498" y="174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416" name="Oval 1194"/>
            <p:cNvSpPr>
              <a:spLocks noChangeArrowheads="1"/>
            </p:cNvSpPr>
            <p:nvPr/>
          </p:nvSpPr>
          <p:spPr bwMode="auto">
            <a:xfrm>
              <a:off x="500" y="173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417" name="Oval 1195"/>
            <p:cNvSpPr>
              <a:spLocks noChangeArrowheads="1"/>
            </p:cNvSpPr>
            <p:nvPr/>
          </p:nvSpPr>
          <p:spPr bwMode="auto">
            <a:xfrm>
              <a:off x="504" y="172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418" name="Oval 1196"/>
            <p:cNvSpPr>
              <a:spLocks noChangeArrowheads="1"/>
            </p:cNvSpPr>
            <p:nvPr/>
          </p:nvSpPr>
          <p:spPr bwMode="auto">
            <a:xfrm>
              <a:off x="506" y="172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419" name="Oval 1197"/>
            <p:cNvSpPr>
              <a:spLocks noChangeArrowheads="1"/>
            </p:cNvSpPr>
            <p:nvPr/>
          </p:nvSpPr>
          <p:spPr bwMode="auto">
            <a:xfrm>
              <a:off x="508" y="171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420" name="Oval 1198"/>
            <p:cNvSpPr>
              <a:spLocks noChangeArrowheads="1"/>
            </p:cNvSpPr>
            <p:nvPr/>
          </p:nvSpPr>
          <p:spPr bwMode="auto">
            <a:xfrm>
              <a:off x="508" y="170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421" name="Oval 1199"/>
            <p:cNvSpPr>
              <a:spLocks noChangeArrowheads="1"/>
            </p:cNvSpPr>
            <p:nvPr/>
          </p:nvSpPr>
          <p:spPr bwMode="auto">
            <a:xfrm>
              <a:off x="508" y="169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422" name="Oval 1200"/>
            <p:cNvSpPr>
              <a:spLocks noChangeArrowheads="1"/>
            </p:cNvSpPr>
            <p:nvPr/>
          </p:nvSpPr>
          <p:spPr bwMode="auto">
            <a:xfrm>
              <a:off x="508" y="168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423" name="Oval 1201"/>
            <p:cNvSpPr>
              <a:spLocks noChangeArrowheads="1"/>
            </p:cNvSpPr>
            <p:nvPr/>
          </p:nvSpPr>
          <p:spPr bwMode="auto">
            <a:xfrm>
              <a:off x="506" y="167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424" name="Oval 1202"/>
            <p:cNvSpPr>
              <a:spLocks noChangeArrowheads="1"/>
            </p:cNvSpPr>
            <p:nvPr/>
          </p:nvSpPr>
          <p:spPr bwMode="auto">
            <a:xfrm>
              <a:off x="508" y="174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425" name="Oval 1203"/>
            <p:cNvSpPr>
              <a:spLocks noChangeArrowheads="1"/>
            </p:cNvSpPr>
            <p:nvPr/>
          </p:nvSpPr>
          <p:spPr bwMode="auto">
            <a:xfrm>
              <a:off x="508" y="1738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426" name="Oval 1204"/>
            <p:cNvSpPr>
              <a:spLocks noChangeArrowheads="1"/>
            </p:cNvSpPr>
            <p:nvPr/>
          </p:nvSpPr>
          <p:spPr bwMode="auto">
            <a:xfrm>
              <a:off x="508" y="1728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427" name="Oval 1205"/>
            <p:cNvSpPr>
              <a:spLocks noChangeArrowheads="1"/>
            </p:cNvSpPr>
            <p:nvPr/>
          </p:nvSpPr>
          <p:spPr bwMode="auto">
            <a:xfrm>
              <a:off x="508" y="171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428" name="Oval 1206"/>
            <p:cNvSpPr>
              <a:spLocks noChangeArrowheads="1"/>
            </p:cNvSpPr>
            <p:nvPr/>
          </p:nvSpPr>
          <p:spPr bwMode="auto">
            <a:xfrm>
              <a:off x="506" y="1708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429" name="Oval 1207"/>
            <p:cNvSpPr>
              <a:spLocks noChangeArrowheads="1"/>
            </p:cNvSpPr>
            <p:nvPr/>
          </p:nvSpPr>
          <p:spPr bwMode="auto">
            <a:xfrm>
              <a:off x="508" y="175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430" name="Oval 1208"/>
            <p:cNvSpPr>
              <a:spLocks noChangeArrowheads="1"/>
            </p:cNvSpPr>
            <p:nvPr/>
          </p:nvSpPr>
          <p:spPr bwMode="auto">
            <a:xfrm>
              <a:off x="506" y="176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431" name="Oval 1209"/>
            <p:cNvSpPr>
              <a:spLocks noChangeArrowheads="1"/>
            </p:cNvSpPr>
            <p:nvPr/>
          </p:nvSpPr>
          <p:spPr bwMode="auto">
            <a:xfrm>
              <a:off x="508" y="1768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432" name="Oval 1210"/>
            <p:cNvSpPr>
              <a:spLocks noChangeArrowheads="1"/>
            </p:cNvSpPr>
            <p:nvPr/>
          </p:nvSpPr>
          <p:spPr bwMode="auto">
            <a:xfrm>
              <a:off x="508" y="177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433" name="Oval 1211"/>
            <p:cNvSpPr>
              <a:spLocks noChangeArrowheads="1"/>
            </p:cNvSpPr>
            <p:nvPr/>
          </p:nvSpPr>
          <p:spPr bwMode="auto">
            <a:xfrm>
              <a:off x="508" y="178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434" name="Oval 1212"/>
            <p:cNvSpPr>
              <a:spLocks noChangeArrowheads="1"/>
            </p:cNvSpPr>
            <p:nvPr/>
          </p:nvSpPr>
          <p:spPr bwMode="auto">
            <a:xfrm>
              <a:off x="508" y="179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435" name="Oval 1213"/>
            <p:cNvSpPr>
              <a:spLocks noChangeArrowheads="1"/>
            </p:cNvSpPr>
            <p:nvPr/>
          </p:nvSpPr>
          <p:spPr bwMode="auto">
            <a:xfrm>
              <a:off x="508" y="180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436" name="Oval 1214"/>
            <p:cNvSpPr>
              <a:spLocks noChangeArrowheads="1"/>
            </p:cNvSpPr>
            <p:nvPr/>
          </p:nvSpPr>
          <p:spPr bwMode="auto">
            <a:xfrm>
              <a:off x="506" y="1818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437" name="Oval 1215"/>
            <p:cNvSpPr>
              <a:spLocks noChangeArrowheads="1"/>
            </p:cNvSpPr>
            <p:nvPr/>
          </p:nvSpPr>
          <p:spPr bwMode="auto">
            <a:xfrm>
              <a:off x="508" y="1828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438" name="Oval 1216"/>
            <p:cNvSpPr>
              <a:spLocks noChangeArrowheads="1"/>
            </p:cNvSpPr>
            <p:nvPr/>
          </p:nvSpPr>
          <p:spPr bwMode="auto">
            <a:xfrm>
              <a:off x="510" y="184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439" name="Oval 1217"/>
            <p:cNvSpPr>
              <a:spLocks noChangeArrowheads="1"/>
            </p:cNvSpPr>
            <p:nvPr/>
          </p:nvSpPr>
          <p:spPr bwMode="auto">
            <a:xfrm>
              <a:off x="518" y="184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440" name="Oval 1218"/>
            <p:cNvSpPr>
              <a:spLocks noChangeArrowheads="1"/>
            </p:cNvSpPr>
            <p:nvPr/>
          </p:nvSpPr>
          <p:spPr bwMode="auto">
            <a:xfrm>
              <a:off x="526" y="185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441" name="Oval 1219"/>
            <p:cNvSpPr>
              <a:spLocks noChangeArrowheads="1"/>
            </p:cNvSpPr>
            <p:nvPr/>
          </p:nvSpPr>
          <p:spPr bwMode="auto">
            <a:xfrm>
              <a:off x="532" y="185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442" name="Oval 1220"/>
            <p:cNvSpPr>
              <a:spLocks noChangeArrowheads="1"/>
            </p:cNvSpPr>
            <p:nvPr/>
          </p:nvSpPr>
          <p:spPr bwMode="auto">
            <a:xfrm>
              <a:off x="542" y="185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443" name="Oval 1221"/>
            <p:cNvSpPr>
              <a:spLocks noChangeArrowheads="1"/>
            </p:cNvSpPr>
            <p:nvPr/>
          </p:nvSpPr>
          <p:spPr bwMode="auto">
            <a:xfrm>
              <a:off x="552" y="184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444" name="Oval 1222"/>
            <p:cNvSpPr>
              <a:spLocks noChangeArrowheads="1"/>
            </p:cNvSpPr>
            <p:nvPr/>
          </p:nvSpPr>
          <p:spPr bwMode="auto">
            <a:xfrm>
              <a:off x="558" y="1838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445" name="Oval 1223"/>
            <p:cNvSpPr>
              <a:spLocks noChangeArrowheads="1"/>
            </p:cNvSpPr>
            <p:nvPr/>
          </p:nvSpPr>
          <p:spPr bwMode="auto">
            <a:xfrm>
              <a:off x="566" y="183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446" name="Oval 1224"/>
            <p:cNvSpPr>
              <a:spLocks noChangeArrowheads="1"/>
            </p:cNvSpPr>
            <p:nvPr/>
          </p:nvSpPr>
          <p:spPr bwMode="auto">
            <a:xfrm>
              <a:off x="572" y="182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447" name="Oval 1225"/>
            <p:cNvSpPr>
              <a:spLocks noChangeArrowheads="1"/>
            </p:cNvSpPr>
            <p:nvPr/>
          </p:nvSpPr>
          <p:spPr bwMode="auto">
            <a:xfrm>
              <a:off x="576" y="181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448" name="Oval 1226"/>
            <p:cNvSpPr>
              <a:spLocks noChangeArrowheads="1"/>
            </p:cNvSpPr>
            <p:nvPr/>
          </p:nvSpPr>
          <p:spPr bwMode="auto">
            <a:xfrm>
              <a:off x="582" y="180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449" name="Oval 1227"/>
            <p:cNvSpPr>
              <a:spLocks noChangeArrowheads="1"/>
            </p:cNvSpPr>
            <p:nvPr/>
          </p:nvSpPr>
          <p:spPr bwMode="auto">
            <a:xfrm>
              <a:off x="584" y="179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450" name="Oval 1228"/>
            <p:cNvSpPr>
              <a:spLocks noChangeArrowheads="1"/>
            </p:cNvSpPr>
            <p:nvPr/>
          </p:nvSpPr>
          <p:spPr bwMode="auto">
            <a:xfrm>
              <a:off x="590" y="178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451" name="Oval 1229"/>
            <p:cNvSpPr>
              <a:spLocks noChangeArrowheads="1"/>
            </p:cNvSpPr>
            <p:nvPr/>
          </p:nvSpPr>
          <p:spPr bwMode="auto">
            <a:xfrm>
              <a:off x="592" y="177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452" name="Oval 1230"/>
            <p:cNvSpPr>
              <a:spLocks noChangeArrowheads="1"/>
            </p:cNvSpPr>
            <p:nvPr/>
          </p:nvSpPr>
          <p:spPr bwMode="auto">
            <a:xfrm>
              <a:off x="596" y="176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453" name="Oval 1231"/>
            <p:cNvSpPr>
              <a:spLocks noChangeArrowheads="1"/>
            </p:cNvSpPr>
            <p:nvPr/>
          </p:nvSpPr>
          <p:spPr bwMode="auto">
            <a:xfrm>
              <a:off x="600" y="175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454" name="Oval 1232"/>
            <p:cNvSpPr>
              <a:spLocks noChangeArrowheads="1"/>
            </p:cNvSpPr>
            <p:nvPr/>
          </p:nvSpPr>
          <p:spPr bwMode="auto">
            <a:xfrm>
              <a:off x="604" y="174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455" name="Oval 1233"/>
            <p:cNvSpPr>
              <a:spLocks noChangeArrowheads="1"/>
            </p:cNvSpPr>
            <p:nvPr/>
          </p:nvSpPr>
          <p:spPr bwMode="auto">
            <a:xfrm>
              <a:off x="608" y="1730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456" name="Oval 1234"/>
            <p:cNvSpPr>
              <a:spLocks noChangeArrowheads="1"/>
            </p:cNvSpPr>
            <p:nvPr/>
          </p:nvSpPr>
          <p:spPr bwMode="auto">
            <a:xfrm>
              <a:off x="614" y="1719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457" name="Oval 1235"/>
            <p:cNvSpPr>
              <a:spLocks noChangeArrowheads="1"/>
            </p:cNvSpPr>
            <p:nvPr/>
          </p:nvSpPr>
          <p:spPr bwMode="auto">
            <a:xfrm>
              <a:off x="618" y="1709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458" name="Oval 1236"/>
            <p:cNvSpPr>
              <a:spLocks noChangeArrowheads="1"/>
            </p:cNvSpPr>
            <p:nvPr/>
          </p:nvSpPr>
          <p:spPr bwMode="auto">
            <a:xfrm>
              <a:off x="622" y="1699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459" name="Oval 1237"/>
            <p:cNvSpPr>
              <a:spLocks noChangeArrowheads="1"/>
            </p:cNvSpPr>
            <p:nvPr/>
          </p:nvSpPr>
          <p:spPr bwMode="auto">
            <a:xfrm>
              <a:off x="622" y="1690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460" name="Oval 1238"/>
            <p:cNvSpPr>
              <a:spLocks noChangeArrowheads="1"/>
            </p:cNvSpPr>
            <p:nvPr/>
          </p:nvSpPr>
          <p:spPr bwMode="auto">
            <a:xfrm>
              <a:off x="622" y="1678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461" name="Oval 1239"/>
            <p:cNvSpPr>
              <a:spLocks noChangeArrowheads="1"/>
            </p:cNvSpPr>
            <p:nvPr/>
          </p:nvSpPr>
          <p:spPr bwMode="auto">
            <a:xfrm>
              <a:off x="622" y="1665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462" name="Oval 1240"/>
            <p:cNvSpPr>
              <a:spLocks noChangeArrowheads="1"/>
            </p:cNvSpPr>
            <p:nvPr/>
          </p:nvSpPr>
          <p:spPr bwMode="auto">
            <a:xfrm>
              <a:off x="619" y="1672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463" name="Oval 1241"/>
            <p:cNvSpPr>
              <a:spLocks noChangeArrowheads="1"/>
            </p:cNvSpPr>
            <p:nvPr/>
          </p:nvSpPr>
          <p:spPr bwMode="auto">
            <a:xfrm>
              <a:off x="621" y="1681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464" name="Oval 1242"/>
            <p:cNvSpPr>
              <a:spLocks noChangeArrowheads="1"/>
            </p:cNvSpPr>
            <p:nvPr/>
          </p:nvSpPr>
          <p:spPr bwMode="auto">
            <a:xfrm>
              <a:off x="619" y="1691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465" name="Oval 1243"/>
            <p:cNvSpPr>
              <a:spLocks noChangeArrowheads="1"/>
            </p:cNvSpPr>
            <p:nvPr/>
          </p:nvSpPr>
          <p:spPr bwMode="auto">
            <a:xfrm>
              <a:off x="619" y="1704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466" name="Oval 1244"/>
            <p:cNvSpPr>
              <a:spLocks noChangeArrowheads="1"/>
            </p:cNvSpPr>
            <p:nvPr/>
          </p:nvSpPr>
          <p:spPr bwMode="auto">
            <a:xfrm>
              <a:off x="619" y="1714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467" name="Oval 1245"/>
            <p:cNvSpPr>
              <a:spLocks noChangeArrowheads="1"/>
            </p:cNvSpPr>
            <p:nvPr/>
          </p:nvSpPr>
          <p:spPr bwMode="auto">
            <a:xfrm>
              <a:off x="619" y="1720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468" name="Oval 1246"/>
            <p:cNvSpPr>
              <a:spLocks noChangeArrowheads="1"/>
            </p:cNvSpPr>
            <p:nvPr/>
          </p:nvSpPr>
          <p:spPr bwMode="auto">
            <a:xfrm>
              <a:off x="619" y="1727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469" name="Oval 1247"/>
            <p:cNvSpPr>
              <a:spLocks noChangeArrowheads="1"/>
            </p:cNvSpPr>
            <p:nvPr/>
          </p:nvSpPr>
          <p:spPr bwMode="auto">
            <a:xfrm>
              <a:off x="619" y="1731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470" name="Oval 1248"/>
            <p:cNvSpPr>
              <a:spLocks noChangeArrowheads="1"/>
            </p:cNvSpPr>
            <p:nvPr/>
          </p:nvSpPr>
          <p:spPr bwMode="auto">
            <a:xfrm>
              <a:off x="619" y="1739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471" name="Oval 1249"/>
            <p:cNvSpPr>
              <a:spLocks noChangeArrowheads="1"/>
            </p:cNvSpPr>
            <p:nvPr/>
          </p:nvSpPr>
          <p:spPr bwMode="auto">
            <a:xfrm>
              <a:off x="621" y="1750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472" name="Oval 1250"/>
            <p:cNvSpPr>
              <a:spLocks noChangeArrowheads="1"/>
            </p:cNvSpPr>
            <p:nvPr/>
          </p:nvSpPr>
          <p:spPr bwMode="auto">
            <a:xfrm>
              <a:off x="621" y="1760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473" name="Oval 1251"/>
            <p:cNvSpPr>
              <a:spLocks noChangeArrowheads="1"/>
            </p:cNvSpPr>
            <p:nvPr/>
          </p:nvSpPr>
          <p:spPr bwMode="auto">
            <a:xfrm>
              <a:off x="621" y="1771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474" name="Oval 1252"/>
            <p:cNvSpPr>
              <a:spLocks noChangeArrowheads="1"/>
            </p:cNvSpPr>
            <p:nvPr/>
          </p:nvSpPr>
          <p:spPr bwMode="auto">
            <a:xfrm>
              <a:off x="621" y="1777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475" name="Oval 1253"/>
            <p:cNvSpPr>
              <a:spLocks noChangeArrowheads="1"/>
            </p:cNvSpPr>
            <p:nvPr/>
          </p:nvSpPr>
          <p:spPr bwMode="auto">
            <a:xfrm>
              <a:off x="621" y="1787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476" name="Oval 1254"/>
            <p:cNvSpPr>
              <a:spLocks noChangeArrowheads="1"/>
            </p:cNvSpPr>
            <p:nvPr/>
          </p:nvSpPr>
          <p:spPr bwMode="auto">
            <a:xfrm>
              <a:off x="621" y="179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477" name="Oval 1255"/>
            <p:cNvSpPr>
              <a:spLocks noChangeArrowheads="1"/>
            </p:cNvSpPr>
            <p:nvPr/>
          </p:nvSpPr>
          <p:spPr bwMode="auto">
            <a:xfrm>
              <a:off x="621" y="1806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478" name="Oval 1256"/>
            <p:cNvSpPr>
              <a:spLocks noChangeArrowheads="1"/>
            </p:cNvSpPr>
            <p:nvPr/>
          </p:nvSpPr>
          <p:spPr bwMode="auto">
            <a:xfrm>
              <a:off x="621" y="1810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479" name="Oval 1257"/>
            <p:cNvSpPr>
              <a:spLocks noChangeArrowheads="1"/>
            </p:cNvSpPr>
            <p:nvPr/>
          </p:nvSpPr>
          <p:spPr bwMode="auto">
            <a:xfrm>
              <a:off x="621" y="1821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480" name="Oval 1258"/>
            <p:cNvSpPr>
              <a:spLocks noChangeArrowheads="1"/>
            </p:cNvSpPr>
            <p:nvPr/>
          </p:nvSpPr>
          <p:spPr bwMode="auto">
            <a:xfrm>
              <a:off x="621" y="1827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481" name="Oval 1259"/>
            <p:cNvSpPr>
              <a:spLocks noChangeArrowheads="1"/>
            </p:cNvSpPr>
            <p:nvPr/>
          </p:nvSpPr>
          <p:spPr bwMode="auto">
            <a:xfrm>
              <a:off x="621" y="1837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482" name="Oval 1260"/>
            <p:cNvSpPr>
              <a:spLocks noChangeArrowheads="1"/>
            </p:cNvSpPr>
            <p:nvPr/>
          </p:nvSpPr>
          <p:spPr bwMode="auto">
            <a:xfrm>
              <a:off x="621" y="1846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483" name="Oval 1261"/>
            <p:cNvSpPr>
              <a:spLocks noChangeArrowheads="1"/>
            </p:cNvSpPr>
            <p:nvPr/>
          </p:nvSpPr>
          <p:spPr bwMode="auto">
            <a:xfrm>
              <a:off x="623" y="1856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484" name="Oval 1262"/>
            <p:cNvSpPr>
              <a:spLocks noChangeArrowheads="1"/>
            </p:cNvSpPr>
            <p:nvPr/>
          </p:nvSpPr>
          <p:spPr bwMode="auto">
            <a:xfrm>
              <a:off x="621" y="1858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485" name="Oval 1263"/>
            <p:cNvSpPr>
              <a:spLocks noChangeArrowheads="1"/>
            </p:cNvSpPr>
            <p:nvPr/>
          </p:nvSpPr>
          <p:spPr bwMode="auto">
            <a:xfrm>
              <a:off x="623" y="1869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486" name="Oval 1264"/>
            <p:cNvSpPr>
              <a:spLocks noChangeArrowheads="1"/>
            </p:cNvSpPr>
            <p:nvPr/>
          </p:nvSpPr>
          <p:spPr bwMode="auto">
            <a:xfrm>
              <a:off x="623" y="1873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487" name="Oval 1265"/>
            <p:cNvSpPr>
              <a:spLocks noChangeArrowheads="1"/>
            </p:cNvSpPr>
            <p:nvPr/>
          </p:nvSpPr>
          <p:spPr bwMode="auto">
            <a:xfrm>
              <a:off x="621" y="1883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488" name="Oval 1266"/>
            <p:cNvSpPr>
              <a:spLocks noChangeArrowheads="1"/>
            </p:cNvSpPr>
            <p:nvPr/>
          </p:nvSpPr>
          <p:spPr bwMode="auto">
            <a:xfrm>
              <a:off x="621" y="189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489" name="Oval 1267"/>
            <p:cNvSpPr>
              <a:spLocks noChangeArrowheads="1"/>
            </p:cNvSpPr>
            <p:nvPr/>
          </p:nvSpPr>
          <p:spPr bwMode="auto">
            <a:xfrm>
              <a:off x="621" y="1900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490" name="Oval 1268"/>
            <p:cNvSpPr>
              <a:spLocks noChangeArrowheads="1"/>
            </p:cNvSpPr>
            <p:nvPr/>
          </p:nvSpPr>
          <p:spPr bwMode="auto">
            <a:xfrm>
              <a:off x="621" y="1911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491" name="Oval 1269"/>
            <p:cNvSpPr>
              <a:spLocks noChangeArrowheads="1"/>
            </p:cNvSpPr>
            <p:nvPr/>
          </p:nvSpPr>
          <p:spPr bwMode="auto">
            <a:xfrm>
              <a:off x="621" y="1919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492" name="Oval 1270"/>
            <p:cNvSpPr>
              <a:spLocks noChangeArrowheads="1"/>
            </p:cNvSpPr>
            <p:nvPr/>
          </p:nvSpPr>
          <p:spPr bwMode="auto">
            <a:xfrm>
              <a:off x="621" y="1929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493" name="Oval 1271"/>
            <p:cNvSpPr>
              <a:spLocks noChangeArrowheads="1"/>
            </p:cNvSpPr>
            <p:nvPr/>
          </p:nvSpPr>
          <p:spPr bwMode="auto">
            <a:xfrm>
              <a:off x="621" y="1938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494" name="Oval 1272"/>
            <p:cNvSpPr>
              <a:spLocks noChangeArrowheads="1"/>
            </p:cNvSpPr>
            <p:nvPr/>
          </p:nvSpPr>
          <p:spPr bwMode="auto">
            <a:xfrm>
              <a:off x="621" y="1948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495" name="Oval 1273"/>
            <p:cNvSpPr>
              <a:spLocks noChangeArrowheads="1"/>
            </p:cNvSpPr>
            <p:nvPr/>
          </p:nvSpPr>
          <p:spPr bwMode="auto">
            <a:xfrm>
              <a:off x="621" y="1952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496" name="Oval 1274"/>
            <p:cNvSpPr>
              <a:spLocks noChangeArrowheads="1"/>
            </p:cNvSpPr>
            <p:nvPr/>
          </p:nvSpPr>
          <p:spPr bwMode="auto">
            <a:xfrm>
              <a:off x="621" y="1963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497" name="Oval 1275"/>
            <p:cNvSpPr>
              <a:spLocks noChangeArrowheads="1"/>
            </p:cNvSpPr>
            <p:nvPr/>
          </p:nvSpPr>
          <p:spPr bwMode="auto">
            <a:xfrm>
              <a:off x="621" y="1969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498" name="Oval 1276"/>
            <p:cNvSpPr>
              <a:spLocks noChangeArrowheads="1"/>
            </p:cNvSpPr>
            <p:nvPr/>
          </p:nvSpPr>
          <p:spPr bwMode="auto">
            <a:xfrm>
              <a:off x="621" y="198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499" name="Oval 1277"/>
            <p:cNvSpPr>
              <a:spLocks noChangeArrowheads="1"/>
            </p:cNvSpPr>
            <p:nvPr/>
          </p:nvSpPr>
          <p:spPr bwMode="auto">
            <a:xfrm>
              <a:off x="621" y="1988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500" name="Oval 1278"/>
            <p:cNvSpPr>
              <a:spLocks noChangeArrowheads="1"/>
            </p:cNvSpPr>
            <p:nvPr/>
          </p:nvSpPr>
          <p:spPr bwMode="auto">
            <a:xfrm>
              <a:off x="623" y="1998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501" name="Oval 1279"/>
            <p:cNvSpPr>
              <a:spLocks noChangeArrowheads="1"/>
            </p:cNvSpPr>
            <p:nvPr/>
          </p:nvSpPr>
          <p:spPr bwMode="auto">
            <a:xfrm>
              <a:off x="621" y="2003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502" name="Oval 1280"/>
            <p:cNvSpPr>
              <a:spLocks noChangeArrowheads="1"/>
            </p:cNvSpPr>
            <p:nvPr/>
          </p:nvSpPr>
          <p:spPr bwMode="auto">
            <a:xfrm>
              <a:off x="623" y="2011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503" name="Oval 1281"/>
            <p:cNvSpPr>
              <a:spLocks noChangeArrowheads="1"/>
            </p:cNvSpPr>
            <p:nvPr/>
          </p:nvSpPr>
          <p:spPr bwMode="auto">
            <a:xfrm>
              <a:off x="621" y="2015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504" name="Oval 1282"/>
            <p:cNvSpPr>
              <a:spLocks noChangeArrowheads="1"/>
            </p:cNvSpPr>
            <p:nvPr/>
          </p:nvSpPr>
          <p:spPr bwMode="auto">
            <a:xfrm>
              <a:off x="621" y="202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505" name="Oval 1283"/>
            <p:cNvSpPr>
              <a:spLocks noChangeArrowheads="1"/>
            </p:cNvSpPr>
            <p:nvPr/>
          </p:nvSpPr>
          <p:spPr bwMode="auto">
            <a:xfrm>
              <a:off x="621" y="2032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506" name="Oval 1284"/>
            <p:cNvSpPr>
              <a:spLocks noChangeArrowheads="1"/>
            </p:cNvSpPr>
            <p:nvPr/>
          </p:nvSpPr>
          <p:spPr bwMode="auto">
            <a:xfrm>
              <a:off x="621" y="2042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507" name="Oval 1285"/>
            <p:cNvSpPr>
              <a:spLocks noChangeArrowheads="1"/>
            </p:cNvSpPr>
            <p:nvPr/>
          </p:nvSpPr>
          <p:spPr bwMode="auto">
            <a:xfrm>
              <a:off x="626" y="1761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508" name="Oval 1286"/>
            <p:cNvSpPr>
              <a:spLocks noChangeArrowheads="1"/>
            </p:cNvSpPr>
            <p:nvPr/>
          </p:nvSpPr>
          <p:spPr bwMode="auto">
            <a:xfrm>
              <a:off x="623" y="1790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509" name="Oval 1287"/>
            <p:cNvSpPr>
              <a:spLocks noChangeArrowheads="1"/>
            </p:cNvSpPr>
            <p:nvPr/>
          </p:nvSpPr>
          <p:spPr bwMode="auto">
            <a:xfrm>
              <a:off x="630" y="1752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510" name="Oval 1288"/>
            <p:cNvSpPr>
              <a:spLocks noChangeArrowheads="1"/>
            </p:cNvSpPr>
            <p:nvPr/>
          </p:nvSpPr>
          <p:spPr bwMode="auto">
            <a:xfrm>
              <a:off x="635" y="1741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511" name="Oval 1289"/>
            <p:cNvSpPr>
              <a:spLocks noChangeArrowheads="1"/>
            </p:cNvSpPr>
            <p:nvPr/>
          </p:nvSpPr>
          <p:spPr bwMode="auto">
            <a:xfrm>
              <a:off x="639" y="1733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512" name="Oval 1290"/>
            <p:cNvSpPr>
              <a:spLocks noChangeArrowheads="1"/>
            </p:cNvSpPr>
            <p:nvPr/>
          </p:nvSpPr>
          <p:spPr bwMode="auto">
            <a:xfrm>
              <a:off x="643" y="1725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513" name="Oval 1291"/>
            <p:cNvSpPr>
              <a:spLocks noChangeArrowheads="1"/>
            </p:cNvSpPr>
            <p:nvPr/>
          </p:nvSpPr>
          <p:spPr bwMode="auto">
            <a:xfrm>
              <a:off x="645" y="1720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514" name="Oval 1292"/>
            <p:cNvSpPr>
              <a:spLocks noChangeArrowheads="1"/>
            </p:cNvSpPr>
            <p:nvPr/>
          </p:nvSpPr>
          <p:spPr bwMode="auto">
            <a:xfrm>
              <a:off x="651" y="1714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515" name="Oval 1293"/>
            <p:cNvSpPr>
              <a:spLocks noChangeArrowheads="1"/>
            </p:cNvSpPr>
            <p:nvPr/>
          </p:nvSpPr>
          <p:spPr bwMode="auto">
            <a:xfrm>
              <a:off x="655" y="1708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516" name="Oval 1294"/>
            <p:cNvSpPr>
              <a:spLocks noChangeArrowheads="1"/>
            </p:cNvSpPr>
            <p:nvPr/>
          </p:nvSpPr>
          <p:spPr bwMode="auto">
            <a:xfrm>
              <a:off x="661" y="170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517" name="Oval 1295"/>
            <p:cNvSpPr>
              <a:spLocks noChangeArrowheads="1"/>
            </p:cNvSpPr>
            <p:nvPr/>
          </p:nvSpPr>
          <p:spPr bwMode="auto">
            <a:xfrm>
              <a:off x="667" y="1695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518" name="Oval 1296"/>
            <p:cNvSpPr>
              <a:spLocks noChangeArrowheads="1"/>
            </p:cNvSpPr>
            <p:nvPr/>
          </p:nvSpPr>
          <p:spPr bwMode="auto">
            <a:xfrm>
              <a:off x="673" y="1687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519" name="Oval 1297"/>
            <p:cNvSpPr>
              <a:spLocks noChangeArrowheads="1"/>
            </p:cNvSpPr>
            <p:nvPr/>
          </p:nvSpPr>
          <p:spPr bwMode="auto">
            <a:xfrm>
              <a:off x="679" y="1681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520" name="Oval 1298"/>
            <p:cNvSpPr>
              <a:spLocks noChangeArrowheads="1"/>
            </p:cNvSpPr>
            <p:nvPr/>
          </p:nvSpPr>
          <p:spPr bwMode="auto">
            <a:xfrm>
              <a:off x="685" y="1672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521" name="Oval 1299"/>
            <p:cNvSpPr>
              <a:spLocks noChangeArrowheads="1"/>
            </p:cNvSpPr>
            <p:nvPr/>
          </p:nvSpPr>
          <p:spPr bwMode="auto">
            <a:xfrm>
              <a:off x="695" y="1666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522" name="Oval 1300"/>
            <p:cNvSpPr>
              <a:spLocks noChangeArrowheads="1"/>
            </p:cNvSpPr>
            <p:nvPr/>
          </p:nvSpPr>
          <p:spPr bwMode="auto">
            <a:xfrm>
              <a:off x="705" y="1664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523" name="Oval 1301"/>
            <p:cNvSpPr>
              <a:spLocks noChangeArrowheads="1"/>
            </p:cNvSpPr>
            <p:nvPr/>
          </p:nvSpPr>
          <p:spPr bwMode="auto">
            <a:xfrm>
              <a:off x="715" y="1662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524" name="Oval 1302"/>
            <p:cNvSpPr>
              <a:spLocks noChangeArrowheads="1"/>
            </p:cNvSpPr>
            <p:nvPr/>
          </p:nvSpPr>
          <p:spPr bwMode="auto">
            <a:xfrm>
              <a:off x="725" y="1662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525" name="Oval 1303"/>
            <p:cNvSpPr>
              <a:spLocks noChangeArrowheads="1"/>
            </p:cNvSpPr>
            <p:nvPr/>
          </p:nvSpPr>
          <p:spPr bwMode="auto">
            <a:xfrm>
              <a:off x="732" y="1666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526" name="Oval 1304"/>
            <p:cNvSpPr>
              <a:spLocks noChangeArrowheads="1"/>
            </p:cNvSpPr>
            <p:nvPr/>
          </p:nvSpPr>
          <p:spPr bwMode="auto">
            <a:xfrm>
              <a:off x="739" y="1672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527" name="Oval 1305"/>
            <p:cNvSpPr>
              <a:spLocks noChangeArrowheads="1"/>
            </p:cNvSpPr>
            <p:nvPr/>
          </p:nvSpPr>
          <p:spPr bwMode="auto">
            <a:xfrm>
              <a:off x="745" y="1679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528" name="Oval 1306"/>
            <p:cNvSpPr>
              <a:spLocks noChangeArrowheads="1"/>
            </p:cNvSpPr>
            <p:nvPr/>
          </p:nvSpPr>
          <p:spPr bwMode="auto">
            <a:xfrm>
              <a:off x="751" y="1689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529" name="Oval 1307"/>
            <p:cNvSpPr>
              <a:spLocks noChangeArrowheads="1"/>
            </p:cNvSpPr>
            <p:nvPr/>
          </p:nvSpPr>
          <p:spPr bwMode="auto">
            <a:xfrm>
              <a:off x="755" y="170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530" name="Oval 1308"/>
            <p:cNvSpPr>
              <a:spLocks noChangeArrowheads="1"/>
            </p:cNvSpPr>
            <p:nvPr/>
          </p:nvSpPr>
          <p:spPr bwMode="auto">
            <a:xfrm>
              <a:off x="757" y="1709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531" name="Oval 1309"/>
            <p:cNvSpPr>
              <a:spLocks noChangeArrowheads="1"/>
            </p:cNvSpPr>
            <p:nvPr/>
          </p:nvSpPr>
          <p:spPr bwMode="auto">
            <a:xfrm>
              <a:off x="758" y="172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532" name="Oval 1310"/>
            <p:cNvSpPr>
              <a:spLocks noChangeArrowheads="1"/>
            </p:cNvSpPr>
            <p:nvPr/>
          </p:nvSpPr>
          <p:spPr bwMode="auto">
            <a:xfrm>
              <a:off x="758" y="1734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533" name="Oval 1311"/>
            <p:cNvSpPr>
              <a:spLocks noChangeArrowheads="1"/>
            </p:cNvSpPr>
            <p:nvPr/>
          </p:nvSpPr>
          <p:spPr bwMode="auto">
            <a:xfrm>
              <a:off x="758" y="1745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534" name="Oval 1312"/>
            <p:cNvSpPr>
              <a:spLocks noChangeArrowheads="1"/>
            </p:cNvSpPr>
            <p:nvPr/>
          </p:nvSpPr>
          <p:spPr bwMode="auto">
            <a:xfrm>
              <a:off x="757" y="1755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535" name="Oval 1313"/>
            <p:cNvSpPr>
              <a:spLocks noChangeArrowheads="1"/>
            </p:cNvSpPr>
            <p:nvPr/>
          </p:nvSpPr>
          <p:spPr bwMode="auto">
            <a:xfrm>
              <a:off x="756" y="1765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536" name="Oval 1314"/>
            <p:cNvSpPr>
              <a:spLocks noChangeArrowheads="1"/>
            </p:cNvSpPr>
            <p:nvPr/>
          </p:nvSpPr>
          <p:spPr bwMode="auto">
            <a:xfrm>
              <a:off x="756" y="1776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537" name="Oval 1315"/>
            <p:cNvSpPr>
              <a:spLocks noChangeArrowheads="1"/>
            </p:cNvSpPr>
            <p:nvPr/>
          </p:nvSpPr>
          <p:spPr bwMode="auto">
            <a:xfrm>
              <a:off x="756" y="1786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538" name="Oval 1316"/>
            <p:cNvSpPr>
              <a:spLocks noChangeArrowheads="1"/>
            </p:cNvSpPr>
            <p:nvPr/>
          </p:nvSpPr>
          <p:spPr bwMode="auto">
            <a:xfrm>
              <a:off x="757" y="1797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539" name="Oval 1317"/>
            <p:cNvSpPr>
              <a:spLocks noChangeArrowheads="1"/>
            </p:cNvSpPr>
            <p:nvPr/>
          </p:nvSpPr>
          <p:spPr bwMode="auto">
            <a:xfrm>
              <a:off x="756" y="1807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540" name="Oval 1318"/>
            <p:cNvSpPr>
              <a:spLocks noChangeArrowheads="1"/>
            </p:cNvSpPr>
            <p:nvPr/>
          </p:nvSpPr>
          <p:spPr bwMode="auto">
            <a:xfrm>
              <a:off x="756" y="1818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541" name="Oval 1319"/>
            <p:cNvSpPr>
              <a:spLocks noChangeArrowheads="1"/>
            </p:cNvSpPr>
            <p:nvPr/>
          </p:nvSpPr>
          <p:spPr bwMode="auto">
            <a:xfrm>
              <a:off x="756" y="1828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542" name="Oval 1320"/>
            <p:cNvSpPr>
              <a:spLocks noChangeArrowheads="1"/>
            </p:cNvSpPr>
            <p:nvPr/>
          </p:nvSpPr>
          <p:spPr bwMode="auto">
            <a:xfrm>
              <a:off x="758" y="1836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543" name="Oval 1321"/>
            <p:cNvSpPr>
              <a:spLocks noChangeArrowheads="1"/>
            </p:cNvSpPr>
            <p:nvPr/>
          </p:nvSpPr>
          <p:spPr bwMode="auto">
            <a:xfrm>
              <a:off x="762" y="1847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544" name="Oval 1322"/>
            <p:cNvSpPr>
              <a:spLocks noChangeArrowheads="1"/>
            </p:cNvSpPr>
            <p:nvPr/>
          </p:nvSpPr>
          <p:spPr bwMode="auto">
            <a:xfrm>
              <a:off x="770" y="1855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545" name="Oval 1323"/>
            <p:cNvSpPr>
              <a:spLocks noChangeArrowheads="1"/>
            </p:cNvSpPr>
            <p:nvPr/>
          </p:nvSpPr>
          <p:spPr bwMode="auto">
            <a:xfrm>
              <a:off x="780" y="1857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546" name="Oval 1324"/>
            <p:cNvSpPr>
              <a:spLocks noChangeArrowheads="1"/>
            </p:cNvSpPr>
            <p:nvPr/>
          </p:nvSpPr>
          <p:spPr bwMode="auto">
            <a:xfrm>
              <a:off x="792" y="1855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547" name="Oval 1325"/>
            <p:cNvSpPr>
              <a:spLocks noChangeArrowheads="1"/>
            </p:cNvSpPr>
            <p:nvPr/>
          </p:nvSpPr>
          <p:spPr bwMode="auto">
            <a:xfrm>
              <a:off x="800" y="1849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548" name="Oval 1326"/>
            <p:cNvSpPr>
              <a:spLocks noChangeArrowheads="1"/>
            </p:cNvSpPr>
            <p:nvPr/>
          </p:nvSpPr>
          <p:spPr bwMode="auto">
            <a:xfrm>
              <a:off x="808" y="1841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549" name="Oval 1327"/>
            <p:cNvSpPr>
              <a:spLocks noChangeArrowheads="1"/>
            </p:cNvSpPr>
            <p:nvPr/>
          </p:nvSpPr>
          <p:spPr bwMode="auto">
            <a:xfrm>
              <a:off x="816" y="1832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550" name="Oval 1328"/>
            <p:cNvSpPr>
              <a:spLocks noChangeArrowheads="1"/>
            </p:cNvSpPr>
            <p:nvPr/>
          </p:nvSpPr>
          <p:spPr bwMode="auto">
            <a:xfrm>
              <a:off x="824" y="1822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551" name="Oval 1329"/>
            <p:cNvSpPr>
              <a:spLocks noChangeArrowheads="1"/>
            </p:cNvSpPr>
            <p:nvPr/>
          </p:nvSpPr>
          <p:spPr bwMode="auto">
            <a:xfrm>
              <a:off x="830" y="1811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552" name="Oval 1330"/>
            <p:cNvSpPr>
              <a:spLocks noChangeArrowheads="1"/>
            </p:cNvSpPr>
            <p:nvPr/>
          </p:nvSpPr>
          <p:spPr bwMode="auto">
            <a:xfrm>
              <a:off x="834" y="1804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553" name="Oval 1331"/>
            <p:cNvSpPr>
              <a:spLocks noChangeArrowheads="1"/>
            </p:cNvSpPr>
            <p:nvPr/>
          </p:nvSpPr>
          <p:spPr bwMode="auto">
            <a:xfrm>
              <a:off x="840" y="179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554" name="Oval 1332"/>
            <p:cNvSpPr>
              <a:spLocks noChangeArrowheads="1"/>
            </p:cNvSpPr>
            <p:nvPr/>
          </p:nvSpPr>
          <p:spPr bwMode="auto">
            <a:xfrm>
              <a:off x="842" y="1785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555" name="Oval 1333"/>
            <p:cNvSpPr>
              <a:spLocks noChangeArrowheads="1"/>
            </p:cNvSpPr>
            <p:nvPr/>
          </p:nvSpPr>
          <p:spPr bwMode="auto">
            <a:xfrm>
              <a:off x="846" y="1777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556" name="Oval 1334"/>
            <p:cNvSpPr>
              <a:spLocks noChangeArrowheads="1"/>
            </p:cNvSpPr>
            <p:nvPr/>
          </p:nvSpPr>
          <p:spPr bwMode="auto">
            <a:xfrm>
              <a:off x="850" y="1766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7988" name="Group 1335"/>
          <p:cNvGrpSpPr>
            <a:grpSpLocks/>
          </p:cNvGrpSpPr>
          <p:nvPr/>
        </p:nvGrpSpPr>
        <p:grpSpPr bwMode="auto">
          <a:xfrm>
            <a:off x="5689600" y="215900"/>
            <a:ext cx="639763" cy="627063"/>
            <a:chOff x="336" y="870"/>
            <a:chExt cx="409" cy="427"/>
          </a:xfrm>
        </p:grpSpPr>
        <p:sp>
          <p:nvSpPr>
            <p:cNvPr id="31226" name="AutoShape 1336"/>
            <p:cNvSpPr>
              <a:spLocks noChangeArrowheads="1"/>
            </p:cNvSpPr>
            <p:nvPr/>
          </p:nvSpPr>
          <p:spPr bwMode="auto">
            <a:xfrm>
              <a:off x="336" y="1008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227" name="AutoShape 1337"/>
            <p:cNvSpPr>
              <a:spLocks noChangeArrowheads="1"/>
            </p:cNvSpPr>
            <p:nvPr/>
          </p:nvSpPr>
          <p:spPr bwMode="auto">
            <a:xfrm>
              <a:off x="342" y="1000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228" name="AutoShape 1338"/>
            <p:cNvSpPr>
              <a:spLocks noChangeArrowheads="1"/>
            </p:cNvSpPr>
            <p:nvPr/>
          </p:nvSpPr>
          <p:spPr bwMode="auto">
            <a:xfrm>
              <a:off x="350" y="992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229" name="AutoShape 1339"/>
            <p:cNvSpPr>
              <a:spLocks noChangeArrowheads="1"/>
            </p:cNvSpPr>
            <p:nvPr/>
          </p:nvSpPr>
          <p:spPr bwMode="auto">
            <a:xfrm>
              <a:off x="356" y="982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230" name="AutoShape 1340"/>
            <p:cNvSpPr>
              <a:spLocks noChangeArrowheads="1"/>
            </p:cNvSpPr>
            <p:nvPr/>
          </p:nvSpPr>
          <p:spPr bwMode="auto">
            <a:xfrm>
              <a:off x="362" y="970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231" name="AutoShape 1341"/>
            <p:cNvSpPr>
              <a:spLocks noChangeArrowheads="1"/>
            </p:cNvSpPr>
            <p:nvPr/>
          </p:nvSpPr>
          <p:spPr bwMode="auto">
            <a:xfrm>
              <a:off x="366" y="958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232" name="AutoShape 1342"/>
            <p:cNvSpPr>
              <a:spLocks noChangeArrowheads="1"/>
            </p:cNvSpPr>
            <p:nvPr/>
          </p:nvSpPr>
          <p:spPr bwMode="auto">
            <a:xfrm>
              <a:off x="370" y="948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233" name="AutoShape 1343"/>
            <p:cNvSpPr>
              <a:spLocks noChangeArrowheads="1"/>
            </p:cNvSpPr>
            <p:nvPr/>
          </p:nvSpPr>
          <p:spPr bwMode="auto">
            <a:xfrm>
              <a:off x="374" y="936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234" name="AutoShape 1344"/>
            <p:cNvSpPr>
              <a:spLocks noChangeArrowheads="1"/>
            </p:cNvSpPr>
            <p:nvPr/>
          </p:nvSpPr>
          <p:spPr bwMode="auto">
            <a:xfrm>
              <a:off x="378" y="924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235" name="AutoShape 1345"/>
            <p:cNvSpPr>
              <a:spLocks noChangeArrowheads="1"/>
            </p:cNvSpPr>
            <p:nvPr/>
          </p:nvSpPr>
          <p:spPr bwMode="auto">
            <a:xfrm>
              <a:off x="380" y="914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236" name="AutoShape 1346"/>
            <p:cNvSpPr>
              <a:spLocks noChangeArrowheads="1"/>
            </p:cNvSpPr>
            <p:nvPr/>
          </p:nvSpPr>
          <p:spPr bwMode="auto">
            <a:xfrm>
              <a:off x="378" y="928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237" name="AutoShape 1347"/>
            <p:cNvSpPr>
              <a:spLocks noChangeArrowheads="1"/>
            </p:cNvSpPr>
            <p:nvPr/>
          </p:nvSpPr>
          <p:spPr bwMode="auto">
            <a:xfrm>
              <a:off x="378" y="936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238" name="AutoShape 1348"/>
            <p:cNvSpPr>
              <a:spLocks noChangeArrowheads="1"/>
            </p:cNvSpPr>
            <p:nvPr/>
          </p:nvSpPr>
          <p:spPr bwMode="auto">
            <a:xfrm>
              <a:off x="378" y="950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239" name="AutoShape 1349"/>
            <p:cNvSpPr>
              <a:spLocks noChangeArrowheads="1"/>
            </p:cNvSpPr>
            <p:nvPr/>
          </p:nvSpPr>
          <p:spPr bwMode="auto">
            <a:xfrm>
              <a:off x="378" y="962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240" name="AutoShape 1350"/>
            <p:cNvSpPr>
              <a:spLocks noChangeArrowheads="1"/>
            </p:cNvSpPr>
            <p:nvPr/>
          </p:nvSpPr>
          <p:spPr bwMode="auto">
            <a:xfrm>
              <a:off x="378" y="974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241" name="AutoShape 1351"/>
            <p:cNvSpPr>
              <a:spLocks noChangeArrowheads="1"/>
            </p:cNvSpPr>
            <p:nvPr/>
          </p:nvSpPr>
          <p:spPr bwMode="auto">
            <a:xfrm>
              <a:off x="376" y="982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242" name="AutoShape 1352"/>
            <p:cNvSpPr>
              <a:spLocks noChangeArrowheads="1"/>
            </p:cNvSpPr>
            <p:nvPr/>
          </p:nvSpPr>
          <p:spPr bwMode="auto">
            <a:xfrm>
              <a:off x="376" y="992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243" name="AutoShape 1353"/>
            <p:cNvSpPr>
              <a:spLocks noChangeArrowheads="1"/>
            </p:cNvSpPr>
            <p:nvPr/>
          </p:nvSpPr>
          <p:spPr bwMode="auto">
            <a:xfrm>
              <a:off x="376" y="1004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244" name="AutoShape 1354"/>
            <p:cNvSpPr>
              <a:spLocks noChangeArrowheads="1"/>
            </p:cNvSpPr>
            <p:nvPr/>
          </p:nvSpPr>
          <p:spPr bwMode="auto">
            <a:xfrm>
              <a:off x="378" y="1014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245" name="AutoShape 1355"/>
            <p:cNvSpPr>
              <a:spLocks noChangeArrowheads="1"/>
            </p:cNvSpPr>
            <p:nvPr/>
          </p:nvSpPr>
          <p:spPr bwMode="auto">
            <a:xfrm>
              <a:off x="378" y="1024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246" name="AutoShape 1356"/>
            <p:cNvSpPr>
              <a:spLocks noChangeArrowheads="1"/>
            </p:cNvSpPr>
            <p:nvPr/>
          </p:nvSpPr>
          <p:spPr bwMode="auto">
            <a:xfrm>
              <a:off x="378" y="1030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247" name="AutoShape 1357"/>
            <p:cNvSpPr>
              <a:spLocks noChangeArrowheads="1"/>
            </p:cNvSpPr>
            <p:nvPr/>
          </p:nvSpPr>
          <p:spPr bwMode="auto">
            <a:xfrm>
              <a:off x="378" y="1040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248" name="AutoShape 1358"/>
            <p:cNvSpPr>
              <a:spLocks noChangeArrowheads="1"/>
            </p:cNvSpPr>
            <p:nvPr/>
          </p:nvSpPr>
          <p:spPr bwMode="auto">
            <a:xfrm>
              <a:off x="378" y="1052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249" name="AutoShape 1359"/>
            <p:cNvSpPr>
              <a:spLocks noChangeArrowheads="1"/>
            </p:cNvSpPr>
            <p:nvPr/>
          </p:nvSpPr>
          <p:spPr bwMode="auto">
            <a:xfrm>
              <a:off x="378" y="1064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250" name="AutoShape 1360"/>
            <p:cNvSpPr>
              <a:spLocks noChangeArrowheads="1"/>
            </p:cNvSpPr>
            <p:nvPr/>
          </p:nvSpPr>
          <p:spPr bwMode="auto">
            <a:xfrm>
              <a:off x="378" y="1074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251" name="AutoShape 1361"/>
            <p:cNvSpPr>
              <a:spLocks noChangeArrowheads="1"/>
            </p:cNvSpPr>
            <p:nvPr/>
          </p:nvSpPr>
          <p:spPr bwMode="auto">
            <a:xfrm>
              <a:off x="380" y="1084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252" name="AutoShape 1362"/>
            <p:cNvSpPr>
              <a:spLocks noChangeArrowheads="1"/>
            </p:cNvSpPr>
            <p:nvPr/>
          </p:nvSpPr>
          <p:spPr bwMode="auto">
            <a:xfrm>
              <a:off x="386" y="1094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253" name="AutoShape 1363"/>
            <p:cNvSpPr>
              <a:spLocks noChangeArrowheads="1"/>
            </p:cNvSpPr>
            <p:nvPr/>
          </p:nvSpPr>
          <p:spPr bwMode="auto">
            <a:xfrm>
              <a:off x="394" y="1096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254" name="AutoShape 1364"/>
            <p:cNvSpPr>
              <a:spLocks noChangeArrowheads="1"/>
            </p:cNvSpPr>
            <p:nvPr/>
          </p:nvSpPr>
          <p:spPr bwMode="auto">
            <a:xfrm>
              <a:off x="406" y="1098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255" name="AutoShape 1365"/>
            <p:cNvSpPr>
              <a:spLocks noChangeArrowheads="1"/>
            </p:cNvSpPr>
            <p:nvPr/>
          </p:nvSpPr>
          <p:spPr bwMode="auto">
            <a:xfrm>
              <a:off x="416" y="1094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256" name="AutoShape 1366"/>
            <p:cNvSpPr>
              <a:spLocks noChangeArrowheads="1"/>
            </p:cNvSpPr>
            <p:nvPr/>
          </p:nvSpPr>
          <p:spPr bwMode="auto">
            <a:xfrm>
              <a:off x="424" y="1088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257" name="AutoShape 1367"/>
            <p:cNvSpPr>
              <a:spLocks noChangeArrowheads="1"/>
            </p:cNvSpPr>
            <p:nvPr/>
          </p:nvSpPr>
          <p:spPr bwMode="auto">
            <a:xfrm>
              <a:off x="432" y="1080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258" name="AutoShape 1368"/>
            <p:cNvSpPr>
              <a:spLocks noChangeArrowheads="1"/>
            </p:cNvSpPr>
            <p:nvPr/>
          </p:nvSpPr>
          <p:spPr bwMode="auto">
            <a:xfrm>
              <a:off x="436" y="1074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259" name="AutoShape 1369"/>
            <p:cNvSpPr>
              <a:spLocks noChangeArrowheads="1"/>
            </p:cNvSpPr>
            <p:nvPr/>
          </p:nvSpPr>
          <p:spPr bwMode="auto">
            <a:xfrm>
              <a:off x="442" y="1066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260" name="AutoShape 1370"/>
            <p:cNvSpPr>
              <a:spLocks noChangeArrowheads="1"/>
            </p:cNvSpPr>
            <p:nvPr/>
          </p:nvSpPr>
          <p:spPr bwMode="auto">
            <a:xfrm>
              <a:off x="448" y="1058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261" name="AutoShape 1371"/>
            <p:cNvSpPr>
              <a:spLocks noChangeArrowheads="1"/>
            </p:cNvSpPr>
            <p:nvPr/>
          </p:nvSpPr>
          <p:spPr bwMode="auto">
            <a:xfrm>
              <a:off x="452" y="1050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262" name="AutoShape 1372"/>
            <p:cNvSpPr>
              <a:spLocks noChangeArrowheads="1"/>
            </p:cNvSpPr>
            <p:nvPr/>
          </p:nvSpPr>
          <p:spPr bwMode="auto">
            <a:xfrm>
              <a:off x="458" y="1042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263" name="AutoShape 1373"/>
            <p:cNvSpPr>
              <a:spLocks noChangeArrowheads="1"/>
            </p:cNvSpPr>
            <p:nvPr/>
          </p:nvSpPr>
          <p:spPr bwMode="auto">
            <a:xfrm>
              <a:off x="462" y="1034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264" name="AutoShape 1374"/>
            <p:cNvSpPr>
              <a:spLocks noChangeArrowheads="1"/>
            </p:cNvSpPr>
            <p:nvPr/>
          </p:nvSpPr>
          <p:spPr bwMode="auto">
            <a:xfrm>
              <a:off x="468" y="1024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265" name="AutoShape 1375"/>
            <p:cNvSpPr>
              <a:spLocks noChangeArrowheads="1"/>
            </p:cNvSpPr>
            <p:nvPr/>
          </p:nvSpPr>
          <p:spPr bwMode="auto">
            <a:xfrm>
              <a:off x="474" y="1014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266" name="Oval 1376"/>
            <p:cNvSpPr>
              <a:spLocks noChangeArrowheads="1"/>
            </p:cNvSpPr>
            <p:nvPr/>
          </p:nvSpPr>
          <p:spPr bwMode="auto">
            <a:xfrm>
              <a:off x="476" y="1011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267" name="Oval 1377"/>
            <p:cNvSpPr>
              <a:spLocks noChangeArrowheads="1"/>
            </p:cNvSpPr>
            <p:nvPr/>
          </p:nvSpPr>
          <p:spPr bwMode="auto">
            <a:xfrm>
              <a:off x="480" y="1001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268" name="Oval 1378"/>
            <p:cNvSpPr>
              <a:spLocks noChangeArrowheads="1"/>
            </p:cNvSpPr>
            <p:nvPr/>
          </p:nvSpPr>
          <p:spPr bwMode="auto">
            <a:xfrm>
              <a:off x="484" y="991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269" name="Oval 1379"/>
            <p:cNvSpPr>
              <a:spLocks noChangeArrowheads="1"/>
            </p:cNvSpPr>
            <p:nvPr/>
          </p:nvSpPr>
          <p:spPr bwMode="auto">
            <a:xfrm>
              <a:off x="486" y="981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270" name="Oval 1380"/>
            <p:cNvSpPr>
              <a:spLocks noChangeArrowheads="1"/>
            </p:cNvSpPr>
            <p:nvPr/>
          </p:nvSpPr>
          <p:spPr bwMode="auto">
            <a:xfrm>
              <a:off x="492" y="971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271" name="Oval 1381"/>
            <p:cNvSpPr>
              <a:spLocks noChangeArrowheads="1"/>
            </p:cNvSpPr>
            <p:nvPr/>
          </p:nvSpPr>
          <p:spPr bwMode="auto">
            <a:xfrm>
              <a:off x="496" y="961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272" name="Oval 1382"/>
            <p:cNvSpPr>
              <a:spLocks noChangeArrowheads="1"/>
            </p:cNvSpPr>
            <p:nvPr/>
          </p:nvSpPr>
          <p:spPr bwMode="auto">
            <a:xfrm>
              <a:off x="500" y="951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273" name="Oval 1383"/>
            <p:cNvSpPr>
              <a:spLocks noChangeArrowheads="1"/>
            </p:cNvSpPr>
            <p:nvPr/>
          </p:nvSpPr>
          <p:spPr bwMode="auto">
            <a:xfrm>
              <a:off x="500" y="943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274" name="Oval 1384"/>
            <p:cNvSpPr>
              <a:spLocks noChangeArrowheads="1"/>
            </p:cNvSpPr>
            <p:nvPr/>
          </p:nvSpPr>
          <p:spPr bwMode="auto">
            <a:xfrm>
              <a:off x="500" y="931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275" name="Oval 1385"/>
            <p:cNvSpPr>
              <a:spLocks noChangeArrowheads="1"/>
            </p:cNvSpPr>
            <p:nvPr/>
          </p:nvSpPr>
          <p:spPr bwMode="auto">
            <a:xfrm>
              <a:off x="500" y="919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276" name="Oval 1386"/>
            <p:cNvSpPr>
              <a:spLocks noChangeArrowheads="1"/>
            </p:cNvSpPr>
            <p:nvPr/>
          </p:nvSpPr>
          <p:spPr bwMode="auto">
            <a:xfrm>
              <a:off x="497" y="92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277" name="Oval 1387"/>
            <p:cNvSpPr>
              <a:spLocks noChangeArrowheads="1"/>
            </p:cNvSpPr>
            <p:nvPr/>
          </p:nvSpPr>
          <p:spPr bwMode="auto">
            <a:xfrm>
              <a:off x="499" y="93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278" name="Oval 1388"/>
            <p:cNvSpPr>
              <a:spLocks noChangeArrowheads="1"/>
            </p:cNvSpPr>
            <p:nvPr/>
          </p:nvSpPr>
          <p:spPr bwMode="auto">
            <a:xfrm>
              <a:off x="497" y="94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279" name="Oval 1389"/>
            <p:cNvSpPr>
              <a:spLocks noChangeArrowheads="1"/>
            </p:cNvSpPr>
            <p:nvPr/>
          </p:nvSpPr>
          <p:spPr bwMode="auto">
            <a:xfrm>
              <a:off x="497" y="95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280" name="Oval 1390"/>
            <p:cNvSpPr>
              <a:spLocks noChangeArrowheads="1"/>
            </p:cNvSpPr>
            <p:nvPr/>
          </p:nvSpPr>
          <p:spPr bwMode="auto">
            <a:xfrm>
              <a:off x="497" y="96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281" name="Oval 1391"/>
            <p:cNvSpPr>
              <a:spLocks noChangeArrowheads="1"/>
            </p:cNvSpPr>
            <p:nvPr/>
          </p:nvSpPr>
          <p:spPr bwMode="auto">
            <a:xfrm>
              <a:off x="497" y="97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282" name="Oval 1392"/>
            <p:cNvSpPr>
              <a:spLocks noChangeArrowheads="1"/>
            </p:cNvSpPr>
            <p:nvPr/>
          </p:nvSpPr>
          <p:spPr bwMode="auto">
            <a:xfrm>
              <a:off x="497" y="978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283" name="Oval 1393"/>
            <p:cNvSpPr>
              <a:spLocks noChangeArrowheads="1"/>
            </p:cNvSpPr>
            <p:nvPr/>
          </p:nvSpPr>
          <p:spPr bwMode="auto">
            <a:xfrm>
              <a:off x="497" y="98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284" name="Oval 1394"/>
            <p:cNvSpPr>
              <a:spLocks noChangeArrowheads="1"/>
            </p:cNvSpPr>
            <p:nvPr/>
          </p:nvSpPr>
          <p:spPr bwMode="auto">
            <a:xfrm>
              <a:off x="497" y="99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285" name="Oval 1395"/>
            <p:cNvSpPr>
              <a:spLocks noChangeArrowheads="1"/>
            </p:cNvSpPr>
            <p:nvPr/>
          </p:nvSpPr>
          <p:spPr bwMode="auto">
            <a:xfrm>
              <a:off x="499" y="100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286" name="Oval 1396"/>
            <p:cNvSpPr>
              <a:spLocks noChangeArrowheads="1"/>
            </p:cNvSpPr>
            <p:nvPr/>
          </p:nvSpPr>
          <p:spPr bwMode="auto">
            <a:xfrm>
              <a:off x="499" y="101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287" name="Oval 1397"/>
            <p:cNvSpPr>
              <a:spLocks noChangeArrowheads="1"/>
            </p:cNvSpPr>
            <p:nvPr/>
          </p:nvSpPr>
          <p:spPr bwMode="auto">
            <a:xfrm>
              <a:off x="499" y="102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288" name="Oval 1398"/>
            <p:cNvSpPr>
              <a:spLocks noChangeArrowheads="1"/>
            </p:cNvSpPr>
            <p:nvPr/>
          </p:nvSpPr>
          <p:spPr bwMode="auto">
            <a:xfrm>
              <a:off x="499" y="102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289" name="Oval 1399"/>
            <p:cNvSpPr>
              <a:spLocks noChangeArrowheads="1"/>
            </p:cNvSpPr>
            <p:nvPr/>
          </p:nvSpPr>
          <p:spPr bwMode="auto">
            <a:xfrm>
              <a:off x="499" y="103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290" name="Oval 1400"/>
            <p:cNvSpPr>
              <a:spLocks noChangeArrowheads="1"/>
            </p:cNvSpPr>
            <p:nvPr/>
          </p:nvSpPr>
          <p:spPr bwMode="auto">
            <a:xfrm>
              <a:off x="499" y="104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291" name="Oval 1401"/>
            <p:cNvSpPr>
              <a:spLocks noChangeArrowheads="1"/>
            </p:cNvSpPr>
            <p:nvPr/>
          </p:nvSpPr>
          <p:spPr bwMode="auto">
            <a:xfrm>
              <a:off x="499" y="105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292" name="Oval 1402"/>
            <p:cNvSpPr>
              <a:spLocks noChangeArrowheads="1"/>
            </p:cNvSpPr>
            <p:nvPr/>
          </p:nvSpPr>
          <p:spPr bwMode="auto">
            <a:xfrm>
              <a:off x="499" y="1058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293" name="Oval 1403"/>
            <p:cNvSpPr>
              <a:spLocks noChangeArrowheads="1"/>
            </p:cNvSpPr>
            <p:nvPr/>
          </p:nvSpPr>
          <p:spPr bwMode="auto">
            <a:xfrm>
              <a:off x="499" y="1068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294" name="Oval 1404"/>
            <p:cNvSpPr>
              <a:spLocks noChangeArrowheads="1"/>
            </p:cNvSpPr>
            <p:nvPr/>
          </p:nvSpPr>
          <p:spPr bwMode="auto">
            <a:xfrm>
              <a:off x="499" y="107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295" name="Oval 1405"/>
            <p:cNvSpPr>
              <a:spLocks noChangeArrowheads="1"/>
            </p:cNvSpPr>
            <p:nvPr/>
          </p:nvSpPr>
          <p:spPr bwMode="auto">
            <a:xfrm>
              <a:off x="499" y="108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296" name="Oval 1406"/>
            <p:cNvSpPr>
              <a:spLocks noChangeArrowheads="1"/>
            </p:cNvSpPr>
            <p:nvPr/>
          </p:nvSpPr>
          <p:spPr bwMode="auto">
            <a:xfrm>
              <a:off x="499" y="109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297" name="Oval 1407"/>
            <p:cNvSpPr>
              <a:spLocks noChangeArrowheads="1"/>
            </p:cNvSpPr>
            <p:nvPr/>
          </p:nvSpPr>
          <p:spPr bwMode="auto">
            <a:xfrm>
              <a:off x="501" y="110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298" name="Oval 1408"/>
            <p:cNvSpPr>
              <a:spLocks noChangeArrowheads="1"/>
            </p:cNvSpPr>
            <p:nvPr/>
          </p:nvSpPr>
          <p:spPr bwMode="auto">
            <a:xfrm>
              <a:off x="499" y="110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299" name="Oval 1409"/>
            <p:cNvSpPr>
              <a:spLocks noChangeArrowheads="1"/>
            </p:cNvSpPr>
            <p:nvPr/>
          </p:nvSpPr>
          <p:spPr bwMode="auto">
            <a:xfrm>
              <a:off x="501" y="111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300" name="Oval 1410"/>
            <p:cNvSpPr>
              <a:spLocks noChangeArrowheads="1"/>
            </p:cNvSpPr>
            <p:nvPr/>
          </p:nvSpPr>
          <p:spPr bwMode="auto">
            <a:xfrm>
              <a:off x="501" y="1118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301" name="Oval 1411"/>
            <p:cNvSpPr>
              <a:spLocks noChangeArrowheads="1"/>
            </p:cNvSpPr>
            <p:nvPr/>
          </p:nvSpPr>
          <p:spPr bwMode="auto">
            <a:xfrm>
              <a:off x="499" y="1128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302" name="Oval 1412"/>
            <p:cNvSpPr>
              <a:spLocks noChangeArrowheads="1"/>
            </p:cNvSpPr>
            <p:nvPr/>
          </p:nvSpPr>
          <p:spPr bwMode="auto">
            <a:xfrm>
              <a:off x="499" y="113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303" name="Oval 1413"/>
            <p:cNvSpPr>
              <a:spLocks noChangeArrowheads="1"/>
            </p:cNvSpPr>
            <p:nvPr/>
          </p:nvSpPr>
          <p:spPr bwMode="auto">
            <a:xfrm>
              <a:off x="499" y="114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304" name="Oval 1414"/>
            <p:cNvSpPr>
              <a:spLocks noChangeArrowheads="1"/>
            </p:cNvSpPr>
            <p:nvPr/>
          </p:nvSpPr>
          <p:spPr bwMode="auto">
            <a:xfrm>
              <a:off x="499" y="115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305" name="Oval 1415"/>
            <p:cNvSpPr>
              <a:spLocks noChangeArrowheads="1"/>
            </p:cNvSpPr>
            <p:nvPr/>
          </p:nvSpPr>
          <p:spPr bwMode="auto">
            <a:xfrm>
              <a:off x="499" y="116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306" name="Oval 1416"/>
            <p:cNvSpPr>
              <a:spLocks noChangeArrowheads="1"/>
            </p:cNvSpPr>
            <p:nvPr/>
          </p:nvSpPr>
          <p:spPr bwMode="auto">
            <a:xfrm>
              <a:off x="499" y="117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307" name="Oval 1417"/>
            <p:cNvSpPr>
              <a:spLocks noChangeArrowheads="1"/>
            </p:cNvSpPr>
            <p:nvPr/>
          </p:nvSpPr>
          <p:spPr bwMode="auto">
            <a:xfrm>
              <a:off x="499" y="118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308" name="Oval 1418"/>
            <p:cNvSpPr>
              <a:spLocks noChangeArrowheads="1"/>
            </p:cNvSpPr>
            <p:nvPr/>
          </p:nvSpPr>
          <p:spPr bwMode="auto">
            <a:xfrm>
              <a:off x="499" y="119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309" name="Oval 1419"/>
            <p:cNvSpPr>
              <a:spLocks noChangeArrowheads="1"/>
            </p:cNvSpPr>
            <p:nvPr/>
          </p:nvSpPr>
          <p:spPr bwMode="auto">
            <a:xfrm>
              <a:off x="499" y="119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310" name="Oval 1420"/>
            <p:cNvSpPr>
              <a:spLocks noChangeArrowheads="1"/>
            </p:cNvSpPr>
            <p:nvPr/>
          </p:nvSpPr>
          <p:spPr bwMode="auto">
            <a:xfrm>
              <a:off x="499" y="120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311" name="Oval 1421"/>
            <p:cNvSpPr>
              <a:spLocks noChangeArrowheads="1"/>
            </p:cNvSpPr>
            <p:nvPr/>
          </p:nvSpPr>
          <p:spPr bwMode="auto">
            <a:xfrm>
              <a:off x="499" y="121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312" name="Oval 1422"/>
            <p:cNvSpPr>
              <a:spLocks noChangeArrowheads="1"/>
            </p:cNvSpPr>
            <p:nvPr/>
          </p:nvSpPr>
          <p:spPr bwMode="auto">
            <a:xfrm>
              <a:off x="499" y="122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313" name="Oval 1423"/>
            <p:cNvSpPr>
              <a:spLocks noChangeArrowheads="1"/>
            </p:cNvSpPr>
            <p:nvPr/>
          </p:nvSpPr>
          <p:spPr bwMode="auto">
            <a:xfrm>
              <a:off x="499" y="1228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314" name="Oval 1424"/>
            <p:cNvSpPr>
              <a:spLocks noChangeArrowheads="1"/>
            </p:cNvSpPr>
            <p:nvPr/>
          </p:nvSpPr>
          <p:spPr bwMode="auto">
            <a:xfrm>
              <a:off x="501" y="1238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315" name="Oval 1425"/>
            <p:cNvSpPr>
              <a:spLocks noChangeArrowheads="1"/>
            </p:cNvSpPr>
            <p:nvPr/>
          </p:nvSpPr>
          <p:spPr bwMode="auto">
            <a:xfrm>
              <a:off x="499" y="124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316" name="Oval 1426"/>
            <p:cNvSpPr>
              <a:spLocks noChangeArrowheads="1"/>
            </p:cNvSpPr>
            <p:nvPr/>
          </p:nvSpPr>
          <p:spPr bwMode="auto">
            <a:xfrm>
              <a:off x="501" y="125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317" name="Oval 1427"/>
            <p:cNvSpPr>
              <a:spLocks noChangeArrowheads="1"/>
            </p:cNvSpPr>
            <p:nvPr/>
          </p:nvSpPr>
          <p:spPr bwMode="auto">
            <a:xfrm>
              <a:off x="499" y="125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318" name="Oval 1428"/>
            <p:cNvSpPr>
              <a:spLocks noChangeArrowheads="1"/>
            </p:cNvSpPr>
            <p:nvPr/>
          </p:nvSpPr>
          <p:spPr bwMode="auto">
            <a:xfrm>
              <a:off x="499" y="126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319" name="Oval 1429"/>
            <p:cNvSpPr>
              <a:spLocks noChangeArrowheads="1"/>
            </p:cNvSpPr>
            <p:nvPr/>
          </p:nvSpPr>
          <p:spPr bwMode="auto">
            <a:xfrm>
              <a:off x="499" y="127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320" name="Oval 1430"/>
            <p:cNvSpPr>
              <a:spLocks noChangeArrowheads="1"/>
            </p:cNvSpPr>
            <p:nvPr/>
          </p:nvSpPr>
          <p:spPr bwMode="auto">
            <a:xfrm>
              <a:off x="499" y="128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321" name="Oval 1431"/>
            <p:cNvSpPr>
              <a:spLocks noChangeArrowheads="1"/>
            </p:cNvSpPr>
            <p:nvPr/>
          </p:nvSpPr>
          <p:spPr bwMode="auto">
            <a:xfrm>
              <a:off x="504" y="1011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322" name="Oval 1432"/>
            <p:cNvSpPr>
              <a:spLocks noChangeArrowheads="1"/>
            </p:cNvSpPr>
            <p:nvPr/>
          </p:nvSpPr>
          <p:spPr bwMode="auto">
            <a:xfrm>
              <a:off x="501" y="1039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323" name="Oval 1433"/>
            <p:cNvSpPr>
              <a:spLocks noChangeArrowheads="1"/>
            </p:cNvSpPr>
            <p:nvPr/>
          </p:nvSpPr>
          <p:spPr bwMode="auto">
            <a:xfrm>
              <a:off x="508" y="100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324" name="Oval 1434"/>
            <p:cNvSpPr>
              <a:spLocks noChangeArrowheads="1"/>
            </p:cNvSpPr>
            <p:nvPr/>
          </p:nvSpPr>
          <p:spPr bwMode="auto">
            <a:xfrm>
              <a:off x="513" y="99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325" name="Oval 1435"/>
            <p:cNvSpPr>
              <a:spLocks noChangeArrowheads="1"/>
            </p:cNvSpPr>
            <p:nvPr/>
          </p:nvSpPr>
          <p:spPr bwMode="auto">
            <a:xfrm>
              <a:off x="517" y="98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326" name="Oval 1436"/>
            <p:cNvSpPr>
              <a:spLocks noChangeArrowheads="1"/>
            </p:cNvSpPr>
            <p:nvPr/>
          </p:nvSpPr>
          <p:spPr bwMode="auto">
            <a:xfrm>
              <a:off x="521" y="97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327" name="Oval 1437"/>
            <p:cNvSpPr>
              <a:spLocks noChangeArrowheads="1"/>
            </p:cNvSpPr>
            <p:nvPr/>
          </p:nvSpPr>
          <p:spPr bwMode="auto">
            <a:xfrm>
              <a:off x="523" y="97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328" name="Oval 1438"/>
            <p:cNvSpPr>
              <a:spLocks noChangeArrowheads="1"/>
            </p:cNvSpPr>
            <p:nvPr/>
          </p:nvSpPr>
          <p:spPr bwMode="auto">
            <a:xfrm>
              <a:off x="529" y="96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329" name="Oval 1439"/>
            <p:cNvSpPr>
              <a:spLocks noChangeArrowheads="1"/>
            </p:cNvSpPr>
            <p:nvPr/>
          </p:nvSpPr>
          <p:spPr bwMode="auto">
            <a:xfrm>
              <a:off x="533" y="96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330" name="Oval 1440"/>
            <p:cNvSpPr>
              <a:spLocks noChangeArrowheads="1"/>
            </p:cNvSpPr>
            <p:nvPr/>
          </p:nvSpPr>
          <p:spPr bwMode="auto">
            <a:xfrm>
              <a:off x="539" y="95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331" name="Oval 1441"/>
            <p:cNvSpPr>
              <a:spLocks noChangeArrowheads="1"/>
            </p:cNvSpPr>
            <p:nvPr/>
          </p:nvSpPr>
          <p:spPr bwMode="auto">
            <a:xfrm>
              <a:off x="545" y="948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332" name="Oval 1442"/>
            <p:cNvSpPr>
              <a:spLocks noChangeArrowheads="1"/>
            </p:cNvSpPr>
            <p:nvPr/>
          </p:nvSpPr>
          <p:spPr bwMode="auto">
            <a:xfrm>
              <a:off x="551" y="94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333" name="Oval 1443"/>
            <p:cNvSpPr>
              <a:spLocks noChangeArrowheads="1"/>
            </p:cNvSpPr>
            <p:nvPr/>
          </p:nvSpPr>
          <p:spPr bwMode="auto">
            <a:xfrm>
              <a:off x="557" y="93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334" name="Oval 1444"/>
            <p:cNvSpPr>
              <a:spLocks noChangeArrowheads="1"/>
            </p:cNvSpPr>
            <p:nvPr/>
          </p:nvSpPr>
          <p:spPr bwMode="auto">
            <a:xfrm>
              <a:off x="563" y="92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335" name="Oval 1445"/>
            <p:cNvSpPr>
              <a:spLocks noChangeArrowheads="1"/>
            </p:cNvSpPr>
            <p:nvPr/>
          </p:nvSpPr>
          <p:spPr bwMode="auto">
            <a:xfrm>
              <a:off x="573" y="92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336" name="Oval 1446"/>
            <p:cNvSpPr>
              <a:spLocks noChangeArrowheads="1"/>
            </p:cNvSpPr>
            <p:nvPr/>
          </p:nvSpPr>
          <p:spPr bwMode="auto">
            <a:xfrm>
              <a:off x="583" y="918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337" name="Oval 1447"/>
            <p:cNvSpPr>
              <a:spLocks noChangeArrowheads="1"/>
            </p:cNvSpPr>
            <p:nvPr/>
          </p:nvSpPr>
          <p:spPr bwMode="auto">
            <a:xfrm>
              <a:off x="593" y="91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338" name="Oval 1448"/>
            <p:cNvSpPr>
              <a:spLocks noChangeArrowheads="1"/>
            </p:cNvSpPr>
            <p:nvPr/>
          </p:nvSpPr>
          <p:spPr bwMode="auto">
            <a:xfrm>
              <a:off x="603" y="91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339" name="Oval 1449"/>
            <p:cNvSpPr>
              <a:spLocks noChangeArrowheads="1"/>
            </p:cNvSpPr>
            <p:nvPr/>
          </p:nvSpPr>
          <p:spPr bwMode="auto">
            <a:xfrm>
              <a:off x="610" y="92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340" name="Oval 1450"/>
            <p:cNvSpPr>
              <a:spLocks noChangeArrowheads="1"/>
            </p:cNvSpPr>
            <p:nvPr/>
          </p:nvSpPr>
          <p:spPr bwMode="auto">
            <a:xfrm>
              <a:off x="617" y="92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341" name="Oval 1451"/>
            <p:cNvSpPr>
              <a:spLocks noChangeArrowheads="1"/>
            </p:cNvSpPr>
            <p:nvPr/>
          </p:nvSpPr>
          <p:spPr bwMode="auto">
            <a:xfrm>
              <a:off x="623" y="93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342" name="Oval 1452"/>
            <p:cNvSpPr>
              <a:spLocks noChangeArrowheads="1"/>
            </p:cNvSpPr>
            <p:nvPr/>
          </p:nvSpPr>
          <p:spPr bwMode="auto">
            <a:xfrm>
              <a:off x="629" y="94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343" name="Oval 1453"/>
            <p:cNvSpPr>
              <a:spLocks noChangeArrowheads="1"/>
            </p:cNvSpPr>
            <p:nvPr/>
          </p:nvSpPr>
          <p:spPr bwMode="auto">
            <a:xfrm>
              <a:off x="633" y="95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344" name="Oval 1454"/>
            <p:cNvSpPr>
              <a:spLocks noChangeArrowheads="1"/>
            </p:cNvSpPr>
            <p:nvPr/>
          </p:nvSpPr>
          <p:spPr bwMode="auto">
            <a:xfrm>
              <a:off x="635" y="961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345" name="Oval 1455"/>
            <p:cNvSpPr>
              <a:spLocks noChangeArrowheads="1"/>
            </p:cNvSpPr>
            <p:nvPr/>
          </p:nvSpPr>
          <p:spPr bwMode="auto">
            <a:xfrm>
              <a:off x="636" y="975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346" name="Oval 1456"/>
            <p:cNvSpPr>
              <a:spLocks noChangeArrowheads="1"/>
            </p:cNvSpPr>
            <p:nvPr/>
          </p:nvSpPr>
          <p:spPr bwMode="auto">
            <a:xfrm>
              <a:off x="636" y="985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347" name="Oval 1457"/>
            <p:cNvSpPr>
              <a:spLocks noChangeArrowheads="1"/>
            </p:cNvSpPr>
            <p:nvPr/>
          </p:nvSpPr>
          <p:spPr bwMode="auto">
            <a:xfrm>
              <a:off x="636" y="995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348" name="Oval 1458"/>
            <p:cNvSpPr>
              <a:spLocks noChangeArrowheads="1"/>
            </p:cNvSpPr>
            <p:nvPr/>
          </p:nvSpPr>
          <p:spPr bwMode="auto">
            <a:xfrm>
              <a:off x="635" y="1005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349" name="Oval 1459"/>
            <p:cNvSpPr>
              <a:spLocks noChangeArrowheads="1"/>
            </p:cNvSpPr>
            <p:nvPr/>
          </p:nvSpPr>
          <p:spPr bwMode="auto">
            <a:xfrm>
              <a:off x="634" y="1015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350" name="Oval 1460"/>
            <p:cNvSpPr>
              <a:spLocks noChangeArrowheads="1"/>
            </p:cNvSpPr>
            <p:nvPr/>
          </p:nvSpPr>
          <p:spPr bwMode="auto">
            <a:xfrm>
              <a:off x="634" y="1025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351" name="Oval 1461"/>
            <p:cNvSpPr>
              <a:spLocks noChangeArrowheads="1"/>
            </p:cNvSpPr>
            <p:nvPr/>
          </p:nvSpPr>
          <p:spPr bwMode="auto">
            <a:xfrm>
              <a:off x="634" y="1035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352" name="Oval 1462"/>
            <p:cNvSpPr>
              <a:spLocks noChangeArrowheads="1"/>
            </p:cNvSpPr>
            <p:nvPr/>
          </p:nvSpPr>
          <p:spPr bwMode="auto">
            <a:xfrm>
              <a:off x="635" y="1045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353" name="Oval 1463"/>
            <p:cNvSpPr>
              <a:spLocks noChangeArrowheads="1"/>
            </p:cNvSpPr>
            <p:nvPr/>
          </p:nvSpPr>
          <p:spPr bwMode="auto">
            <a:xfrm>
              <a:off x="634" y="1055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354" name="Oval 1464"/>
            <p:cNvSpPr>
              <a:spLocks noChangeArrowheads="1"/>
            </p:cNvSpPr>
            <p:nvPr/>
          </p:nvSpPr>
          <p:spPr bwMode="auto">
            <a:xfrm>
              <a:off x="634" y="1065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355" name="Oval 1465"/>
            <p:cNvSpPr>
              <a:spLocks noChangeArrowheads="1"/>
            </p:cNvSpPr>
            <p:nvPr/>
          </p:nvSpPr>
          <p:spPr bwMode="auto">
            <a:xfrm>
              <a:off x="634" y="1075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356" name="Oval 1466"/>
            <p:cNvSpPr>
              <a:spLocks noChangeArrowheads="1"/>
            </p:cNvSpPr>
            <p:nvPr/>
          </p:nvSpPr>
          <p:spPr bwMode="auto">
            <a:xfrm>
              <a:off x="636" y="1083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357" name="Oval 1467"/>
            <p:cNvSpPr>
              <a:spLocks noChangeArrowheads="1"/>
            </p:cNvSpPr>
            <p:nvPr/>
          </p:nvSpPr>
          <p:spPr bwMode="auto">
            <a:xfrm>
              <a:off x="640" y="1093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358" name="Oval 1468"/>
            <p:cNvSpPr>
              <a:spLocks noChangeArrowheads="1"/>
            </p:cNvSpPr>
            <p:nvPr/>
          </p:nvSpPr>
          <p:spPr bwMode="auto">
            <a:xfrm>
              <a:off x="648" y="1101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359" name="Oval 1469"/>
            <p:cNvSpPr>
              <a:spLocks noChangeArrowheads="1"/>
            </p:cNvSpPr>
            <p:nvPr/>
          </p:nvSpPr>
          <p:spPr bwMode="auto">
            <a:xfrm>
              <a:off x="658" y="1103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360" name="Oval 1470"/>
            <p:cNvSpPr>
              <a:spLocks noChangeArrowheads="1"/>
            </p:cNvSpPr>
            <p:nvPr/>
          </p:nvSpPr>
          <p:spPr bwMode="auto">
            <a:xfrm>
              <a:off x="670" y="1101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361" name="Oval 1471"/>
            <p:cNvSpPr>
              <a:spLocks noChangeArrowheads="1"/>
            </p:cNvSpPr>
            <p:nvPr/>
          </p:nvSpPr>
          <p:spPr bwMode="auto">
            <a:xfrm>
              <a:off x="678" y="1095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362" name="Oval 1472"/>
            <p:cNvSpPr>
              <a:spLocks noChangeArrowheads="1"/>
            </p:cNvSpPr>
            <p:nvPr/>
          </p:nvSpPr>
          <p:spPr bwMode="auto">
            <a:xfrm>
              <a:off x="686" y="1087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363" name="Oval 1473"/>
            <p:cNvSpPr>
              <a:spLocks noChangeArrowheads="1"/>
            </p:cNvSpPr>
            <p:nvPr/>
          </p:nvSpPr>
          <p:spPr bwMode="auto">
            <a:xfrm>
              <a:off x="694" y="1079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364" name="Oval 1474"/>
            <p:cNvSpPr>
              <a:spLocks noChangeArrowheads="1"/>
            </p:cNvSpPr>
            <p:nvPr/>
          </p:nvSpPr>
          <p:spPr bwMode="auto">
            <a:xfrm>
              <a:off x="702" y="1069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365" name="Oval 1475"/>
            <p:cNvSpPr>
              <a:spLocks noChangeArrowheads="1"/>
            </p:cNvSpPr>
            <p:nvPr/>
          </p:nvSpPr>
          <p:spPr bwMode="auto">
            <a:xfrm>
              <a:off x="708" y="1059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366" name="Oval 1476"/>
            <p:cNvSpPr>
              <a:spLocks noChangeArrowheads="1"/>
            </p:cNvSpPr>
            <p:nvPr/>
          </p:nvSpPr>
          <p:spPr bwMode="auto">
            <a:xfrm>
              <a:off x="712" y="105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367" name="Oval 1477"/>
            <p:cNvSpPr>
              <a:spLocks noChangeArrowheads="1"/>
            </p:cNvSpPr>
            <p:nvPr/>
          </p:nvSpPr>
          <p:spPr bwMode="auto">
            <a:xfrm>
              <a:off x="718" y="104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368" name="Oval 1478"/>
            <p:cNvSpPr>
              <a:spLocks noChangeArrowheads="1"/>
            </p:cNvSpPr>
            <p:nvPr/>
          </p:nvSpPr>
          <p:spPr bwMode="auto">
            <a:xfrm>
              <a:off x="720" y="103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369" name="Oval 1479"/>
            <p:cNvSpPr>
              <a:spLocks noChangeArrowheads="1"/>
            </p:cNvSpPr>
            <p:nvPr/>
          </p:nvSpPr>
          <p:spPr bwMode="auto">
            <a:xfrm>
              <a:off x="724" y="102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370" name="Oval 1480"/>
            <p:cNvSpPr>
              <a:spLocks noChangeArrowheads="1"/>
            </p:cNvSpPr>
            <p:nvPr/>
          </p:nvSpPr>
          <p:spPr bwMode="auto">
            <a:xfrm>
              <a:off x="728" y="101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371" name="Oval 1481"/>
            <p:cNvSpPr>
              <a:spLocks noChangeArrowheads="1"/>
            </p:cNvSpPr>
            <p:nvPr/>
          </p:nvSpPr>
          <p:spPr bwMode="auto">
            <a:xfrm>
              <a:off x="378" y="87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7989" name="Group 1482"/>
          <p:cNvGrpSpPr>
            <a:grpSpLocks/>
          </p:cNvGrpSpPr>
          <p:nvPr/>
        </p:nvGrpSpPr>
        <p:grpSpPr bwMode="auto">
          <a:xfrm>
            <a:off x="6764338" y="228600"/>
            <a:ext cx="639762" cy="627063"/>
            <a:chOff x="336" y="870"/>
            <a:chExt cx="409" cy="427"/>
          </a:xfrm>
        </p:grpSpPr>
        <p:sp>
          <p:nvSpPr>
            <p:cNvPr id="31080" name="AutoShape 1483"/>
            <p:cNvSpPr>
              <a:spLocks noChangeArrowheads="1"/>
            </p:cNvSpPr>
            <p:nvPr/>
          </p:nvSpPr>
          <p:spPr bwMode="auto">
            <a:xfrm>
              <a:off x="336" y="1008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081" name="AutoShape 1484"/>
            <p:cNvSpPr>
              <a:spLocks noChangeArrowheads="1"/>
            </p:cNvSpPr>
            <p:nvPr/>
          </p:nvSpPr>
          <p:spPr bwMode="auto">
            <a:xfrm>
              <a:off x="342" y="1000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082" name="AutoShape 1485"/>
            <p:cNvSpPr>
              <a:spLocks noChangeArrowheads="1"/>
            </p:cNvSpPr>
            <p:nvPr/>
          </p:nvSpPr>
          <p:spPr bwMode="auto">
            <a:xfrm>
              <a:off x="350" y="992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083" name="AutoShape 1486"/>
            <p:cNvSpPr>
              <a:spLocks noChangeArrowheads="1"/>
            </p:cNvSpPr>
            <p:nvPr/>
          </p:nvSpPr>
          <p:spPr bwMode="auto">
            <a:xfrm>
              <a:off x="356" y="982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084" name="AutoShape 1487"/>
            <p:cNvSpPr>
              <a:spLocks noChangeArrowheads="1"/>
            </p:cNvSpPr>
            <p:nvPr/>
          </p:nvSpPr>
          <p:spPr bwMode="auto">
            <a:xfrm>
              <a:off x="362" y="970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085" name="AutoShape 1488"/>
            <p:cNvSpPr>
              <a:spLocks noChangeArrowheads="1"/>
            </p:cNvSpPr>
            <p:nvPr/>
          </p:nvSpPr>
          <p:spPr bwMode="auto">
            <a:xfrm>
              <a:off x="366" y="958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086" name="AutoShape 1489"/>
            <p:cNvSpPr>
              <a:spLocks noChangeArrowheads="1"/>
            </p:cNvSpPr>
            <p:nvPr/>
          </p:nvSpPr>
          <p:spPr bwMode="auto">
            <a:xfrm>
              <a:off x="370" y="948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087" name="AutoShape 1490"/>
            <p:cNvSpPr>
              <a:spLocks noChangeArrowheads="1"/>
            </p:cNvSpPr>
            <p:nvPr/>
          </p:nvSpPr>
          <p:spPr bwMode="auto">
            <a:xfrm>
              <a:off x="374" y="936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088" name="AutoShape 1491"/>
            <p:cNvSpPr>
              <a:spLocks noChangeArrowheads="1"/>
            </p:cNvSpPr>
            <p:nvPr/>
          </p:nvSpPr>
          <p:spPr bwMode="auto">
            <a:xfrm>
              <a:off x="378" y="924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089" name="AutoShape 1492"/>
            <p:cNvSpPr>
              <a:spLocks noChangeArrowheads="1"/>
            </p:cNvSpPr>
            <p:nvPr/>
          </p:nvSpPr>
          <p:spPr bwMode="auto">
            <a:xfrm>
              <a:off x="380" y="914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090" name="AutoShape 1493"/>
            <p:cNvSpPr>
              <a:spLocks noChangeArrowheads="1"/>
            </p:cNvSpPr>
            <p:nvPr/>
          </p:nvSpPr>
          <p:spPr bwMode="auto">
            <a:xfrm>
              <a:off x="378" y="928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091" name="AutoShape 1494"/>
            <p:cNvSpPr>
              <a:spLocks noChangeArrowheads="1"/>
            </p:cNvSpPr>
            <p:nvPr/>
          </p:nvSpPr>
          <p:spPr bwMode="auto">
            <a:xfrm>
              <a:off x="378" y="936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092" name="AutoShape 1495"/>
            <p:cNvSpPr>
              <a:spLocks noChangeArrowheads="1"/>
            </p:cNvSpPr>
            <p:nvPr/>
          </p:nvSpPr>
          <p:spPr bwMode="auto">
            <a:xfrm>
              <a:off x="378" y="950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093" name="AutoShape 1496"/>
            <p:cNvSpPr>
              <a:spLocks noChangeArrowheads="1"/>
            </p:cNvSpPr>
            <p:nvPr/>
          </p:nvSpPr>
          <p:spPr bwMode="auto">
            <a:xfrm>
              <a:off x="378" y="962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094" name="AutoShape 1497"/>
            <p:cNvSpPr>
              <a:spLocks noChangeArrowheads="1"/>
            </p:cNvSpPr>
            <p:nvPr/>
          </p:nvSpPr>
          <p:spPr bwMode="auto">
            <a:xfrm>
              <a:off x="378" y="974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095" name="AutoShape 1498"/>
            <p:cNvSpPr>
              <a:spLocks noChangeArrowheads="1"/>
            </p:cNvSpPr>
            <p:nvPr/>
          </p:nvSpPr>
          <p:spPr bwMode="auto">
            <a:xfrm>
              <a:off x="376" y="982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096" name="AutoShape 1499"/>
            <p:cNvSpPr>
              <a:spLocks noChangeArrowheads="1"/>
            </p:cNvSpPr>
            <p:nvPr/>
          </p:nvSpPr>
          <p:spPr bwMode="auto">
            <a:xfrm>
              <a:off x="376" y="992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097" name="AutoShape 1500"/>
            <p:cNvSpPr>
              <a:spLocks noChangeArrowheads="1"/>
            </p:cNvSpPr>
            <p:nvPr/>
          </p:nvSpPr>
          <p:spPr bwMode="auto">
            <a:xfrm>
              <a:off x="376" y="1004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098" name="AutoShape 1501"/>
            <p:cNvSpPr>
              <a:spLocks noChangeArrowheads="1"/>
            </p:cNvSpPr>
            <p:nvPr/>
          </p:nvSpPr>
          <p:spPr bwMode="auto">
            <a:xfrm>
              <a:off x="378" y="1014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099" name="AutoShape 1502"/>
            <p:cNvSpPr>
              <a:spLocks noChangeArrowheads="1"/>
            </p:cNvSpPr>
            <p:nvPr/>
          </p:nvSpPr>
          <p:spPr bwMode="auto">
            <a:xfrm>
              <a:off x="378" y="1024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100" name="AutoShape 1503"/>
            <p:cNvSpPr>
              <a:spLocks noChangeArrowheads="1"/>
            </p:cNvSpPr>
            <p:nvPr/>
          </p:nvSpPr>
          <p:spPr bwMode="auto">
            <a:xfrm>
              <a:off x="378" y="1030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101" name="AutoShape 1504"/>
            <p:cNvSpPr>
              <a:spLocks noChangeArrowheads="1"/>
            </p:cNvSpPr>
            <p:nvPr/>
          </p:nvSpPr>
          <p:spPr bwMode="auto">
            <a:xfrm>
              <a:off x="378" y="1040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102" name="AutoShape 1505"/>
            <p:cNvSpPr>
              <a:spLocks noChangeArrowheads="1"/>
            </p:cNvSpPr>
            <p:nvPr/>
          </p:nvSpPr>
          <p:spPr bwMode="auto">
            <a:xfrm>
              <a:off x="378" y="1052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103" name="AutoShape 1506"/>
            <p:cNvSpPr>
              <a:spLocks noChangeArrowheads="1"/>
            </p:cNvSpPr>
            <p:nvPr/>
          </p:nvSpPr>
          <p:spPr bwMode="auto">
            <a:xfrm>
              <a:off x="378" y="1064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104" name="AutoShape 1507"/>
            <p:cNvSpPr>
              <a:spLocks noChangeArrowheads="1"/>
            </p:cNvSpPr>
            <p:nvPr/>
          </p:nvSpPr>
          <p:spPr bwMode="auto">
            <a:xfrm>
              <a:off x="378" y="1074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105" name="AutoShape 1508"/>
            <p:cNvSpPr>
              <a:spLocks noChangeArrowheads="1"/>
            </p:cNvSpPr>
            <p:nvPr/>
          </p:nvSpPr>
          <p:spPr bwMode="auto">
            <a:xfrm>
              <a:off x="380" y="1084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106" name="AutoShape 1509"/>
            <p:cNvSpPr>
              <a:spLocks noChangeArrowheads="1"/>
            </p:cNvSpPr>
            <p:nvPr/>
          </p:nvSpPr>
          <p:spPr bwMode="auto">
            <a:xfrm>
              <a:off x="386" y="1094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107" name="AutoShape 1510"/>
            <p:cNvSpPr>
              <a:spLocks noChangeArrowheads="1"/>
            </p:cNvSpPr>
            <p:nvPr/>
          </p:nvSpPr>
          <p:spPr bwMode="auto">
            <a:xfrm>
              <a:off x="394" y="1096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108" name="AutoShape 1511"/>
            <p:cNvSpPr>
              <a:spLocks noChangeArrowheads="1"/>
            </p:cNvSpPr>
            <p:nvPr/>
          </p:nvSpPr>
          <p:spPr bwMode="auto">
            <a:xfrm>
              <a:off x="406" y="1098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109" name="AutoShape 1512"/>
            <p:cNvSpPr>
              <a:spLocks noChangeArrowheads="1"/>
            </p:cNvSpPr>
            <p:nvPr/>
          </p:nvSpPr>
          <p:spPr bwMode="auto">
            <a:xfrm>
              <a:off x="416" y="1094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110" name="AutoShape 1513"/>
            <p:cNvSpPr>
              <a:spLocks noChangeArrowheads="1"/>
            </p:cNvSpPr>
            <p:nvPr/>
          </p:nvSpPr>
          <p:spPr bwMode="auto">
            <a:xfrm>
              <a:off x="424" y="1088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111" name="AutoShape 1514"/>
            <p:cNvSpPr>
              <a:spLocks noChangeArrowheads="1"/>
            </p:cNvSpPr>
            <p:nvPr/>
          </p:nvSpPr>
          <p:spPr bwMode="auto">
            <a:xfrm>
              <a:off x="432" y="1080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112" name="AutoShape 1515"/>
            <p:cNvSpPr>
              <a:spLocks noChangeArrowheads="1"/>
            </p:cNvSpPr>
            <p:nvPr/>
          </p:nvSpPr>
          <p:spPr bwMode="auto">
            <a:xfrm>
              <a:off x="436" y="1074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113" name="AutoShape 1516"/>
            <p:cNvSpPr>
              <a:spLocks noChangeArrowheads="1"/>
            </p:cNvSpPr>
            <p:nvPr/>
          </p:nvSpPr>
          <p:spPr bwMode="auto">
            <a:xfrm>
              <a:off x="442" y="1066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114" name="AutoShape 1517"/>
            <p:cNvSpPr>
              <a:spLocks noChangeArrowheads="1"/>
            </p:cNvSpPr>
            <p:nvPr/>
          </p:nvSpPr>
          <p:spPr bwMode="auto">
            <a:xfrm>
              <a:off x="448" y="1058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115" name="AutoShape 1518"/>
            <p:cNvSpPr>
              <a:spLocks noChangeArrowheads="1"/>
            </p:cNvSpPr>
            <p:nvPr/>
          </p:nvSpPr>
          <p:spPr bwMode="auto">
            <a:xfrm>
              <a:off x="452" y="1050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116" name="AutoShape 1519"/>
            <p:cNvSpPr>
              <a:spLocks noChangeArrowheads="1"/>
            </p:cNvSpPr>
            <p:nvPr/>
          </p:nvSpPr>
          <p:spPr bwMode="auto">
            <a:xfrm>
              <a:off x="458" y="1042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117" name="AutoShape 1520"/>
            <p:cNvSpPr>
              <a:spLocks noChangeArrowheads="1"/>
            </p:cNvSpPr>
            <p:nvPr/>
          </p:nvSpPr>
          <p:spPr bwMode="auto">
            <a:xfrm>
              <a:off x="462" y="1034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118" name="AutoShape 1521"/>
            <p:cNvSpPr>
              <a:spLocks noChangeArrowheads="1"/>
            </p:cNvSpPr>
            <p:nvPr/>
          </p:nvSpPr>
          <p:spPr bwMode="auto">
            <a:xfrm>
              <a:off x="468" y="1024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119" name="AutoShape 1522"/>
            <p:cNvSpPr>
              <a:spLocks noChangeArrowheads="1"/>
            </p:cNvSpPr>
            <p:nvPr/>
          </p:nvSpPr>
          <p:spPr bwMode="auto">
            <a:xfrm>
              <a:off x="474" y="1014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120" name="Oval 1523"/>
            <p:cNvSpPr>
              <a:spLocks noChangeArrowheads="1"/>
            </p:cNvSpPr>
            <p:nvPr/>
          </p:nvSpPr>
          <p:spPr bwMode="auto">
            <a:xfrm>
              <a:off x="476" y="1011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121" name="Oval 1524"/>
            <p:cNvSpPr>
              <a:spLocks noChangeArrowheads="1"/>
            </p:cNvSpPr>
            <p:nvPr/>
          </p:nvSpPr>
          <p:spPr bwMode="auto">
            <a:xfrm>
              <a:off x="480" y="1001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122" name="Oval 1525"/>
            <p:cNvSpPr>
              <a:spLocks noChangeArrowheads="1"/>
            </p:cNvSpPr>
            <p:nvPr/>
          </p:nvSpPr>
          <p:spPr bwMode="auto">
            <a:xfrm>
              <a:off x="484" y="991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123" name="Oval 1526"/>
            <p:cNvSpPr>
              <a:spLocks noChangeArrowheads="1"/>
            </p:cNvSpPr>
            <p:nvPr/>
          </p:nvSpPr>
          <p:spPr bwMode="auto">
            <a:xfrm>
              <a:off x="486" y="981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124" name="Oval 1527"/>
            <p:cNvSpPr>
              <a:spLocks noChangeArrowheads="1"/>
            </p:cNvSpPr>
            <p:nvPr/>
          </p:nvSpPr>
          <p:spPr bwMode="auto">
            <a:xfrm>
              <a:off x="492" y="971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125" name="Oval 1528"/>
            <p:cNvSpPr>
              <a:spLocks noChangeArrowheads="1"/>
            </p:cNvSpPr>
            <p:nvPr/>
          </p:nvSpPr>
          <p:spPr bwMode="auto">
            <a:xfrm>
              <a:off x="496" y="961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126" name="Oval 1529"/>
            <p:cNvSpPr>
              <a:spLocks noChangeArrowheads="1"/>
            </p:cNvSpPr>
            <p:nvPr/>
          </p:nvSpPr>
          <p:spPr bwMode="auto">
            <a:xfrm>
              <a:off x="500" y="951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127" name="Oval 1530"/>
            <p:cNvSpPr>
              <a:spLocks noChangeArrowheads="1"/>
            </p:cNvSpPr>
            <p:nvPr/>
          </p:nvSpPr>
          <p:spPr bwMode="auto">
            <a:xfrm>
              <a:off x="500" y="943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128" name="Oval 1531"/>
            <p:cNvSpPr>
              <a:spLocks noChangeArrowheads="1"/>
            </p:cNvSpPr>
            <p:nvPr/>
          </p:nvSpPr>
          <p:spPr bwMode="auto">
            <a:xfrm>
              <a:off x="500" y="931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129" name="Oval 1532"/>
            <p:cNvSpPr>
              <a:spLocks noChangeArrowheads="1"/>
            </p:cNvSpPr>
            <p:nvPr/>
          </p:nvSpPr>
          <p:spPr bwMode="auto">
            <a:xfrm>
              <a:off x="500" y="919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130" name="Oval 1533"/>
            <p:cNvSpPr>
              <a:spLocks noChangeArrowheads="1"/>
            </p:cNvSpPr>
            <p:nvPr/>
          </p:nvSpPr>
          <p:spPr bwMode="auto">
            <a:xfrm>
              <a:off x="497" y="92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131" name="Oval 1534"/>
            <p:cNvSpPr>
              <a:spLocks noChangeArrowheads="1"/>
            </p:cNvSpPr>
            <p:nvPr/>
          </p:nvSpPr>
          <p:spPr bwMode="auto">
            <a:xfrm>
              <a:off x="499" y="93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132" name="Oval 1535"/>
            <p:cNvSpPr>
              <a:spLocks noChangeArrowheads="1"/>
            </p:cNvSpPr>
            <p:nvPr/>
          </p:nvSpPr>
          <p:spPr bwMode="auto">
            <a:xfrm>
              <a:off x="497" y="94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133" name="Oval 1536"/>
            <p:cNvSpPr>
              <a:spLocks noChangeArrowheads="1"/>
            </p:cNvSpPr>
            <p:nvPr/>
          </p:nvSpPr>
          <p:spPr bwMode="auto">
            <a:xfrm>
              <a:off x="497" y="95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134" name="Oval 1537"/>
            <p:cNvSpPr>
              <a:spLocks noChangeArrowheads="1"/>
            </p:cNvSpPr>
            <p:nvPr/>
          </p:nvSpPr>
          <p:spPr bwMode="auto">
            <a:xfrm>
              <a:off x="497" y="96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135" name="Oval 1538"/>
            <p:cNvSpPr>
              <a:spLocks noChangeArrowheads="1"/>
            </p:cNvSpPr>
            <p:nvPr/>
          </p:nvSpPr>
          <p:spPr bwMode="auto">
            <a:xfrm>
              <a:off x="497" y="97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136" name="Oval 1539"/>
            <p:cNvSpPr>
              <a:spLocks noChangeArrowheads="1"/>
            </p:cNvSpPr>
            <p:nvPr/>
          </p:nvSpPr>
          <p:spPr bwMode="auto">
            <a:xfrm>
              <a:off x="497" y="978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137" name="Oval 1540"/>
            <p:cNvSpPr>
              <a:spLocks noChangeArrowheads="1"/>
            </p:cNvSpPr>
            <p:nvPr/>
          </p:nvSpPr>
          <p:spPr bwMode="auto">
            <a:xfrm>
              <a:off x="497" y="98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138" name="Oval 1541"/>
            <p:cNvSpPr>
              <a:spLocks noChangeArrowheads="1"/>
            </p:cNvSpPr>
            <p:nvPr/>
          </p:nvSpPr>
          <p:spPr bwMode="auto">
            <a:xfrm>
              <a:off x="497" y="99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139" name="Oval 1542"/>
            <p:cNvSpPr>
              <a:spLocks noChangeArrowheads="1"/>
            </p:cNvSpPr>
            <p:nvPr/>
          </p:nvSpPr>
          <p:spPr bwMode="auto">
            <a:xfrm>
              <a:off x="499" y="100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140" name="Oval 1543"/>
            <p:cNvSpPr>
              <a:spLocks noChangeArrowheads="1"/>
            </p:cNvSpPr>
            <p:nvPr/>
          </p:nvSpPr>
          <p:spPr bwMode="auto">
            <a:xfrm>
              <a:off x="499" y="101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141" name="Oval 1544"/>
            <p:cNvSpPr>
              <a:spLocks noChangeArrowheads="1"/>
            </p:cNvSpPr>
            <p:nvPr/>
          </p:nvSpPr>
          <p:spPr bwMode="auto">
            <a:xfrm>
              <a:off x="499" y="102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142" name="Oval 1545"/>
            <p:cNvSpPr>
              <a:spLocks noChangeArrowheads="1"/>
            </p:cNvSpPr>
            <p:nvPr/>
          </p:nvSpPr>
          <p:spPr bwMode="auto">
            <a:xfrm>
              <a:off x="499" y="102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143" name="Oval 1546"/>
            <p:cNvSpPr>
              <a:spLocks noChangeArrowheads="1"/>
            </p:cNvSpPr>
            <p:nvPr/>
          </p:nvSpPr>
          <p:spPr bwMode="auto">
            <a:xfrm>
              <a:off x="499" y="103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144" name="Oval 1547"/>
            <p:cNvSpPr>
              <a:spLocks noChangeArrowheads="1"/>
            </p:cNvSpPr>
            <p:nvPr/>
          </p:nvSpPr>
          <p:spPr bwMode="auto">
            <a:xfrm>
              <a:off x="499" y="104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145" name="Oval 1548"/>
            <p:cNvSpPr>
              <a:spLocks noChangeArrowheads="1"/>
            </p:cNvSpPr>
            <p:nvPr/>
          </p:nvSpPr>
          <p:spPr bwMode="auto">
            <a:xfrm>
              <a:off x="499" y="105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146" name="Oval 1549"/>
            <p:cNvSpPr>
              <a:spLocks noChangeArrowheads="1"/>
            </p:cNvSpPr>
            <p:nvPr/>
          </p:nvSpPr>
          <p:spPr bwMode="auto">
            <a:xfrm>
              <a:off x="499" y="1058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147" name="Oval 1550"/>
            <p:cNvSpPr>
              <a:spLocks noChangeArrowheads="1"/>
            </p:cNvSpPr>
            <p:nvPr/>
          </p:nvSpPr>
          <p:spPr bwMode="auto">
            <a:xfrm>
              <a:off x="499" y="1068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148" name="Oval 1551"/>
            <p:cNvSpPr>
              <a:spLocks noChangeArrowheads="1"/>
            </p:cNvSpPr>
            <p:nvPr/>
          </p:nvSpPr>
          <p:spPr bwMode="auto">
            <a:xfrm>
              <a:off x="499" y="107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149" name="Oval 1552"/>
            <p:cNvSpPr>
              <a:spLocks noChangeArrowheads="1"/>
            </p:cNvSpPr>
            <p:nvPr/>
          </p:nvSpPr>
          <p:spPr bwMode="auto">
            <a:xfrm>
              <a:off x="499" y="108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150" name="Oval 1553"/>
            <p:cNvSpPr>
              <a:spLocks noChangeArrowheads="1"/>
            </p:cNvSpPr>
            <p:nvPr/>
          </p:nvSpPr>
          <p:spPr bwMode="auto">
            <a:xfrm>
              <a:off x="499" y="109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151" name="Oval 1554"/>
            <p:cNvSpPr>
              <a:spLocks noChangeArrowheads="1"/>
            </p:cNvSpPr>
            <p:nvPr/>
          </p:nvSpPr>
          <p:spPr bwMode="auto">
            <a:xfrm>
              <a:off x="501" y="110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152" name="Oval 1555"/>
            <p:cNvSpPr>
              <a:spLocks noChangeArrowheads="1"/>
            </p:cNvSpPr>
            <p:nvPr/>
          </p:nvSpPr>
          <p:spPr bwMode="auto">
            <a:xfrm>
              <a:off x="499" y="110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153" name="Oval 1556"/>
            <p:cNvSpPr>
              <a:spLocks noChangeArrowheads="1"/>
            </p:cNvSpPr>
            <p:nvPr/>
          </p:nvSpPr>
          <p:spPr bwMode="auto">
            <a:xfrm>
              <a:off x="501" y="111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154" name="Oval 1557"/>
            <p:cNvSpPr>
              <a:spLocks noChangeArrowheads="1"/>
            </p:cNvSpPr>
            <p:nvPr/>
          </p:nvSpPr>
          <p:spPr bwMode="auto">
            <a:xfrm>
              <a:off x="501" y="1118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155" name="Oval 1558"/>
            <p:cNvSpPr>
              <a:spLocks noChangeArrowheads="1"/>
            </p:cNvSpPr>
            <p:nvPr/>
          </p:nvSpPr>
          <p:spPr bwMode="auto">
            <a:xfrm>
              <a:off x="499" y="1128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156" name="Oval 1559"/>
            <p:cNvSpPr>
              <a:spLocks noChangeArrowheads="1"/>
            </p:cNvSpPr>
            <p:nvPr/>
          </p:nvSpPr>
          <p:spPr bwMode="auto">
            <a:xfrm>
              <a:off x="499" y="113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157" name="Oval 1560"/>
            <p:cNvSpPr>
              <a:spLocks noChangeArrowheads="1"/>
            </p:cNvSpPr>
            <p:nvPr/>
          </p:nvSpPr>
          <p:spPr bwMode="auto">
            <a:xfrm>
              <a:off x="499" y="114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158" name="Oval 1561"/>
            <p:cNvSpPr>
              <a:spLocks noChangeArrowheads="1"/>
            </p:cNvSpPr>
            <p:nvPr/>
          </p:nvSpPr>
          <p:spPr bwMode="auto">
            <a:xfrm>
              <a:off x="499" y="115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159" name="Oval 1562"/>
            <p:cNvSpPr>
              <a:spLocks noChangeArrowheads="1"/>
            </p:cNvSpPr>
            <p:nvPr/>
          </p:nvSpPr>
          <p:spPr bwMode="auto">
            <a:xfrm>
              <a:off x="499" y="116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160" name="Oval 1563"/>
            <p:cNvSpPr>
              <a:spLocks noChangeArrowheads="1"/>
            </p:cNvSpPr>
            <p:nvPr/>
          </p:nvSpPr>
          <p:spPr bwMode="auto">
            <a:xfrm>
              <a:off x="499" y="117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161" name="Oval 1564"/>
            <p:cNvSpPr>
              <a:spLocks noChangeArrowheads="1"/>
            </p:cNvSpPr>
            <p:nvPr/>
          </p:nvSpPr>
          <p:spPr bwMode="auto">
            <a:xfrm>
              <a:off x="499" y="118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162" name="Oval 1565"/>
            <p:cNvSpPr>
              <a:spLocks noChangeArrowheads="1"/>
            </p:cNvSpPr>
            <p:nvPr/>
          </p:nvSpPr>
          <p:spPr bwMode="auto">
            <a:xfrm>
              <a:off x="499" y="119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163" name="Oval 1566"/>
            <p:cNvSpPr>
              <a:spLocks noChangeArrowheads="1"/>
            </p:cNvSpPr>
            <p:nvPr/>
          </p:nvSpPr>
          <p:spPr bwMode="auto">
            <a:xfrm>
              <a:off x="499" y="119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164" name="Oval 1567"/>
            <p:cNvSpPr>
              <a:spLocks noChangeArrowheads="1"/>
            </p:cNvSpPr>
            <p:nvPr/>
          </p:nvSpPr>
          <p:spPr bwMode="auto">
            <a:xfrm>
              <a:off x="499" y="120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165" name="Oval 1568"/>
            <p:cNvSpPr>
              <a:spLocks noChangeArrowheads="1"/>
            </p:cNvSpPr>
            <p:nvPr/>
          </p:nvSpPr>
          <p:spPr bwMode="auto">
            <a:xfrm>
              <a:off x="499" y="121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166" name="Oval 1569"/>
            <p:cNvSpPr>
              <a:spLocks noChangeArrowheads="1"/>
            </p:cNvSpPr>
            <p:nvPr/>
          </p:nvSpPr>
          <p:spPr bwMode="auto">
            <a:xfrm>
              <a:off x="499" y="122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167" name="Oval 1570"/>
            <p:cNvSpPr>
              <a:spLocks noChangeArrowheads="1"/>
            </p:cNvSpPr>
            <p:nvPr/>
          </p:nvSpPr>
          <p:spPr bwMode="auto">
            <a:xfrm>
              <a:off x="499" y="1228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168" name="Oval 1571"/>
            <p:cNvSpPr>
              <a:spLocks noChangeArrowheads="1"/>
            </p:cNvSpPr>
            <p:nvPr/>
          </p:nvSpPr>
          <p:spPr bwMode="auto">
            <a:xfrm>
              <a:off x="501" y="1238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169" name="Oval 1572"/>
            <p:cNvSpPr>
              <a:spLocks noChangeArrowheads="1"/>
            </p:cNvSpPr>
            <p:nvPr/>
          </p:nvSpPr>
          <p:spPr bwMode="auto">
            <a:xfrm>
              <a:off x="499" y="124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170" name="Oval 1573"/>
            <p:cNvSpPr>
              <a:spLocks noChangeArrowheads="1"/>
            </p:cNvSpPr>
            <p:nvPr/>
          </p:nvSpPr>
          <p:spPr bwMode="auto">
            <a:xfrm>
              <a:off x="501" y="125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171" name="Oval 1574"/>
            <p:cNvSpPr>
              <a:spLocks noChangeArrowheads="1"/>
            </p:cNvSpPr>
            <p:nvPr/>
          </p:nvSpPr>
          <p:spPr bwMode="auto">
            <a:xfrm>
              <a:off x="499" y="125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172" name="Oval 1575"/>
            <p:cNvSpPr>
              <a:spLocks noChangeArrowheads="1"/>
            </p:cNvSpPr>
            <p:nvPr/>
          </p:nvSpPr>
          <p:spPr bwMode="auto">
            <a:xfrm>
              <a:off x="499" y="126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173" name="Oval 1576"/>
            <p:cNvSpPr>
              <a:spLocks noChangeArrowheads="1"/>
            </p:cNvSpPr>
            <p:nvPr/>
          </p:nvSpPr>
          <p:spPr bwMode="auto">
            <a:xfrm>
              <a:off x="499" y="127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174" name="Oval 1577"/>
            <p:cNvSpPr>
              <a:spLocks noChangeArrowheads="1"/>
            </p:cNvSpPr>
            <p:nvPr/>
          </p:nvSpPr>
          <p:spPr bwMode="auto">
            <a:xfrm>
              <a:off x="499" y="128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175" name="Oval 1578"/>
            <p:cNvSpPr>
              <a:spLocks noChangeArrowheads="1"/>
            </p:cNvSpPr>
            <p:nvPr/>
          </p:nvSpPr>
          <p:spPr bwMode="auto">
            <a:xfrm>
              <a:off x="504" y="1011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176" name="Oval 1579"/>
            <p:cNvSpPr>
              <a:spLocks noChangeArrowheads="1"/>
            </p:cNvSpPr>
            <p:nvPr/>
          </p:nvSpPr>
          <p:spPr bwMode="auto">
            <a:xfrm>
              <a:off x="501" y="1039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177" name="Oval 1580"/>
            <p:cNvSpPr>
              <a:spLocks noChangeArrowheads="1"/>
            </p:cNvSpPr>
            <p:nvPr/>
          </p:nvSpPr>
          <p:spPr bwMode="auto">
            <a:xfrm>
              <a:off x="508" y="100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178" name="Oval 1581"/>
            <p:cNvSpPr>
              <a:spLocks noChangeArrowheads="1"/>
            </p:cNvSpPr>
            <p:nvPr/>
          </p:nvSpPr>
          <p:spPr bwMode="auto">
            <a:xfrm>
              <a:off x="513" y="99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179" name="Oval 1582"/>
            <p:cNvSpPr>
              <a:spLocks noChangeArrowheads="1"/>
            </p:cNvSpPr>
            <p:nvPr/>
          </p:nvSpPr>
          <p:spPr bwMode="auto">
            <a:xfrm>
              <a:off x="517" y="98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180" name="Oval 1583"/>
            <p:cNvSpPr>
              <a:spLocks noChangeArrowheads="1"/>
            </p:cNvSpPr>
            <p:nvPr/>
          </p:nvSpPr>
          <p:spPr bwMode="auto">
            <a:xfrm>
              <a:off x="521" y="97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181" name="Oval 1584"/>
            <p:cNvSpPr>
              <a:spLocks noChangeArrowheads="1"/>
            </p:cNvSpPr>
            <p:nvPr/>
          </p:nvSpPr>
          <p:spPr bwMode="auto">
            <a:xfrm>
              <a:off x="523" y="97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182" name="Oval 1585"/>
            <p:cNvSpPr>
              <a:spLocks noChangeArrowheads="1"/>
            </p:cNvSpPr>
            <p:nvPr/>
          </p:nvSpPr>
          <p:spPr bwMode="auto">
            <a:xfrm>
              <a:off x="529" y="96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183" name="Oval 1586"/>
            <p:cNvSpPr>
              <a:spLocks noChangeArrowheads="1"/>
            </p:cNvSpPr>
            <p:nvPr/>
          </p:nvSpPr>
          <p:spPr bwMode="auto">
            <a:xfrm>
              <a:off x="533" y="96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184" name="Oval 1587"/>
            <p:cNvSpPr>
              <a:spLocks noChangeArrowheads="1"/>
            </p:cNvSpPr>
            <p:nvPr/>
          </p:nvSpPr>
          <p:spPr bwMode="auto">
            <a:xfrm>
              <a:off x="539" y="95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185" name="Oval 1588"/>
            <p:cNvSpPr>
              <a:spLocks noChangeArrowheads="1"/>
            </p:cNvSpPr>
            <p:nvPr/>
          </p:nvSpPr>
          <p:spPr bwMode="auto">
            <a:xfrm>
              <a:off x="545" y="948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186" name="Oval 1589"/>
            <p:cNvSpPr>
              <a:spLocks noChangeArrowheads="1"/>
            </p:cNvSpPr>
            <p:nvPr/>
          </p:nvSpPr>
          <p:spPr bwMode="auto">
            <a:xfrm>
              <a:off x="551" y="94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187" name="Oval 1590"/>
            <p:cNvSpPr>
              <a:spLocks noChangeArrowheads="1"/>
            </p:cNvSpPr>
            <p:nvPr/>
          </p:nvSpPr>
          <p:spPr bwMode="auto">
            <a:xfrm>
              <a:off x="557" y="93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188" name="Oval 1591"/>
            <p:cNvSpPr>
              <a:spLocks noChangeArrowheads="1"/>
            </p:cNvSpPr>
            <p:nvPr/>
          </p:nvSpPr>
          <p:spPr bwMode="auto">
            <a:xfrm>
              <a:off x="563" y="92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189" name="Oval 1592"/>
            <p:cNvSpPr>
              <a:spLocks noChangeArrowheads="1"/>
            </p:cNvSpPr>
            <p:nvPr/>
          </p:nvSpPr>
          <p:spPr bwMode="auto">
            <a:xfrm>
              <a:off x="573" y="92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190" name="Oval 1593"/>
            <p:cNvSpPr>
              <a:spLocks noChangeArrowheads="1"/>
            </p:cNvSpPr>
            <p:nvPr/>
          </p:nvSpPr>
          <p:spPr bwMode="auto">
            <a:xfrm>
              <a:off x="583" y="918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191" name="Oval 1594"/>
            <p:cNvSpPr>
              <a:spLocks noChangeArrowheads="1"/>
            </p:cNvSpPr>
            <p:nvPr/>
          </p:nvSpPr>
          <p:spPr bwMode="auto">
            <a:xfrm>
              <a:off x="593" y="91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192" name="Oval 1595"/>
            <p:cNvSpPr>
              <a:spLocks noChangeArrowheads="1"/>
            </p:cNvSpPr>
            <p:nvPr/>
          </p:nvSpPr>
          <p:spPr bwMode="auto">
            <a:xfrm>
              <a:off x="603" y="91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193" name="Oval 1596"/>
            <p:cNvSpPr>
              <a:spLocks noChangeArrowheads="1"/>
            </p:cNvSpPr>
            <p:nvPr/>
          </p:nvSpPr>
          <p:spPr bwMode="auto">
            <a:xfrm>
              <a:off x="610" y="92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194" name="Oval 1597"/>
            <p:cNvSpPr>
              <a:spLocks noChangeArrowheads="1"/>
            </p:cNvSpPr>
            <p:nvPr/>
          </p:nvSpPr>
          <p:spPr bwMode="auto">
            <a:xfrm>
              <a:off x="617" y="92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195" name="Oval 1598"/>
            <p:cNvSpPr>
              <a:spLocks noChangeArrowheads="1"/>
            </p:cNvSpPr>
            <p:nvPr/>
          </p:nvSpPr>
          <p:spPr bwMode="auto">
            <a:xfrm>
              <a:off x="623" y="93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196" name="Oval 1599"/>
            <p:cNvSpPr>
              <a:spLocks noChangeArrowheads="1"/>
            </p:cNvSpPr>
            <p:nvPr/>
          </p:nvSpPr>
          <p:spPr bwMode="auto">
            <a:xfrm>
              <a:off x="629" y="94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197" name="Oval 1600"/>
            <p:cNvSpPr>
              <a:spLocks noChangeArrowheads="1"/>
            </p:cNvSpPr>
            <p:nvPr/>
          </p:nvSpPr>
          <p:spPr bwMode="auto">
            <a:xfrm>
              <a:off x="633" y="95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198" name="Oval 1601"/>
            <p:cNvSpPr>
              <a:spLocks noChangeArrowheads="1"/>
            </p:cNvSpPr>
            <p:nvPr/>
          </p:nvSpPr>
          <p:spPr bwMode="auto">
            <a:xfrm>
              <a:off x="635" y="961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199" name="Oval 1602"/>
            <p:cNvSpPr>
              <a:spLocks noChangeArrowheads="1"/>
            </p:cNvSpPr>
            <p:nvPr/>
          </p:nvSpPr>
          <p:spPr bwMode="auto">
            <a:xfrm>
              <a:off x="636" y="975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200" name="Oval 1603"/>
            <p:cNvSpPr>
              <a:spLocks noChangeArrowheads="1"/>
            </p:cNvSpPr>
            <p:nvPr/>
          </p:nvSpPr>
          <p:spPr bwMode="auto">
            <a:xfrm>
              <a:off x="636" y="985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201" name="Oval 1604"/>
            <p:cNvSpPr>
              <a:spLocks noChangeArrowheads="1"/>
            </p:cNvSpPr>
            <p:nvPr/>
          </p:nvSpPr>
          <p:spPr bwMode="auto">
            <a:xfrm>
              <a:off x="636" y="995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202" name="Oval 1605"/>
            <p:cNvSpPr>
              <a:spLocks noChangeArrowheads="1"/>
            </p:cNvSpPr>
            <p:nvPr/>
          </p:nvSpPr>
          <p:spPr bwMode="auto">
            <a:xfrm>
              <a:off x="635" y="1005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203" name="Oval 1606"/>
            <p:cNvSpPr>
              <a:spLocks noChangeArrowheads="1"/>
            </p:cNvSpPr>
            <p:nvPr/>
          </p:nvSpPr>
          <p:spPr bwMode="auto">
            <a:xfrm>
              <a:off x="634" y="1015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204" name="Oval 1607"/>
            <p:cNvSpPr>
              <a:spLocks noChangeArrowheads="1"/>
            </p:cNvSpPr>
            <p:nvPr/>
          </p:nvSpPr>
          <p:spPr bwMode="auto">
            <a:xfrm>
              <a:off x="634" y="1025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205" name="Oval 1608"/>
            <p:cNvSpPr>
              <a:spLocks noChangeArrowheads="1"/>
            </p:cNvSpPr>
            <p:nvPr/>
          </p:nvSpPr>
          <p:spPr bwMode="auto">
            <a:xfrm>
              <a:off x="634" y="1035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206" name="Oval 1609"/>
            <p:cNvSpPr>
              <a:spLocks noChangeArrowheads="1"/>
            </p:cNvSpPr>
            <p:nvPr/>
          </p:nvSpPr>
          <p:spPr bwMode="auto">
            <a:xfrm>
              <a:off x="635" y="1045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207" name="Oval 1610"/>
            <p:cNvSpPr>
              <a:spLocks noChangeArrowheads="1"/>
            </p:cNvSpPr>
            <p:nvPr/>
          </p:nvSpPr>
          <p:spPr bwMode="auto">
            <a:xfrm>
              <a:off x="634" y="1055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208" name="Oval 1611"/>
            <p:cNvSpPr>
              <a:spLocks noChangeArrowheads="1"/>
            </p:cNvSpPr>
            <p:nvPr/>
          </p:nvSpPr>
          <p:spPr bwMode="auto">
            <a:xfrm>
              <a:off x="634" y="1065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209" name="Oval 1612"/>
            <p:cNvSpPr>
              <a:spLocks noChangeArrowheads="1"/>
            </p:cNvSpPr>
            <p:nvPr/>
          </p:nvSpPr>
          <p:spPr bwMode="auto">
            <a:xfrm>
              <a:off x="634" y="1075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210" name="Oval 1613"/>
            <p:cNvSpPr>
              <a:spLocks noChangeArrowheads="1"/>
            </p:cNvSpPr>
            <p:nvPr/>
          </p:nvSpPr>
          <p:spPr bwMode="auto">
            <a:xfrm>
              <a:off x="636" y="1083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211" name="Oval 1614"/>
            <p:cNvSpPr>
              <a:spLocks noChangeArrowheads="1"/>
            </p:cNvSpPr>
            <p:nvPr/>
          </p:nvSpPr>
          <p:spPr bwMode="auto">
            <a:xfrm>
              <a:off x="640" y="1093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212" name="Oval 1615"/>
            <p:cNvSpPr>
              <a:spLocks noChangeArrowheads="1"/>
            </p:cNvSpPr>
            <p:nvPr/>
          </p:nvSpPr>
          <p:spPr bwMode="auto">
            <a:xfrm>
              <a:off x="648" y="1101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213" name="Oval 1616"/>
            <p:cNvSpPr>
              <a:spLocks noChangeArrowheads="1"/>
            </p:cNvSpPr>
            <p:nvPr/>
          </p:nvSpPr>
          <p:spPr bwMode="auto">
            <a:xfrm>
              <a:off x="658" y="1103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214" name="Oval 1617"/>
            <p:cNvSpPr>
              <a:spLocks noChangeArrowheads="1"/>
            </p:cNvSpPr>
            <p:nvPr/>
          </p:nvSpPr>
          <p:spPr bwMode="auto">
            <a:xfrm>
              <a:off x="670" y="1101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215" name="Oval 1618"/>
            <p:cNvSpPr>
              <a:spLocks noChangeArrowheads="1"/>
            </p:cNvSpPr>
            <p:nvPr/>
          </p:nvSpPr>
          <p:spPr bwMode="auto">
            <a:xfrm>
              <a:off x="678" y="1095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216" name="Oval 1619"/>
            <p:cNvSpPr>
              <a:spLocks noChangeArrowheads="1"/>
            </p:cNvSpPr>
            <p:nvPr/>
          </p:nvSpPr>
          <p:spPr bwMode="auto">
            <a:xfrm>
              <a:off x="686" y="1087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217" name="Oval 1620"/>
            <p:cNvSpPr>
              <a:spLocks noChangeArrowheads="1"/>
            </p:cNvSpPr>
            <p:nvPr/>
          </p:nvSpPr>
          <p:spPr bwMode="auto">
            <a:xfrm>
              <a:off x="694" y="1079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218" name="Oval 1621"/>
            <p:cNvSpPr>
              <a:spLocks noChangeArrowheads="1"/>
            </p:cNvSpPr>
            <p:nvPr/>
          </p:nvSpPr>
          <p:spPr bwMode="auto">
            <a:xfrm>
              <a:off x="702" y="1069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219" name="Oval 1622"/>
            <p:cNvSpPr>
              <a:spLocks noChangeArrowheads="1"/>
            </p:cNvSpPr>
            <p:nvPr/>
          </p:nvSpPr>
          <p:spPr bwMode="auto">
            <a:xfrm>
              <a:off x="708" y="1059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220" name="Oval 1623"/>
            <p:cNvSpPr>
              <a:spLocks noChangeArrowheads="1"/>
            </p:cNvSpPr>
            <p:nvPr/>
          </p:nvSpPr>
          <p:spPr bwMode="auto">
            <a:xfrm>
              <a:off x="712" y="105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221" name="Oval 1624"/>
            <p:cNvSpPr>
              <a:spLocks noChangeArrowheads="1"/>
            </p:cNvSpPr>
            <p:nvPr/>
          </p:nvSpPr>
          <p:spPr bwMode="auto">
            <a:xfrm>
              <a:off x="718" y="104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222" name="Oval 1625"/>
            <p:cNvSpPr>
              <a:spLocks noChangeArrowheads="1"/>
            </p:cNvSpPr>
            <p:nvPr/>
          </p:nvSpPr>
          <p:spPr bwMode="auto">
            <a:xfrm>
              <a:off x="720" y="103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223" name="Oval 1626"/>
            <p:cNvSpPr>
              <a:spLocks noChangeArrowheads="1"/>
            </p:cNvSpPr>
            <p:nvPr/>
          </p:nvSpPr>
          <p:spPr bwMode="auto">
            <a:xfrm>
              <a:off x="724" y="102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224" name="Oval 1627"/>
            <p:cNvSpPr>
              <a:spLocks noChangeArrowheads="1"/>
            </p:cNvSpPr>
            <p:nvPr/>
          </p:nvSpPr>
          <p:spPr bwMode="auto">
            <a:xfrm>
              <a:off x="728" y="101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225" name="Oval 1628"/>
            <p:cNvSpPr>
              <a:spLocks noChangeArrowheads="1"/>
            </p:cNvSpPr>
            <p:nvPr/>
          </p:nvSpPr>
          <p:spPr bwMode="auto">
            <a:xfrm>
              <a:off x="378" y="87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7990" name="Group 1629"/>
          <p:cNvGrpSpPr>
            <a:grpSpLocks/>
          </p:cNvGrpSpPr>
          <p:nvPr/>
        </p:nvGrpSpPr>
        <p:grpSpPr bwMode="auto">
          <a:xfrm>
            <a:off x="7843838" y="228600"/>
            <a:ext cx="639762" cy="627063"/>
            <a:chOff x="336" y="870"/>
            <a:chExt cx="409" cy="427"/>
          </a:xfrm>
        </p:grpSpPr>
        <p:sp>
          <p:nvSpPr>
            <p:cNvPr id="30934" name="AutoShape 1630"/>
            <p:cNvSpPr>
              <a:spLocks noChangeArrowheads="1"/>
            </p:cNvSpPr>
            <p:nvPr/>
          </p:nvSpPr>
          <p:spPr bwMode="auto">
            <a:xfrm>
              <a:off x="336" y="1008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935" name="AutoShape 1631"/>
            <p:cNvSpPr>
              <a:spLocks noChangeArrowheads="1"/>
            </p:cNvSpPr>
            <p:nvPr/>
          </p:nvSpPr>
          <p:spPr bwMode="auto">
            <a:xfrm>
              <a:off x="342" y="1000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936" name="AutoShape 1632"/>
            <p:cNvSpPr>
              <a:spLocks noChangeArrowheads="1"/>
            </p:cNvSpPr>
            <p:nvPr/>
          </p:nvSpPr>
          <p:spPr bwMode="auto">
            <a:xfrm>
              <a:off x="350" y="992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937" name="AutoShape 1633"/>
            <p:cNvSpPr>
              <a:spLocks noChangeArrowheads="1"/>
            </p:cNvSpPr>
            <p:nvPr/>
          </p:nvSpPr>
          <p:spPr bwMode="auto">
            <a:xfrm>
              <a:off x="356" y="982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938" name="AutoShape 1634"/>
            <p:cNvSpPr>
              <a:spLocks noChangeArrowheads="1"/>
            </p:cNvSpPr>
            <p:nvPr/>
          </p:nvSpPr>
          <p:spPr bwMode="auto">
            <a:xfrm>
              <a:off x="362" y="970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939" name="AutoShape 1635"/>
            <p:cNvSpPr>
              <a:spLocks noChangeArrowheads="1"/>
            </p:cNvSpPr>
            <p:nvPr/>
          </p:nvSpPr>
          <p:spPr bwMode="auto">
            <a:xfrm>
              <a:off x="366" y="958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940" name="AutoShape 1636"/>
            <p:cNvSpPr>
              <a:spLocks noChangeArrowheads="1"/>
            </p:cNvSpPr>
            <p:nvPr/>
          </p:nvSpPr>
          <p:spPr bwMode="auto">
            <a:xfrm>
              <a:off x="370" y="948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941" name="AutoShape 1637"/>
            <p:cNvSpPr>
              <a:spLocks noChangeArrowheads="1"/>
            </p:cNvSpPr>
            <p:nvPr/>
          </p:nvSpPr>
          <p:spPr bwMode="auto">
            <a:xfrm>
              <a:off x="374" y="936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942" name="AutoShape 1638"/>
            <p:cNvSpPr>
              <a:spLocks noChangeArrowheads="1"/>
            </p:cNvSpPr>
            <p:nvPr/>
          </p:nvSpPr>
          <p:spPr bwMode="auto">
            <a:xfrm>
              <a:off x="378" y="924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943" name="AutoShape 1639"/>
            <p:cNvSpPr>
              <a:spLocks noChangeArrowheads="1"/>
            </p:cNvSpPr>
            <p:nvPr/>
          </p:nvSpPr>
          <p:spPr bwMode="auto">
            <a:xfrm>
              <a:off x="380" y="914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944" name="AutoShape 1640"/>
            <p:cNvSpPr>
              <a:spLocks noChangeArrowheads="1"/>
            </p:cNvSpPr>
            <p:nvPr/>
          </p:nvSpPr>
          <p:spPr bwMode="auto">
            <a:xfrm>
              <a:off x="378" y="928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945" name="AutoShape 1641"/>
            <p:cNvSpPr>
              <a:spLocks noChangeArrowheads="1"/>
            </p:cNvSpPr>
            <p:nvPr/>
          </p:nvSpPr>
          <p:spPr bwMode="auto">
            <a:xfrm>
              <a:off x="378" y="936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946" name="AutoShape 1642"/>
            <p:cNvSpPr>
              <a:spLocks noChangeArrowheads="1"/>
            </p:cNvSpPr>
            <p:nvPr/>
          </p:nvSpPr>
          <p:spPr bwMode="auto">
            <a:xfrm>
              <a:off x="378" y="950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947" name="AutoShape 1643"/>
            <p:cNvSpPr>
              <a:spLocks noChangeArrowheads="1"/>
            </p:cNvSpPr>
            <p:nvPr/>
          </p:nvSpPr>
          <p:spPr bwMode="auto">
            <a:xfrm>
              <a:off x="378" y="962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948" name="AutoShape 1644"/>
            <p:cNvSpPr>
              <a:spLocks noChangeArrowheads="1"/>
            </p:cNvSpPr>
            <p:nvPr/>
          </p:nvSpPr>
          <p:spPr bwMode="auto">
            <a:xfrm>
              <a:off x="378" y="974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949" name="AutoShape 1645"/>
            <p:cNvSpPr>
              <a:spLocks noChangeArrowheads="1"/>
            </p:cNvSpPr>
            <p:nvPr/>
          </p:nvSpPr>
          <p:spPr bwMode="auto">
            <a:xfrm>
              <a:off x="376" y="982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950" name="AutoShape 1646"/>
            <p:cNvSpPr>
              <a:spLocks noChangeArrowheads="1"/>
            </p:cNvSpPr>
            <p:nvPr/>
          </p:nvSpPr>
          <p:spPr bwMode="auto">
            <a:xfrm>
              <a:off x="376" y="992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951" name="AutoShape 1647"/>
            <p:cNvSpPr>
              <a:spLocks noChangeArrowheads="1"/>
            </p:cNvSpPr>
            <p:nvPr/>
          </p:nvSpPr>
          <p:spPr bwMode="auto">
            <a:xfrm>
              <a:off x="376" y="1004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952" name="AutoShape 1648"/>
            <p:cNvSpPr>
              <a:spLocks noChangeArrowheads="1"/>
            </p:cNvSpPr>
            <p:nvPr/>
          </p:nvSpPr>
          <p:spPr bwMode="auto">
            <a:xfrm>
              <a:off x="378" y="1014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953" name="AutoShape 1649"/>
            <p:cNvSpPr>
              <a:spLocks noChangeArrowheads="1"/>
            </p:cNvSpPr>
            <p:nvPr/>
          </p:nvSpPr>
          <p:spPr bwMode="auto">
            <a:xfrm>
              <a:off x="378" y="1024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954" name="AutoShape 1650"/>
            <p:cNvSpPr>
              <a:spLocks noChangeArrowheads="1"/>
            </p:cNvSpPr>
            <p:nvPr/>
          </p:nvSpPr>
          <p:spPr bwMode="auto">
            <a:xfrm>
              <a:off x="378" y="1030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955" name="AutoShape 1651"/>
            <p:cNvSpPr>
              <a:spLocks noChangeArrowheads="1"/>
            </p:cNvSpPr>
            <p:nvPr/>
          </p:nvSpPr>
          <p:spPr bwMode="auto">
            <a:xfrm>
              <a:off x="378" y="1040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956" name="AutoShape 1652"/>
            <p:cNvSpPr>
              <a:spLocks noChangeArrowheads="1"/>
            </p:cNvSpPr>
            <p:nvPr/>
          </p:nvSpPr>
          <p:spPr bwMode="auto">
            <a:xfrm>
              <a:off x="378" y="1052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957" name="AutoShape 1653"/>
            <p:cNvSpPr>
              <a:spLocks noChangeArrowheads="1"/>
            </p:cNvSpPr>
            <p:nvPr/>
          </p:nvSpPr>
          <p:spPr bwMode="auto">
            <a:xfrm>
              <a:off x="378" y="1064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958" name="AutoShape 1654"/>
            <p:cNvSpPr>
              <a:spLocks noChangeArrowheads="1"/>
            </p:cNvSpPr>
            <p:nvPr/>
          </p:nvSpPr>
          <p:spPr bwMode="auto">
            <a:xfrm>
              <a:off x="378" y="1074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959" name="AutoShape 1655"/>
            <p:cNvSpPr>
              <a:spLocks noChangeArrowheads="1"/>
            </p:cNvSpPr>
            <p:nvPr/>
          </p:nvSpPr>
          <p:spPr bwMode="auto">
            <a:xfrm>
              <a:off x="380" y="1084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960" name="AutoShape 1656"/>
            <p:cNvSpPr>
              <a:spLocks noChangeArrowheads="1"/>
            </p:cNvSpPr>
            <p:nvPr/>
          </p:nvSpPr>
          <p:spPr bwMode="auto">
            <a:xfrm>
              <a:off x="386" y="1094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961" name="AutoShape 1657"/>
            <p:cNvSpPr>
              <a:spLocks noChangeArrowheads="1"/>
            </p:cNvSpPr>
            <p:nvPr/>
          </p:nvSpPr>
          <p:spPr bwMode="auto">
            <a:xfrm>
              <a:off x="394" y="1096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962" name="AutoShape 1658"/>
            <p:cNvSpPr>
              <a:spLocks noChangeArrowheads="1"/>
            </p:cNvSpPr>
            <p:nvPr/>
          </p:nvSpPr>
          <p:spPr bwMode="auto">
            <a:xfrm>
              <a:off x="406" y="1098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963" name="AutoShape 1659"/>
            <p:cNvSpPr>
              <a:spLocks noChangeArrowheads="1"/>
            </p:cNvSpPr>
            <p:nvPr/>
          </p:nvSpPr>
          <p:spPr bwMode="auto">
            <a:xfrm>
              <a:off x="416" y="1094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964" name="AutoShape 1660"/>
            <p:cNvSpPr>
              <a:spLocks noChangeArrowheads="1"/>
            </p:cNvSpPr>
            <p:nvPr/>
          </p:nvSpPr>
          <p:spPr bwMode="auto">
            <a:xfrm>
              <a:off x="424" y="1088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965" name="AutoShape 1661"/>
            <p:cNvSpPr>
              <a:spLocks noChangeArrowheads="1"/>
            </p:cNvSpPr>
            <p:nvPr/>
          </p:nvSpPr>
          <p:spPr bwMode="auto">
            <a:xfrm>
              <a:off x="432" y="1080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966" name="AutoShape 1662"/>
            <p:cNvSpPr>
              <a:spLocks noChangeArrowheads="1"/>
            </p:cNvSpPr>
            <p:nvPr/>
          </p:nvSpPr>
          <p:spPr bwMode="auto">
            <a:xfrm>
              <a:off x="436" y="1074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967" name="AutoShape 1663"/>
            <p:cNvSpPr>
              <a:spLocks noChangeArrowheads="1"/>
            </p:cNvSpPr>
            <p:nvPr/>
          </p:nvSpPr>
          <p:spPr bwMode="auto">
            <a:xfrm>
              <a:off x="442" y="1066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968" name="AutoShape 1664"/>
            <p:cNvSpPr>
              <a:spLocks noChangeArrowheads="1"/>
            </p:cNvSpPr>
            <p:nvPr/>
          </p:nvSpPr>
          <p:spPr bwMode="auto">
            <a:xfrm>
              <a:off x="448" y="1058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969" name="AutoShape 1665"/>
            <p:cNvSpPr>
              <a:spLocks noChangeArrowheads="1"/>
            </p:cNvSpPr>
            <p:nvPr/>
          </p:nvSpPr>
          <p:spPr bwMode="auto">
            <a:xfrm>
              <a:off x="452" y="1050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970" name="AutoShape 1666"/>
            <p:cNvSpPr>
              <a:spLocks noChangeArrowheads="1"/>
            </p:cNvSpPr>
            <p:nvPr/>
          </p:nvSpPr>
          <p:spPr bwMode="auto">
            <a:xfrm>
              <a:off x="458" y="1042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971" name="AutoShape 1667"/>
            <p:cNvSpPr>
              <a:spLocks noChangeArrowheads="1"/>
            </p:cNvSpPr>
            <p:nvPr/>
          </p:nvSpPr>
          <p:spPr bwMode="auto">
            <a:xfrm>
              <a:off x="462" y="1034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972" name="AutoShape 1668"/>
            <p:cNvSpPr>
              <a:spLocks noChangeArrowheads="1"/>
            </p:cNvSpPr>
            <p:nvPr/>
          </p:nvSpPr>
          <p:spPr bwMode="auto">
            <a:xfrm>
              <a:off x="468" y="1024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973" name="AutoShape 1669"/>
            <p:cNvSpPr>
              <a:spLocks noChangeArrowheads="1"/>
            </p:cNvSpPr>
            <p:nvPr/>
          </p:nvSpPr>
          <p:spPr bwMode="auto">
            <a:xfrm>
              <a:off x="474" y="1014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974" name="Oval 1670"/>
            <p:cNvSpPr>
              <a:spLocks noChangeArrowheads="1"/>
            </p:cNvSpPr>
            <p:nvPr/>
          </p:nvSpPr>
          <p:spPr bwMode="auto">
            <a:xfrm>
              <a:off x="476" y="1011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975" name="Oval 1671"/>
            <p:cNvSpPr>
              <a:spLocks noChangeArrowheads="1"/>
            </p:cNvSpPr>
            <p:nvPr/>
          </p:nvSpPr>
          <p:spPr bwMode="auto">
            <a:xfrm>
              <a:off x="480" y="1001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976" name="Oval 1672"/>
            <p:cNvSpPr>
              <a:spLocks noChangeArrowheads="1"/>
            </p:cNvSpPr>
            <p:nvPr/>
          </p:nvSpPr>
          <p:spPr bwMode="auto">
            <a:xfrm>
              <a:off x="484" y="991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977" name="Oval 1673"/>
            <p:cNvSpPr>
              <a:spLocks noChangeArrowheads="1"/>
            </p:cNvSpPr>
            <p:nvPr/>
          </p:nvSpPr>
          <p:spPr bwMode="auto">
            <a:xfrm>
              <a:off x="486" y="981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978" name="Oval 1674"/>
            <p:cNvSpPr>
              <a:spLocks noChangeArrowheads="1"/>
            </p:cNvSpPr>
            <p:nvPr/>
          </p:nvSpPr>
          <p:spPr bwMode="auto">
            <a:xfrm>
              <a:off x="492" y="971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979" name="Oval 1675"/>
            <p:cNvSpPr>
              <a:spLocks noChangeArrowheads="1"/>
            </p:cNvSpPr>
            <p:nvPr/>
          </p:nvSpPr>
          <p:spPr bwMode="auto">
            <a:xfrm>
              <a:off x="496" y="961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980" name="Oval 1676"/>
            <p:cNvSpPr>
              <a:spLocks noChangeArrowheads="1"/>
            </p:cNvSpPr>
            <p:nvPr/>
          </p:nvSpPr>
          <p:spPr bwMode="auto">
            <a:xfrm>
              <a:off x="500" y="951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981" name="Oval 1677"/>
            <p:cNvSpPr>
              <a:spLocks noChangeArrowheads="1"/>
            </p:cNvSpPr>
            <p:nvPr/>
          </p:nvSpPr>
          <p:spPr bwMode="auto">
            <a:xfrm>
              <a:off x="500" y="943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982" name="Oval 1678"/>
            <p:cNvSpPr>
              <a:spLocks noChangeArrowheads="1"/>
            </p:cNvSpPr>
            <p:nvPr/>
          </p:nvSpPr>
          <p:spPr bwMode="auto">
            <a:xfrm>
              <a:off x="500" y="931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983" name="Oval 1679"/>
            <p:cNvSpPr>
              <a:spLocks noChangeArrowheads="1"/>
            </p:cNvSpPr>
            <p:nvPr/>
          </p:nvSpPr>
          <p:spPr bwMode="auto">
            <a:xfrm>
              <a:off x="500" y="919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984" name="Oval 1680"/>
            <p:cNvSpPr>
              <a:spLocks noChangeArrowheads="1"/>
            </p:cNvSpPr>
            <p:nvPr/>
          </p:nvSpPr>
          <p:spPr bwMode="auto">
            <a:xfrm>
              <a:off x="497" y="92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985" name="Oval 1681"/>
            <p:cNvSpPr>
              <a:spLocks noChangeArrowheads="1"/>
            </p:cNvSpPr>
            <p:nvPr/>
          </p:nvSpPr>
          <p:spPr bwMode="auto">
            <a:xfrm>
              <a:off x="499" y="93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986" name="Oval 1682"/>
            <p:cNvSpPr>
              <a:spLocks noChangeArrowheads="1"/>
            </p:cNvSpPr>
            <p:nvPr/>
          </p:nvSpPr>
          <p:spPr bwMode="auto">
            <a:xfrm>
              <a:off x="497" y="94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987" name="Oval 1683"/>
            <p:cNvSpPr>
              <a:spLocks noChangeArrowheads="1"/>
            </p:cNvSpPr>
            <p:nvPr/>
          </p:nvSpPr>
          <p:spPr bwMode="auto">
            <a:xfrm>
              <a:off x="497" y="95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988" name="Oval 1684"/>
            <p:cNvSpPr>
              <a:spLocks noChangeArrowheads="1"/>
            </p:cNvSpPr>
            <p:nvPr/>
          </p:nvSpPr>
          <p:spPr bwMode="auto">
            <a:xfrm>
              <a:off x="497" y="96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989" name="Oval 1685"/>
            <p:cNvSpPr>
              <a:spLocks noChangeArrowheads="1"/>
            </p:cNvSpPr>
            <p:nvPr/>
          </p:nvSpPr>
          <p:spPr bwMode="auto">
            <a:xfrm>
              <a:off x="497" y="97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990" name="Oval 1686"/>
            <p:cNvSpPr>
              <a:spLocks noChangeArrowheads="1"/>
            </p:cNvSpPr>
            <p:nvPr/>
          </p:nvSpPr>
          <p:spPr bwMode="auto">
            <a:xfrm>
              <a:off x="497" y="978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991" name="Oval 1687"/>
            <p:cNvSpPr>
              <a:spLocks noChangeArrowheads="1"/>
            </p:cNvSpPr>
            <p:nvPr/>
          </p:nvSpPr>
          <p:spPr bwMode="auto">
            <a:xfrm>
              <a:off x="497" y="98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992" name="Oval 1688"/>
            <p:cNvSpPr>
              <a:spLocks noChangeArrowheads="1"/>
            </p:cNvSpPr>
            <p:nvPr/>
          </p:nvSpPr>
          <p:spPr bwMode="auto">
            <a:xfrm>
              <a:off x="497" y="99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993" name="Oval 1689"/>
            <p:cNvSpPr>
              <a:spLocks noChangeArrowheads="1"/>
            </p:cNvSpPr>
            <p:nvPr/>
          </p:nvSpPr>
          <p:spPr bwMode="auto">
            <a:xfrm>
              <a:off x="499" y="100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994" name="Oval 1690"/>
            <p:cNvSpPr>
              <a:spLocks noChangeArrowheads="1"/>
            </p:cNvSpPr>
            <p:nvPr/>
          </p:nvSpPr>
          <p:spPr bwMode="auto">
            <a:xfrm>
              <a:off x="499" y="101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995" name="Oval 1691"/>
            <p:cNvSpPr>
              <a:spLocks noChangeArrowheads="1"/>
            </p:cNvSpPr>
            <p:nvPr/>
          </p:nvSpPr>
          <p:spPr bwMode="auto">
            <a:xfrm>
              <a:off x="499" y="102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996" name="Oval 1692"/>
            <p:cNvSpPr>
              <a:spLocks noChangeArrowheads="1"/>
            </p:cNvSpPr>
            <p:nvPr/>
          </p:nvSpPr>
          <p:spPr bwMode="auto">
            <a:xfrm>
              <a:off x="499" y="102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997" name="Oval 1693"/>
            <p:cNvSpPr>
              <a:spLocks noChangeArrowheads="1"/>
            </p:cNvSpPr>
            <p:nvPr/>
          </p:nvSpPr>
          <p:spPr bwMode="auto">
            <a:xfrm>
              <a:off x="499" y="103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998" name="Oval 1694"/>
            <p:cNvSpPr>
              <a:spLocks noChangeArrowheads="1"/>
            </p:cNvSpPr>
            <p:nvPr/>
          </p:nvSpPr>
          <p:spPr bwMode="auto">
            <a:xfrm>
              <a:off x="499" y="104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999" name="Oval 1695"/>
            <p:cNvSpPr>
              <a:spLocks noChangeArrowheads="1"/>
            </p:cNvSpPr>
            <p:nvPr/>
          </p:nvSpPr>
          <p:spPr bwMode="auto">
            <a:xfrm>
              <a:off x="499" y="105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000" name="Oval 1696"/>
            <p:cNvSpPr>
              <a:spLocks noChangeArrowheads="1"/>
            </p:cNvSpPr>
            <p:nvPr/>
          </p:nvSpPr>
          <p:spPr bwMode="auto">
            <a:xfrm>
              <a:off x="499" y="1058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001" name="Oval 1697"/>
            <p:cNvSpPr>
              <a:spLocks noChangeArrowheads="1"/>
            </p:cNvSpPr>
            <p:nvPr/>
          </p:nvSpPr>
          <p:spPr bwMode="auto">
            <a:xfrm>
              <a:off x="499" y="1068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002" name="Oval 1698"/>
            <p:cNvSpPr>
              <a:spLocks noChangeArrowheads="1"/>
            </p:cNvSpPr>
            <p:nvPr/>
          </p:nvSpPr>
          <p:spPr bwMode="auto">
            <a:xfrm>
              <a:off x="499" y="107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003" name="Oval 1699"/>
            <p:cNvSpPr>
              <a:spLocks noChangeArrowheads="1"/>
            </p:cNvSpPr>
            <p:nvPr/>
          </p:nvSpPr>
          <p:spPr bwMode="auto">
            <a:xfrm>
              <a:off x="499" y="108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004" name="Oval 1700"/>
            <p:cNvSpPr>
              <a:spLocks noChangeArrowheads="1"/>
            </p:cNvSpPr>
            <p:nvPr/>
          </p:nvSpPr>
          <p:spPr bwMode="auto">
            <a:xfrm>
              <a:off x="499" y="109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005" name="Oval 1701"/>
            <p:cNvSpPr>
              <a:spLocks noChangeArrowheads="1"/>
            </p:cNvSpPr>
            <p:nvPr/>
          </p:nvSpPr>
          <p:spPr bwMode="auto">
            <a:xfrm>
              <a:off x="501" y="110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006" name="Oval 1702"/>
            <p:cNvSpPr>
              <a:spLocks noChangeArrowheads="1"/>
            </p:cNvSpPr>
            <p:nvPr/>
          </p:nvSpPr>
          <p:spPr bwMode="auto">
            <a:xfrm>
              <a:off x="499" y="110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007" name="Oval 1703"/>
            <p:cNvSpPr>
              <a:spLocks noChangeArrowheads="1"/>
            </p:cNvSpPr>
            <p:nvPr/>
          </p:nvSpPr>
          <p:spPr bwMode="auto">
            <a:xfrm>
              <a:off x="501" y="111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008" name="Oval 1704"/>
            <p:cNvSpPr>
              <a:spLocks noChangeArrowheads="1"/>
            </p:cNvSpPr>
            <p:nvPr/>
          </p:nvSpPr>
          <p:spPr bwMode="auto">
            <a:xfrm>
              <a:off x="501" y="1118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009" name="Oval 1705"/>
            <p:cNvSpPr>
              <a:spLocks noChangeArrowheads="1"/>
            </p:cNvSpPr>
            <p:nvPr/>
          </p:nvSpPr>
          <p:spPr bwMode="auto">
            <a:xfrm>
              <a:off x="499" y="1128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010" name="Oval 1706"/>
            <p:cNvSpPr>
              <a:spLocks noChangeArrowheads="1"/>
            </p:cNvSpPr>
            <p:nvPr/>
          </p:nvSpPr>
          <p:spPr bwMode="auto">
            <a:xfrm>
              <a:off x="499" y="113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011" name="Oval 1707"/>
            <p:cNvSpPr>
              <a:spLocks noChangeArrowheads="1"/>
            </p:cNvSpPr>
            <p:nvPr/>
          </p:nvSpPr>
          <p:spPr bwMode="auto">
            <a:xfrm>
              <a:off x="499" y="114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012" name="Oval 1708"/>
            <p:cNvSpPr>
              <a:spLocks noChangeArrowheads="1"/>
            </p:cNvSpPr>
            <p:nvPr/>
          </p:nvSpPr>
          <p:spPr bwMode="auto">
            <a:xfrm>
              <a:off x="499" y="115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013" name="Oval 1709"/>
            <p:cNvSpPr>
              <a:spLocks noChangeArrowheads="1"/>
            </p:cNvSpPr>
            <p:nvPr/>
          </p:nvSpPr>
          <p:spPr bwMode="auto">
            <a:xfrm>
              <a:off x="499" y="116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014" name="Oval 1710"/>
            <p:cNvSpPr>
              <a:spLocks noChangeArrowheads="1"/>
            </p:cNvSpPr>
            <p:nvPr/>
          </p:nvSpPr>
          <p:spPr bwMode="auto">
            <a:xfrm>
              <a:off x="499" y="117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015" name="Oval 1711"/>
            <p:cNvSpPr>
              <a:spLocks noChangeArrowheads="1"/>
            </p:cNvSpPr>
            <p:nvPr/>
          </p:nvSpPr>
          <p:spPr bwMode="auto">
            <a:xfrm>
              <a:off x="499" y="118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016" name="Oval 1712"/>
            <p:cNvSpPr>
              <a:spLocks noChangeArrowheads="1"/>
            </p:cNvSpPr>
            <p:nvPr/>
          </p:nvSpPr>
          <p:spPr bwMode="auto">
            <a:xfrm>
              <a:off x="499" y="119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017" name="Oval 1713"/>
            <p:cNvSpPr>
              <a:spLocks noChangeArrowheads="1"/>
            </p:cNvSpPr>
            <p:nvPr/>
          </p:nvSpPr>
          <p:spPr bwMode="auto">
            <a:xfrm>
              <a:off x="499" y="119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018" name="Oval 1714"/>
            <p:cNvSpPr>
              <a:spLocks noChangeArrowheads="1"/>
            </p:cNvSpPr>
            <p:nvPr/>
          </p:nvSpPr>
          <p:spPr bwMode="auto">
            <a:xfrm>
              <a:off x="499" y="120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019" name="Oval 1715"/>
            <p:cNvSpPr>
              <a:spLocks noChangeArrowheads="1"/>
            </p:cNvSpPr>
            <p:nvPr/>
          </p:nvSpPr>
          <p:spPr bwMode="auto">
            <a:xfrm>
              <a:off x="499" y="121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020" name="Oval 1716"/>
            <p:cNvSpPr>
              <a:spLocks noChangeArrowheads="1"/>
            </p:cNvSpPr>
            <p:nvPr/>
          </p:nvSpPr>
          <p:spPr bwMode="auto">
            <a:xfrm>
              <a:off x="499" y="122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021" name="Oval 1717"/>
            <p:cNvSpPr>
              <a:spLocks noChangeArrowheads="1"/>
            </p:cNvSpPr>
            <p:nvPr/>
          </p:nvSpPr>
          <p:spPr bwMode="auto">
            <a:xfrm>
              <a:off x="499" y="1228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022" name="Oval 1718"/>
            <p:cNvSpPr>
              <a:spLocks noChangeArrowheads="1"/>
            </p:cNvSpPr>
            <p:nvPr/>
          </p:nvSpPr>
          <p:spPr bwMode="auto">
            <a:xfrm>
              <a:off x="501" y="1238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023" name="Oval 1719"/>
            <p:cNvSpPr>
              <a:spLocks noChangeArrowheads="1"/>
            </p:cNvSpPr>
            <p:nvPr/>
          </p:nvSpPr>
          <p:spPr bwMode="auto">
            <a:xfrm>
              <a:off x="499" y="124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024" name="Oval 1720"/>
            <p:cNvSpPr>
              <a:spLocks noChangeArrowheads="1"/>
            </p:cNvSpPr>
            <p:nvPr/>
          </p:nvSpPr>
          <p:spPr bwMode="auto">
            <a:xfrm>
              <a:off x="501" y="125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025" name="Oval 1721"/>
            <p:cNvSpPr>
              <a:spLocks noChangeArrowheads="1"/>
            </p:cNvSpPr>
            <p:nvPr/>
          </p:nvSpPr>
          <p:spPr bwMode="auto">
            <a:xfrm>
              <a:off x="499" y="125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026" name="Oval 1722"/>
            <p:cNvSpPr>
              <a:spLocks noChangeArrowheads="1"/>
            </p:cNvSpPr>
            <p:nvPr/>
          </p:nvSpPr>
          <p:spPr bwMode="auto">
            <a:xfrm>
              <a:off x="499" y="126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027" name="Oval 1723"/>
            <p:cNvSpPr>
              <a:spLocks noChangeArrowheads="1"/>
            </p:cNvSpPr>
            <p:nvPr/>
          </p:nvSpPr>
          <p:spPr bwMode="auto">
            <a:xfrm>
              <a:off x="499" y="127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028" name="Oval 1724"/>
            <p:cNvSpPr>
              <a:spLocks noChangeArrowheads="1"/>
            </p:cNvSpPr>
            <p:nvPr/>
          </p:nvSpPr>
          <p:spPr bwMode="auto">
            <a:xfrm>
              <a:off x="499" y="128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029" name="Oval 1725"/>
            <p:cNvSpPr>
              <a:spLocks noChangeArrowheads="1"/>
            </p:cNvSpPr>
            <p:nvPr/>
          </p:nvSpPr>
          <p:spPr bwMode="auto">
            <a:xfrm>
              <a:off x="504" y="1011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030" name="Oval 1726"/>
            <p:cNvSpPr>
              <a:spLocks noChangeArrowheads="1"/>
            </p:cNvSpPr>
            <p:nvPr/>
          </p:nvSpPr>
          <p:spPr bwMode="auto">
            <a:xfrm>
              <a:off x="501" y="1039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031" name="Oval 1727"/>
            <p:cNvSpPr>
              <a:spLocks noChangeArrowheads="1"/>
            </p:cNvSpPr>
            <p:nvPr/>
          </p:nvSpPr>
          <p:spPr bwMode="auto">
            <a:xfrm>
              <a:off x="508" y="100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032" name="Oval 1728"/>
            <p:cNvSpPr>
              <a:spLocks noChangeArrowheads="1"/>
            </p:cNvSpPr>
            <p:nvPr/>
          </p:nvSpPr>
          <p:spPr bwMode="auto">
            <a:xfrm>
              <a:off x="513" y="99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033" name="Oval 1729"/>
            <p:cNvSpPr>
              <a:spLocks noChangeArrowheads="1"/>
            </p:cNvSpPr>
            <p:nvPr/>
          </p:nvSpPr>
          <p:spPr bwMode="auto">
            <a:xfrm>
              <a:off x="517" y="98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034" name="Oval 1730"/>
            <p:cNvSpPr>
              <a:spLocks noChangeArrowheads="1"/>
            </p:cNvSpPr>
            <p:nvPr/>
          </p:nvSpPr>
          <p:spPr bwMode="auto">
            <a:xfrm>
              <a:off x="521" y="97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035" name="Oval 1731"/>
            <p:cNvSpPr>
              <a:spLocks noChangeArrowheads="1"/>
            </p:cNvSpPr>
            <p:nvPr/>
          </p:nvSpPr>
          <p:spPr bwMode="auto">
            <a:xfrm>
              <a:off x="523" y="97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036" name="Oval 1732"/>
            <p:cNvSpPr>
              <a:spLocks noChangeArrowheads="1"/>
            </p:cNvSpPr>
            <p:nvPr/>
          </p:nvSpPr>
          <p:spPr bwMode="auto">
            <a:xfrm>
              <a:off x="529" y="96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037" name="Oval 1733"/>
            <p:cNvSpPr>
              <a:spLocks noChangeArrowheads="1"/>
            </p:cNvSpPr>
            <p:nvPr/>
          </p:nvSpPr>
          <p:spPr bwMode="auto">
            <a:xfrm>
              <a:off x="533" y="96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038" name="Oval 1734"/>
            <p:cNvSpPr>
              <a:spLocks noChangeArrowheads="1"/>
            </p:cNvSpPr>
            <p:nvPr/>
          </p:nvSpPr>
          <p:spPr bwMode="auto">
            <a:xfrm>
              <a:off x="539" y="95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039" name="Oval 1735"/>
            <p:cNvSpPr>
              <a:spLocks noChangeArrowheads="1"/>
            </p:cNvSpPr>
            <p:nvPr/>
          </p:nvSpPr>
          <p:spPr bwMode="auto">
            <a:xfrm>
              <a:off x="545" y="948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040" name="Oval 1736"/>
            <p:cNvSpPr>
              <a:spLocks noChangeArrowheads="1"/>
            </p:cNvSpPr>
            <p:nvPr/>
          </p:nvSpPr>
          <p:spPr bwMode="auto">
            <a:xfrm>
              <a:off x="551" y="94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041" name="Oval 1737"/>
            <p:cNvSpPr>
              <a:spLocks noChangeArrowheads="1"/>
            </p:cNvSpPr>
            <p:nvPr/>
          </p:nvSpPr>
          <p:spPr bwMode="auto">
            <a:xfrm>
              <a:off x="557" y="93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042" name="Oval 1738"/>
            <p:cNvSpPr>
              <a:spLocks noChangeArrowheads="1"/>
            </p:cNvSpPr>
            <p:nvPr/>
          </p:nvSpPr>
          <p:spPr bwMode="auto">
            <a:xfrm>
              <a:off x="563" y="92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043" name="Oval 1739"/>
            <p:cNvSpPr>
              <a:spLocks noChangeArrowheads="1"/>
            </p:cNvSpPr>
            <p:nvPr/>
          </p:nvSpPr>
          <p:spPr bwMode="auto">
            <a:xfrm>
              <a:off x="573" y="92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044" name="Oval 1740"/>
            <p:cNvSpPr>
              <a:spLocks noChangeArrowheads="1"/>
            </p:cNvSpPr>
            <p:nvPr/>
          </p:nvSpPr>
          <p:spPr bwMode="auto">
            <a:xfrm>
              <a:off x="583" y="918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045" name="Oval 1741"/>
            <p:cNvSpPr>
              <a:spLocks noChangeArrowheads="1"/>
            </p:cNvSpPr>
            <p:nvPr/>
          </p:nvSpPr>
          <p:spPr bwMode="auto">
            <a:xfrm>
              <a:off x="593" y="91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046" name="Oval 1742"/>
            <p:cNvSpPr>
              <a:spLocks noChangeArrowheads="1"/>
            </p:cNvSpPr>
            <p:nvPr/>
          </p:nvSpPr>
          <p:spPr bwMode="auto">
            <a:xfrm>
              <a:off x="603" y="91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047" name="Oval 1743"/>
            <p:cNvSpPr>
              <a:spLocks noChangeArrowheads="1"/>
            </p:cNvSpPr>
            <p:nvPr/>
          </p:nvSpPr>
          <p:spPr bwMode="auto">
            <a:xfrm>
              <a:off x="610" y="92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048" name="Oval 1744"/>
            <p:cNvSpPr>
              <a:spLocks noChangeArrowheads="1"/>
            </p:cNvSpPr>
            <p:nvPr/>
          </p:nvSpPr>
          <p:spPr bwMode="auto">
            <a:xfrm>
              <a:off x="617" y="92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049" name="Oval 1745"/>
            <p:cNvSpPr>
              <a:spLocks noChangeArrowheads="1"/>
            </p:cNvSpPr>
            <p:nvPr/>
          </p:nvSpPr>
          <p:spPr bwMode="auto">
            <a:xfrm>
              <a:off x="623" y="93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050" name="Oval 1746"/>
            <p:cNvSpPr>
              <a:spLocks noChangeArrowheads="1"/>
            </p:cNvSpPr>
            <p:nvPr/>
          </p:nvSpPr>
          <p:spPr bwMode="auto">
            <a:xfrm>
              <a:off x="629" y="94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051" name="Oval 1747"/>
            <p:cNvSpPr>
              <a:spLocks noChangeArrowheads="1"/>
            </p:cNvSpPr>
            <p:nvPr/>
          </p:nvSpPr>
          <p:spPr bwMode="auto">
            <a:xfrm>
              <a:off x="633" y="95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052" name="Oval 1748"/>
            <p:cNvSpPr>
              <a:spLocks noChangeArrowheads="1"/>
            </p:cNvSpPr>
            <p:nvPr/>
          </p:nvSpPr>
          <p:spPr bwMode="auto">
            <a:xfrm>
              <a:off x="635" y="961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053" name="Oval 1749"/>
            <p:cNvSpPr>
              <a:spLocks noChangeArrowheads="1"/>
            </p:cNvSpPr>
            <p:nvPr/>
          </p:nvSpPr>
          <p:spPr bwMode="auto">
            <a:xfrm>
              <a:off x="636" y="975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054" name="Oval 1750"/>
            <p:cNvSpPr>
              <a:spLocks noChangeArrowheads="1"/>
            </p:cNvSpPr>
            <p:nvPr/>
          </p:nvSpPr>
          <p:spPr bwMode="auto">
            <a:xfrm>
              <a:off x="636" y="985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055" name="Oval 1751"/>
            <p:cNvSpPr>
              <a:spLocks noChangeArrowheads="1"/>
            </p:cNvSpPr>
            <p:nvPr/>
          </p:nvSpPr>
          <p:spPr bwMode="auto">
            <a:xfrm>
              <a:off x="636" y="995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056" name="Oval 1752"/>
            <p:cNvSpPr>
              <a:spLocks noChangeArrowheads="1"/>
            </p:cNvSpPr>
            <p:nvPr/>
          </p:nvSpPr>
          <p:spPr bwMode="auto">
            <a:xfrm>
              <a:off x="635" y="1005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057" name="Oval 1753"/>
            <p:cNvSpPr>
              <a:spLocks noChangeArrowheads="1"/>
            </p:cNvSpPr>
            <p:nvPr/>
          </p:nvSpPr>
          <p:spPr bwMode="auto">
            <a:xfrm>
              <a:off x="634" y="1015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058" name="Oval 1754"/>
            <p:cNvSpPr>
              <a:spLocks noChangeArrowheads="1"/>
            </p:cNvSpPr>
            <p:nvPr/>
          </p:nvSpPr>
          <p:spPr bwMode="auto">
            <a:xfrm>
              <a:off x="634" y="1025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059" name="Oval 1755"/>
            <p:cNvSpPr>
              <a:spLocks noChangeArrowheads="1"/>
            </p:cNvSpPr>
            <p:nvPr/>
          </p:nvSpPr>
          <p:spPr bwMode="auto">
            <a:xfrm>
              <a:off x="634" y="1035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060" name="Oval 1756"/>
            <p:cNvSpPr>
              <a:spLocks noChangeArrowheads="1"/>
            </p:cNvSpPr>
            <p:nvPr/>
          </p:nvSpPr>
          <p:spPr bwMode="auto">
            <a:xfrm>
              <a:off x="635" y="1045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061" name="Oval 1757"/>
            <p:cNvSpPr>
              <a:spLocks noChangeArrowheads="1"/>
            </p:cNvSpPr>
            <p:nvPr/>
          </p:nvSpPr>
          <p:spPr bwMode="auto">
            <a:xfrm>
              <a:off x="634" y="1055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062" name="Oval 1758"/>
            <p:cNvSpPr>
              <a:spLocks noChangeArrowheads="1"/>
            </p:cNvSpPr>
            <p:nvPr/>
          </p:nvSpPr>
          <p:spPr bwMode="auto">
            <a:xfrm>
              <a:off x="634" y="1065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063" name="Oval 1759"/>
            <p:cNvSpPr>
              <a:spLocks noChangeArrowheads="1"/>
            </p:cNvSpPr>
            <p:nvPr/>
          </p:nvSpPr>
          <p:spPr bwMode="auto">
            <a:xfrm>
              <a:off x="634" y="1075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064" name="Oval 1760"/>
            <p:cNvSpPr>
              <a:spLocks noChangeArrowheads="1"/>
            </p:cNvSpPr>
            <p:nvPr/>
          </p:nvSpPr>
          <p:spPr bwMode="auto">
            <a:xfrm>
              <a:off x="636" y="1083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065" name="Oval 1761"/>
            <p:cNvSpPr>
              <a:spLocks noChangeArrowheads="1"/>
            </p:cNvSpPr>
            <p:nvPr/>
          </p:nvSpPr>
          <p:spPr bwMode="auto">
            <a:xfrm>
              <a:off x="640" y="1093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066" name="Oval 1762"/>
            <p:cNvSpPr>
              <a:spLocks noChangeArrowheads="1"/>
            </p:cNvSpPr>
            <p:nvPr/>
          </p:nvSpPr>
          <p:spPr bwMode="auto">
            <a:xfrm>
              <a:off x="648" y="1101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067" name="Oval 1763"/>
            <p:cNvSpPr>
              <a:spLocks noChangeArrowheads="1"/>
            </p:cNvSpPr>
            <p:nvPr/>
          </p:nvSpPr>
          <p:spPr bwMode="auto">
            <a:xfrm>
              <a:off x="658" y="1103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068" name="Oval 1764"/>
            <p:cNvSpPr>
              <a:spLocks noChangeArrowheads="1"/>
            </p:cNvSpPr>
            <p:nvPr/>
          </p:nvSpPr>
          <p:spPr bwMode="auto">
            <a:xfrm>
              <a:off x="670" y="1101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069" name="Oval 1765"/>
            <p:cNvSpPr>
              <a:spLocks noChangeArrowheads="1"/>
            </p:cNvSpPr>
            <p:nvPr/>
          </p:nvSpPr>
          <p:spPr bwMode="auto">
            <a:xfrm>
              <a:off x="678" y="1095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070" name="Oval 1766"/>
            <p:cNvSpPr>
              <a:spLocks noChangeArrowheads="1"/>
            </p:cNvSpPr>
            <p:nvPr/>
          </p:nvSpPr>
          <p:spPr bwMode="auto">
            <a:xfrm>
              <a:off x="686" y="1087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071" name="Oval 1767"/>
            <p:cNvSpPr>
              <a:spLocks noChangeArrowheads="1"/>
            </p:cNvSpPr>
            <p:nvPr/>
          </p:nvSpPr>
          <p:spPr bwMode="auto">
            <a:xfrm>
              <a:off x="694" y="1079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072" name="Oval 1768"/>
            <p:cNvSpPr>
              <a:spLocks noChangeArrowheads="1"/>
            </p:cNvSpPr>
            <p:nvPr/>
          </p:nvSpPr>
          <p:spPr bwMode="auto">
            <a:xfrm>
              <a:off x="702" y="1069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073" name="Oval 1769"/>
            <p:cNvSpPr>
              <a:spLocks noChangeArrowheads="1"/>
            </p:cNvSpPr>
            <p:nvPr/>
          </p:nvSpPr>
          <p:spPr bwMode="auto">
            <a:xfrm>
              <a:off x="708" y="1059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074" name="Oval 1770"/>
            <p:cNvSpPr>
              <a:spLocks noChangeArrowheads="1"/>
            </p:cNvSpPr>
            <p:nvPr/>
          </p:nvSpPr>
          <p:spPr bwMode="auto">
            <a:xfrm>
              <a:off x="712" y="105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075" name="Oval 1771"/>
            <p:cNvSpPr>
              <a:spLocks noChangeArrowheads="1"/>
            </p:cNvSpPr>
            <p:nvPr/>
          </p:nvSpPr>
          <p:spPr bwMode="auto">
            <a:xfrm>
              <a:off x="718" y="104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076" name="Oval 1772"/>
            <p:cNvSpPr>
              <a:spLocks noChangeArrowheads="1"/>
            </p:cNvSpPr>
            <p:nvPr/>
          </p:nvSpPr>
          <p:spPr bwMode="auto">
            <a:xfrm>
              <a:off x="720" y="103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077" name="Oval 1773"/>
            <p:cNvSpPr>
              <a:spLocks noChangeArrowheads="1"/>
            </p:cNvSpPr>
            <p:nvPr/>
          </p:nvSpPr>
          <p:spPr bwMode="auto">
            <a:xfrm>
              <a:off x="724" y="102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078" name="Oval 1774"/>
            <p:cNvSpPr>
              <a:spLocks noChangeArrowheads="1"/>
            </p:cNvSpPr>
            <p:nvPr/>
          </p:nvSpPr>
          <p:spPr bwMode="auto">
            <a:xfrm>
              <a:off x="728" y="101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079" name="Oval 1775"/>
            <p:cNvSpPr>
              <a:spLocks noChangeArrowheads="1"/>
            </p:cNvSpPr>
            <p:nvPr/>
          </p:nvSpPr>
          <p:spPr bwMode="auto">
            <a:xfrm>
              <a:off x="378" y="87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7991" name="Group 1776"/>
          <p:cNvGrpSpPr>
            <a:grpSpLocks/>
          </p:cNvGrpSpPr>
          <p:nvPr/>
        </p:nvGrpSpPr>
        <p:grpSpPr bwMode="auto">
          <a:xfrm>
            <a:off x="6235700" y="1333500"/>
            <a:ext cx="828675" cy="546100"/>
            <a:chOff x="334" y="1662"/>
            <a:chExt cx="533" cy="398"/>
          </a:xfrm>
        </p:grpSpPr>
        <p:sp>
          <p:nvSpPr>
            <p:cNvPr id="30749" name="AutoShape 1777"/>
            <p:cNvSpPr>
              <a:spLocks noChangeArrowheads="1"/>
            </p:cNvSpPr>
            <p:nvPr/>
          </p:nvSpPr>
          <p:spPr bwMode="auto">
            <a:xfrm>
              <a:off x="334" y="1760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50" name="AutoShape 1778"/>
            <p:cNvSpPr>
              <a:spLocks noChangeArrowheads="1"/>
            </p:cNvSpPr>
            <p:nvPr/>
          </p:nvSpPr>
          <p:spPr bwMode="auto">
            <a:xfrm>
              <a:off x="340" y="1752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51" name="AutoShape 1779"/>
            <p:cNvSpPr>
              <a:spLocks noChangeArrowheads="1"/>
            </p:cNvSpPr>
            <p:nvPr/>
          </p:nvSpPr>
          <p:spPr bwMode="auto">
            <a:xfrm>
              <a:off x="348" y="1744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52" name="AutoShape 1780"/>
            <p:cNvSpPr>
              <a:spLocks noChangeArrowheads="1"/>
            </p:cNvSpPr>
            <p:nvPr/>
          </p:nvSpPr>
          <p:spPr bwMode="auto">
            <a:xfrm>
              <a:off x="354" y="1734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53" name="AutoShape 1781"/>
            <p:cNvSpPr>
              <a:spLocks noChangeArrowheads="1"/>
            </p:cNvSpPr>
            <p:nvPr/>
          </p:nvSpPr>
          <p:spPr bwMode="auto">
            <a:xfrm>
              <a:off x="360" y="1722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54" name="AutoShape 1782"/>
            <p:cNvSpPr>
              <a:spLocks noChangeArrowheads="1"/>
            </p:cNvSpPr>
            <p:nvPr/>
          </p:nvSpPr>
          <p:spPr bwMode="auto">
            <a:xfrm>
              <a:off x="364" y="1710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55" name="AutoShape 1783"/>
            <p:cNvSpPr>
              <a:spLocks noChangeArrowheads="1"/>
            </p:cNvSpPr>
            <p:nvPr/>
          </p:nvSpPr>
          <p:spPr bwMode="auto">
            <a:xfrm>
              <a:off x="368" y="1700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56" name="AutoShape 1784"/>
            <p:cNvSpPr>
              <a:spLocks noChangeArrowheads="1"/>
            </p:cNvSpPr>
            <p:nvPr/>
          </p:nvSpPr>
          <p:spPr bwMode="auto">
            <a:xfrm>
              <a:off x="372" y="1688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57" name="AutoShape 1785"/>
            <p:cNvSpPr>
              <a:spLocks noChangeArrowheads="1"/>
            </p:cNvSpPr>
            <p:nvPr/>
          </p:nvSpPr>
          <p:spPr bwMode="auto">
            <a:xfrm>
              <a:off x="376" y="1676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58" name="AutoShape 1786"/>
            <p:cNvSpPr>
              <a:spLocks noChangeArrowheads="1"/>
            </p:cNvSpPr>
            <p:nvPr/>
          </p:nvSpPr>
          <p:spPr bwMode="auto">
            <a:xfrm>
              <a:off x="378" y="1666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59" name="AutoShape 1787"/>
            <p:cNvSpPr>
              <a:spLocks noChangeArrowheads="1"/>
            </p:cNvSpPr>
            <p:nvPr/>
          </p:nvSpPr>
          <p:spPr bwMode="auto">
            <a:xfrm>
              <a:off x="376" y="1680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60" name="AutoShape 1788"/>
            <p:cNvSpPr>
              <a:spLocks noChangeArrowheads="1"/>
            </p:cNvSpPr>
            <p:nvPr/>
          </p:nvSpPr>
          <p:spPr bwMode="auto">
            <a:xfrm>
              <a:off x="376" y="1688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61" name="AutoShape 1789"/>
            <p:cNvSpPr>
              <a:spLocks noChangeArrowheads="1"/>
            </p:cNvSpPr>
            <p:nvPr/>
          </p:nvSpPr>
          <p:spPr bwMode="auto">
            <a:xfrm>
              <a:off x="376" y="1702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62" name="AutoShape 1790"/>
            <p:cNvSpPr>
              <a:spLocks noChangeArrowheads="1"/>
            </p:cNvSpPr>
            <p:nvPr/>
          </p:nvSpPr>
          <p:spPr bwMode="auto">
            <a:xfrm>
              <a:off x="376" y="1714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63" name="AutoShape 1791"/>
            <p:cNvSpPr>
              <a:spLocks noChangeArrowheads="1"/>
            </p:cNvSpPr>
            <p:nvPr/>
          </p:nvSpPr>
          <p:spPr bwMode="auto">
            <a:xfrm>
              <a:off x="376" y="1726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64" name="AutoShape 1792"/>
            <p:cNvSpPr>
              <a:spLocks noChangeArrowheads="1"/>
            </p:cNvSpPr>
            <p:nvPr/>
          </p:nvSpPr>
          <p:spPr bwMode="auto">
            <a:xfrm>
              <a:off x="374" y="1734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65" name="AutoShape 1793"/>
            <p:cNvSpPr>
              <a:spLocks noChangeArrowheads="1"/>
            </p:cNvSpPr>
            <p:nvPr/>
          </p:nvSpPr>
          <p:spPr bwMode="auto">
            <a:xfrm>
              <a:off x="374" y="1744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66" name="AutoShape 1794"/>
            <p:cNvSpPr>
              <a:spLocks noChangeArrowheads="1"/>
            </p:cNvSpPr>
            <p:nvPr/>
          </p:nvSpPr>
          <p:spPr bwMode="auto">
            <a:xfrm>
              <a:off x="374" y="1756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67" name="AutoShape 1795"/>
            <p:cNvSpPr>
              <a:spLocks noChangeArrowheads="1"/>
            </p:cNvSpPr>
            <p:nvPr/>
          </p:nvSpPr>
          <p:spPr bwMode="auto">
            <a:xfrm>
              <a:off x="376" y="1766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68" name="AutoShape 1796"/>
            <p:cNvSpPr>
              <a:spLocks noChangeArrowheads="1"/>
            </p:cNvSpPr>
            <p:nvPr/>
          </p:nvSpPr>
          <p:spPr bwMode="auto">
            <a:xfrm>
              <a:off x="376" y="1776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69" name="AutoShape 1797"/>
            <p:cNvSpPr>
              <a:spLocks noChangeArrowheads="1"/>
            </p:cNvSpPr>
            <p:nvPr/>
          </p:nvSpPr>
          <p:spPr bwMode="auto">
            <a:xfrm>
              <a:off x="376" y="1782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70" name="AutoShape 1798"/>
            <p:cNvSpPr>
              <a:spLocks noChangeArrowheads="1"/>
            </p:cNvSpPr>
            <p:nvPr/>
          </p:nvSpPr>
          <p:spPr bwMode="auto">
            <a:xfrm>
              <a:off x="376" y="1792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71" name="AutoShape 1799"/>
            <p:cNvSpPr>
              <a:spLocks noChangeArrowheads="1"/>
            </p:cNvSpPr>
            <p:nvPr/>
          </p:nvSpPr>
          <p:spPr bwMode="auto">
            <a:xfrm>
              <a:off x="376" y="1804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72" name="AutoShape 1800"/>
            <p:cNvSpPr>
              <a:spLocks noChangeArrowheads="1"/>
            </p:cNvSpPr>
            <p:nvPr/>
          </p:nvSpPr>
          <p:spPr bwMode="auto">
            <a:xfrm>
              <a:off x="376" y="1816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73" name="AutoShape 1801"/>
            <p:cNvSpPr>
              <a:spLocks noChangeArrowheads="1"/>
            </p:cNvSpPr>
            <p:nvPr/>
          </p:nvSpPr>
          <p:spPr bwMode="auto">
            <a:xfrm>
              <a:off x="380" y="1822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74" name="AutoShape 1802"/>
            <p:cNvSpPr>
              <a:spLocks noChangeArrowheads="1"/>
            </p:cNvSpPr>
            <p:nvPr/>
          </p:nvSpPr>
          <p:spPr bwMode="auto">
            <a:xfrm>
              <a:off x="382" y="1830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75" name="AutoShape 1803"/>
            <p:cNvSpPr>
              <a:spLocks noChangeArrowheads="1"/>
            </p:cNvSpPr>
            <p:nvPr/>
          </p:nvSpPr>
          <p:spPr bwMode="auto">
            <a:xfrm>
              <a:off x="392" y="1838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76" name="AutoShape 1804"/>
            <p:cNvSpPr>
              <a:spLocks noChangeArrowheads="1"/>
            </p:cNvSpPr>
            <p:nvPr/>
          </p:nvSpPr>
          <p:spPr bwMode="auto">
            <a:xfrm>
              <a:off x="400" y="1846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77" name="AutoShape 1805"/>
            <p:cNvSpPr>
              <a:spLocks noChangeArrowheads="1"/>
            </p:cNvSpPr>
            <p:nvPr/>
          </p:nvSpPr>
          <p:spPr bwMode="auto">
            <a:xfrm>
              <a:off x="404" y="1850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78" name="AutoShape 1806"/>
            <p:cNvSpPr>
              <a:spLocks noChangeArrowheads="1"/>
            </p:cNvSpPr>
            <p:nvPr/>
          </p:nvSpPr>
          <p:spPr bwMode="auto">
            <a:xfrm>
              <a:off x="414" y="1848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79" name="AutoShape 1807"/>
            <p:cNvSpPr>
              <a:spLocks noChangeArrowheads="1"/>
            </p:cNvSpPr>
            <p:nvPr/>
          </p:nvSpPr>
          <p:spPr bwMode="auto">
            <a:xfrm>
              <a:off x="422" y="1846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80" name="AutoShape 1808"/>
            <p:cNvSpPr>
              <a:spLocks noChangeArrowheads="1"/>
            </p:cNvSpPr>
            <p:nvPr/>
          </p:nvSpPr>
          <p:spPr bwMode="auto">
            <a:xfrm>
              <a:off x="430" y="1846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81" name="AutoShape 1809"/>
            <p:cNvSpPr>
              <a:spLocks noChangeArrowheads="1"/>
            </p:cNvSpPr>
            <p:nvPr/>
          </p:nvSpPr>
          <p:spPr bwMode="auto">
            <a:xfrm>
              <a:off x="440" y="1840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82" name="AutoShape 1810"/>
            <p:cNvSpPr>
              <a:spLocks noChangeArrowheads="1"/>
            </p:cNvSpPr>
            <p:nvPr/>
          </p:nvSpPr>
          <p:spPr bwMode="auto">
            <a:xfrm>
              <a:off x="450" y="1834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83" name="AutoShape 1811"/>
            <p:cNvSpPr>
              <a:spLocks noChangeArrowheads="1"/>
            </p:cNvSpPr>
            <p:nvPr/>
          </p:nvSpPr>
          <p:spPr bwMode="auto">
            <a:xfrm>
              <a:off x="456" y="1824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84" name="AutoShape 1812"/>
            <p:cNvSpPr>
              <a:spLocks noChangeArrowheads="1"/>
            </p:cNvSpPr>
            <p:nvPr/>
          </p:nvSpPr>
          <p:spPr bwMode="auto">
            <a:xfrm>
              <a:off x="462" y="1816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85" name="AutoShape 1813"/>
            <p:cNvSpPr>
              <a:spLocks noChangeArrowheads="1"/>
            </p:cNvSpPr>
            <p:nvPr/>
          </p:nvSpPr>
          <p:spPr bwMode="auto">
            <a:xfrm>
              <a:off x="468" y="1806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86" name="AutoShape 1814"/>
            <p:cNvSpPr>
              <a:spLocks noChangeArrowheads="1"/>
            </p:cNvSpPr>
            <p:nvPr/>
          </p:nvSpPr>
          <p:spPr bwMode="auto">
            <a:xfrm>
              <a:off x="474" y="1796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87" name="AutoShape 1815"/>
            <p:cNvSpPr>
              <a:spLocks noChangeArrowheads="1"/>
            </p:cNvSpPr>
            <p:nvPr/>
          </p:nvSpPr>
          <p:spPr bwMode="auto">
            <a:xfrm>
              <a:off x="478" y="1784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88" name="AutoShape 1816"/>
            <p:cNvSpPr>
              <a:spLocks noChangeArrowheads="1"/>
            </p:cNvSpPr>
            <p:nvPr/>
          </p:nvSpPr>
          <p:spPr bwMode="auto">
            <a:xfrm>
              <a:off x="484" y="1770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89" name="Oval 1817"/>
            <p:cNvSpPr>
              <a:spLocks noChangeArrowheads="1"/>
            </p:cNvSpPr>
            <p:nvPr/>
          </p:nvSpPr>
          <p:spPr bwMode="auto">
            <a:xfrm>
              <a:off x="484" y="1777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90" name="Oval 1818"/>
            <p:cNvSpPr>
              <a:spLocks noChangeArrowheads="1"/>
            </p:cNvSpPr>
            <p:nvPr/>
          </p:nvSpPr>
          <p:spPr bwMode="auto">
            <a:xfrm>
              <a:off x="490" y="1761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91" name="Oval 1819"/>
            <p:cNvSpPr>
              <a:spLocks noChangeArrowheads="1"/>
            </p:cNvSpPr>
            <p:nvPr/>
          </p:nvSpPr>
          <p:spPr bwMode="auto">
            <a:xfrm>
              <a:off x="494" y="1751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92" name="Oval 1820"/>
            <p:cNvSpPr>
              <a:spLocks noChangeArrowheads="1"/>
            </p:cNvSpPr>
            <p:nvPr/>
          </p:nvSpPr>
          <p:spPr bwMode="auto">
            <a:xfrm>
              <a:off x="498" y="174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93" name="Oval 1821"/>
            <p:cNvSpPr>
              <a:spLocks noChangeArrowheads="1"/>
            </p:cNvSpPr>
            <p:nvPr/>
          </p:nvSpPr>
          <p:spPr bwMode="auto">
            <a:xfrm>
              <a:off x="500" y="173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94" name="Oval 1822"/>
            <p:cNvSpPr>
              <a:spLocks noChangeArrowheads="1"/>
            </p:cNvSpPr>
            <p:nvPr/>
          </p:nvSpPr>
          <p:spPr bwMode="auto">
            <a:xfrm>
              <a:off x="504" y="172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95" name="Oval 1823"/>
            <p:cNvSpPr>
              <a:spLocks noChangeArrowheads="1"/>
            </p:cNvSpPr>
            <p:nvPr/>
          </p:nvSpPr>
          <p:spPr bwMode="auto">
            <a:xfrm>
              <a:off x="506" y="172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96" name="Oval 1824"/>
            <p:cNvSpPr>
              <a:spLocks noChangeArrowheads="1"/>
            </p:cNvSpPr>
            <p:nvPr/>
          </p:nvSpPr>
          <p:spPr bwMode="auto">
            <a:xfrm>
              <a:off x="508" y="171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97" name="Oval 1825"/>
            <p:cNvSpPr>
              <a:spLocks noChangeArrowheads="1"/>
            </p:cNvSpPr>
            <p:nvPr/>
          </p:nvSpPr>
          <p:spPr bwMode="auto">
            <a:xfrm>
              <a:off x="508" y="170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98" name="Oval 1826"/>
            <p:cNvSpPr>
              <a:spLocks noChangeArrowheads="1"/>
            </p:cNvSpPr>
            <p:nvPr/>
          </p:nvSpPr>
          <p:spPr bwMode="auto">
            <a:xfrm>
              <a:off x="508" y="169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99" name="Oval 1827"/>
            <p:cNvSpPr>
              <a:spLocks noChangeArrowheads="1"/>
            </p:cNvSpPr>
            <p:nvPr/>
          </p:nvSpPr>
          <p:spPr bwMode="auto">
            <a:xfrm>
              <a:off x="508" y="168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800" name="Oval 1828"/>
            <p:cNvSpPr>
              <a:spLocks noChangeArrowheads="1"/>
            </p:cNvSpPr>
            <p:nvPr/>
          </p:nvSpPr>
          <p:spPr bwMode="auto">
            <a:xfrm>
              <a:off x="506" y="167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801" name="Oval 1829"/>
            <p:cNvSpPr>
              <a:spLocks noChangeArrowheads="1"/>
            </p:cNvSpPr>
            <p:nvPr/>
          </p:nvSpPr>
          <p:spPr bwMode="auto">
            <a:xfrm>
              <a:off x="508" y="174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802" name="Oval 1830"/>
            <p:cNvSpPr>
              <a:spLocks noChangeArrowheads="1"/>
            </p:cNvSpPr>
            <p:nvPr/>
          </p:nvSpPr>
          <p:spPr bwMode="auto">
            <a:xfrm>
              <a:off x="508" y="1738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803" name="Oval 1831"/>
            <p:cNvSpPr>
              <a:spLocks noChangeArrowheads="1"/>
            </p:cNvSpPr>
            <p:nvPr/>
          </p:nvSpPr>
          <p:spPr bwMode="auto">
            <a:xfrm>
              <a:off x="508" y="1728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804" name="Oval 1832"/>
            <p:cNvSpPr>
              <a:spLocks noChangeArrowheads="1"/>
            </p:cNvSpPr>
            <p:nvPr/>
          </p:nvSpPr>
          <p:spPr bwMode="auto">
            <a:xfrm>
              <a:off x="508" y="171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805" name="Oval 1833"/>
            <p:cNvSpPr>
              <a:spLocks noChangeArrowheads="1"/>
            </p:cNvSpPr>
            <p:nvPr/>
          </p:nvSpPr>
          <p:spPr bwMode="auto">
            <a:xfrm>
              <a:off x="506" y="1708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806" name="Oval 1834"/>
            <p:cNvSpPr>
              <a:spLocks noChangeArrowheads="1"/>
            </p:cNvSpPr>
            <p:nvPr/>
          </p:nvSpPr>
          <p:spPr bwMode="auto">
            <a:xfrm>
              <a:off x="508" y="175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807" name="Oval 1835"/>
            <p:cNvSpPr>
              <a:spLocks noChangeArrowheads="1"/>
            </p:cNvSpPr>
            <p:nvPr/>
          </p:nvSpPr>
          <p:spPr bwMode="auto">
            <a:xfrm>
              <a:off x="506" y="176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808" name="Oval 1836"/>
            <p:cNvSpPr>
              <a:spLocks noChangeArrowheads="1"/>
            </p:cNvSpPr>
            <p:nvPr/>
          </p:nvSpPr>
          <p:spPr bwMode="auto">
            <a:xfrm>
              <a:off x="508" y="1768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809" name="Oval 1837"/>
            <p:cNvSpPr>
              <a:spLocks noChangeArrowheads="1"/>
            </p:cNvSpPr>
            <p:nvPr/>
          </p:nvSpPr>
          <p:spPr bwMode="auto">
            <a:xfrm>
              <a:off x="508" y="177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810" name="Oval 1838"/>
            <p:cNvSpPr>
              <a:spLocks noChangeArrowheads="1"/>
            </p:cNvSpPr>
            <p:nvPr/>
          </p:nvSpPr>
          <p:spPr bwMode="auto">
            <a:xfrm>
              <a:off x="508" y="178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811" name="Oval 1839"/>
            <p:cNvSpPr>
              <a:spLocks noChangeArrowheads="1"/>
            </p:cNvSpPr>
            <p:nvPr/>
          </p:nvSpPr>
          <p:spPr bwMode="auto">
            <a:xfrm>
              <a:off x="508" y="179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812" name="Oval 1840"/>
            <p:cNvSpPr>
              <a:spLocks noChangeArrowheads="1"/>
            </p:cNvSpPr>
            <p:nvPr/>
          </p:nvSpPr>
          <p:spPr bwMode="auto">
            <a:xfrm>
              <a:off x="508" y="180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813" name="Oval 1841"/>
            <p:cNvSpPr>
              <a:spLocks noChangeArrowheads="1"/>
            </p:cNvSpPr>
            <p:nvPr/>
          </p:nvSpPr>
          <p:spPr bwMode="auto">
            <a:xfrm>
              <a:off x="506" y="1818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814" name="Oval 1842"/>
            <p:cNvSpPr>
              <a:spLocks noChangeArrowheads="1"/>
            </p:cNvSpPr>
            <p:nvPr/>
          </p:nvSpPr>
          <p:spPr bwMode="auto">
            <a:xfrm>
              <a:off x="508" y="1828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815" name="Oval 1843"/>
            <p:cNvSpPr>
              <a:spLocks noChangeArrowheads="1"/>
            </p:cNvSpPr>
            <p:nvPr/>
          </p:nvSpPr>
          <p:spPr bwMode="auto">
            <a:xfrm>
              <a:off x="510" y="184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816" name="Oval 1844"/>
            <p:cNvSpPr>
              <a:spLocks noChangeArrowheads="1"/>
            </p:cNvSpPr>
            <p:nvPr/>
          </p:nvSpPr>
          <p:spPr bwMode="auto">
            <a:xfrm>
              <a:off x="518" y="184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817" name="Oval 1845"/>
            <p:cNvSpPr>
              <a:spLocks noChangeArrowheads="1"/>
            </p:cNvSpPr>
            <p:nvPr/>
          </p:nvSpPr>
          <p:spPr bwMode="auto">
            <a:xfrm>
              <a:off x="526" y="185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818" name="Oval 1846"/>
            <p:cNvSpPr>
              <a:spLocks noChangeArrowheads="1"/>
            </p:cNvSpPr>
            <p:nvPr/>
          </p:nvSpPr>
          <p:spPr bwMode="auto">
            <a:xfrm>
              <a:off x="532" y="185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819" name="Oval 1847"/>
            <p:cNvSpPr>
              <a:spLocks noChangeArrowheads="1"/>
            </p:cNvSpPr>
            <p:nvPr/>
          </p:nvSpPr>
          <p:spPr bwMode="auto">
            <a:xfrm>
              <a:off x="542" y="185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820" name="Oval 1848"/>
            <p:cNvSpPr>
              <a:spLocks noChangeArrowheads="1"/>
            </p:cNvSpPr>
            <p:nvPr/>
          </p:nvSpPr>
          <p:spPr bwMode="auto">
            <a:xfrm>
              <a:off x="552" y="184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821" name="Oval 1849"/>
            <p:cNvSpPr>
              <a:spLocks noChangeArrowheads="1"/>
            </p:cNvSpPr>
            <p:nvPr/>
          </p:nvSpPr>
          <p:spPr bwMode="auto">
            <a:xfrm>
              <a:off x="558" y="1838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822" name="Oval 1850"/>
            <p:cNvSpPr>
              <a:spLocks noChangeArrowheads="1"/>
            </p:cNvSpPr>
            <p:nvPr/>
          </p:nvSpPr>
          <p:spPr bwMode="auto">
            <a:xfrm>
              <a:off x="566" y="183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823" name="Oval 1851"/>
            <p:cNvSpPr>
              <a:spLocks noChangeArrowheads="1"/>
            </p:cNvSpPr>
            <p:nvPr/>
          </p:nvSpPr>
          <p:spPr bwMode="auto">
            <a:xfrm>
              <a:off x="572" y="182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824" name="Oval 1852"/>
            <p:cNvSpPr>
              <a:spLocks noChangeArrowheads="1"/>
            </p:cNvSpPr>
            <p:nvPr/>
          </p:nvSpPr>
          <p:spPr bwMode="auto">
            <a:xfrm>
              <a:off x="576" y="181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825" name="Oval 1853"/>
            <p:cNvSpPr>
              <a:spLocks noChangeArrowheads="1"/>
            </p:cNvSpPr>
            <p:nvPr/>
          </p:nvSpPr>
          <p:spPr bwMode="auto">
            <a:xfrm>
              <a:off x="582" y="180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826" name="Oval 1854"/>
            <p:cNvSpPr>
              <a:spLocks noChangeArrowheads="1"/>
            </p:cNvSpPr>
            <p:nvPr/>
          </p:nvSpPr>
          <p:spPr bwMode="auto">
            <a:xfrm>
              <a:off x="584" y="179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827" name="Oval 1855"/>
            <p:cNvSpPr>
              <a:spLocks noChangeArrowheads="1"/>
            </p:cNvSpPr>
            <p:nvPr/>
          </p:nvSpPr>
          <p:spPr bwMode="auto">
            <a:xfrm>
              <a:off x="590" y="178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828" name="Oval 1856"/>
            <p:cNvSpPr>
              <a:spLocks noChangeArrowheads="1"/>
            </p:cNvSpPr>
            <p:nvPr/>
          </p:nvSpPr>
          <p:spPr bwMode="auto">
            <a:xfrm>
              <a:off x="592" y="177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829" name="Oval 1857"/>
            <p:cNvSpPr>
              <a:spLocks noChangeArrowheads="1"/>
            </p:cNvSpPr>
            <p:nvPr/>
          </p:nvSpPr>
          <p:spPr bwMode="auto">
            <a:xfrm>
              <a:off x="596" y="176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830" name="Oval 1858"/>
            <p:cNvSpPr>
              <a:spLocks noChangeArrowheads="1"/>
            </p:cNvSpPr>
            <p:nvPr/>
          </p:nvSpPr>
          <p:spPr bwMode="auto">
            <a:xfrm>
              <a:off x="600" y="175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831" name="Oval 1859"/>
            <p:cNvSpPr>
              <a:spLocks noChangeArrowheads="1"/>
            </p:cNvSpPr>
            <p:nvPr/>
          </p:nvSpPr>
          <p:spPr bwMode="auto">
            <a:xfrm>
              <a:off x="604" y="174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832" name="Oval 1860"/>
            <p:cNvSpPr>
              <a:spLocks noChangeArrowheads="1"/>
            </p:cNvSpPr>
            <p:nvPr/>
          </p:nvSpPr>
          <p:spPr bwMode="auto">
            <a:xfrm>
              <a:off x="608" y="1730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833" name="Oval 1861"/>
            <p:cNvSpPr>
              <a:spLocks noChangeArrowheads="1"/>
            </p:cNvSpPr>
            <p:nvPr/>
          </p:nvSpPr>
          <p:spPr bwMode="auto">
            <a:xfrm>
              <a:off x="614" y="1719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834" name="Oval 1862"/>
            <p:cNvSpPr>
              <a:spLocks noChangeArrowheads="1"/>
            </p:cNvSpPr>
            <p:nvPr/>
          </p:nvSpPr>
          <p:spPr bwMode="auto">
            <a:xfrm>
              <a:off x="618" y="1709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835" name="Oval 1863"/>
            <p:cNvSpPr>
              <a:spLocks noChangeArrowheads="1"/>
            </p:cNvSpPr>
            <p:nvPr/>
          </p:nvSpPr>
          <p:spPr bwMode="auto">
            <a:xfrm>
              <a:off x="622" y="1699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836" name="Oval 1864"/>
            <p:cNvSpPr>
              <a:spLocks noChangeArrowheads="1"/>
            </p:cNvSpPr>
            <p:nvPr/>
          </p:nvSpPr>
          <p:spPr bwMode="auto">
            <a:xfrm>
              <a:off x="622" y="1690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837" name="Oval 1865"/>
            <p:cNvSpPr>
              <a:spLocks noChangeArrowheads="1"/>
            </p:cNvSpPr>
            <p:nvPr/>
          </p:nvSpPr>
          <p:spPr bwMode="auto">
            <a:xfrm>
              <a:off x="622" y="1678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838" name="Oval 1866"/>
            <p:cNvSpPr>
              <a:spLocks noChangeArrowheads="1"/>
            </p:cNvSpPr>
            <p:nvPr/>
          </p:nvSpPr>
          <p:spPr bwMode="auto">
            <a:xfrm>
              <a:off x="622" y="1665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839" name="Oval 1867"/>
            <p:cNvSpPr>
              <a:spLocks noChangeArrowheads="1"/>
            </p:cNvSpPr>
            <p:nvPr/>
          </p:nvSpPr>
          <p:spPr bwMode="auto">
            <a:xfrm>
              <a:off x="619" y="1672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840" name="Oval 1868"/>
            <p:cNvSpPr>
              <a:spLocks noChangeArrowheads="1"/>
            </p:cNvSpPr>
            <p:nvPr/>
          </p:nvSpPr>
          <p:spPr bwMode="auto">
            <a:xfrm>
              <a:off x="621" y="1681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841" name="Oval 1869"/>
            <p:cNvSpPr>
              <a:spLocks noChangeArrowheads="1"/>
            </p:cNvSpPr>
            <p:nvPr/>
          </p:nvSpPr>
          <p:spPr bwMode="auto">
            <a:xfrm>
              <a:off x="619" y="1691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842" name="Oval 1870"/>
            <p:cNvSpPr>
              <a:spLocks noChangeArrowheads="1"/>
            </p:cNvSpPr>
            <p:nvPr/>
          </p:nvSpPr>
          <p:spPr bwMode="auto">
            <a:xfrm>
              <a:off x="619" y="1704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843" name="Oval 1871"/>
            <p:cNvSpPr>
              <a:spLocks noChangeArrowheads="1"/>
            </p:cNvSpPr>
            <p:nvPr/>
          </p:nvSpPr>
          <p:spPr bwMode="auto">
            <a:xfrm>
              <a:off x="619" y="1714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844" name="Oval 1872"/>
            <p:cNvSpPr>
              <a:spLocks noChangeArrowheads="1"/>
            </p:cNvSpPr>
            <p:nvPr/>
          </p:nvSpPr>
          <p:spPr bwMode="auto">
            <a:xfrm>
              <a:off x="619" y="1720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845" name="Oval 1873"/>
            <p:cNvSpPr>
              <a:spLocks noChangeArrowheads="1"/>
            </p:cNvSpPr>
            <p:nvPr/>
          </p:nvSpPr>
          <p:spPr bwMode="auto">
            <a:xfrm>
              <a:off x="619" y="1727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846" name="Oval 1874"/>
            <p:cNvSpPr>
              <a:spLocks noChangeArrowheads="1"/>
            </p:cNvSpPr>
            <p:nvPr/>
          </p:nvSpPr>
          <p:spPr bwMode="auto">
            <a:xfrm>
              <a:off x="619" y="1731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847" name="Oval 1875"/>
            <p:cNvSpPr>
              <a:spLocks noChangeArrowheads="1"/>
            </p:cNvSpPr>
            <p:nvPr/>
          </p:nvSpPr>
          <p:spPr bwMode="auto">
            <a:xfrm>
              <a:off x="619" y="1739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848" name="Oval 1876"/>
            <p:cNvSpPr>
              <a:spLocks noChangeArrowheads="1"/>
            </p:cNvSpPr>
            <p:nvPr/>
          </p:nvSpPr>
          <p:spPr bwMode="auto">
            <a:xfrm>
              <a:off x="621" y="1750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849" name="Oval 1877"/>
            <p:cNvSpPr>
              <a:spLocks noChangeArrowheads="1"/>
            </p:cNvSpPr>
            <p:nvPr/>
          </p:nvSpPr>
          <p:spPr bwMode="auto">
            <a:xfrm>
              <a:off x="621" y="1760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850" name="Oval 1878"/>
            <p:cNvSpPr>
              <a:spLocks noChangeArrowheads="1"/>
            </p:cNvSpPr>
            <p:nvPr/>
          </p:nvSpPr>
          <p:spPr bwMode="auto">
            <a:xfrm>
              <a:off x="621" y="1771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851" name="Oval 1879"/>
            <p:cNvSpPr>
              <a:spLocks noChangeArrowheads="1"/>
            </p:cNvSpPr>
            <p:nvPr/>
          </p:nvSpPr>
          <p:spPr bwMode="auto">
            <a:xfrm>
              <a:off x="621" y="1777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852" name="Oval 1880"/>
            <p:cNvSpPr>
              <a:spLocks noChangeArrowheads="1"/>
            </p:cNvSpPr>
            <p:nvPr/>
          </p:nvSpPr>
          <p:spPr bwMode="auto">
            <a:xfrm>
              <a:off x="621" y="1787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853" name="Oval 1881"/>
            <p:cNvSpPr>
              <a:spLocks noChangeArrowheads="1"/>
            </p:cNvSpPr>
            <p:nvPr/>
          </p:nvSpPr>
          <p:spPr bwMode="auto">
            <a:xfrm>
              <a:off x="621" y="179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854" name="Oval 1882"/>
            <p:cNvSpPr>
              <a:spLocks noChangeArrowheads="1"/>
            </p:cNvSpPr>
            <p:nvPr/>
          </p:nvSpPr>
          <p:spPr bwMode="auto">
            <a:xfrm>
              <a:off x="621" y="1806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855" name="Oval 1883"/>
            <p:cNvSpPr>
              <a:spLocks noChangeArrowheads="1"/>
            </p:cNvSpPr>
            <p:nvPr/>
          </p:nvSpPr>
          <p:spPr bwMode="auto">
            <a:xfrm>
              <a:off x="621" y="1810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856" name="Oval 1884"/>
            <p:cNvSpPr>
              <a:spLocks noChangeArrowheads="1"/>
            </p:cNvSpPr>
            <p:nvPr/>
          </p:nvSpPr>
          <p:spPr bwMode="auto">
            <a:xfrm>
              <a:off x="621" y="1821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857" name="Oval 1885"/>
            <p:cNvSpPr>
              <a:spLocks noChangeArrowheads="1"/>
            </p:cNvSpPr>
            <p:nvPr/>
          </p:nvSpPr>
          <p:spPr bwMode="auto">
            <a:xfrm>
              <a:off x="621" y="1827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858" name="Oval 1886"/>
            <p:cNvSpPr>
              <a:spLocks noChangeArrowheads="1"/>
            </p:cNvSpPr>
            <p:nvPr/>
          </p:nvSpPr>
          <p:spPr bwMode="auto">
            <a:xfrm>
              <a:off x="621" y="1837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859" name="Oval 1887"/>
            <p:cNvSpPr>
              <a:spLocks noChangeArrowheads="1"/>
            </p:cNvSpPr>
            <p:nvPr/>
          </p:nvSpPr>
          <p:spPr bwMode="auto">
            <a:xfrm>
              <a:off x="621" y="1846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860" name="Oval 1888"/>
            <p:cNvSpPr>
              <a:spLocks noChangeArrowheads="1"/>
            </p:cNvSpPr>
            <p:nvPr/>
          </p:nvSpPr>
          <p:spPr bwMode="auto">
            <a:xfrm>
              <a:off x="623" y="1856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861" name="Oval 1889"/>
            <p:cNvSpPr>
              <a:spLocks noChangeArrowheads="1"/>
            </p:cNvSpPr>
            <p:nvPr/>
          </p:nvSpPr>
          <p:spPr bwMode="auto">
            <a:xfrm>
              <a:off x="621" y="1858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862" name="Oval 1890"/>
            <p:cNvSpPr>
              <a:spLocks noChangeArrowheads="1"/>
            </p:cNvSpPr>
            <p:nvPr/>
          </p:nvSpPr>
          <p:spPr bwMode="auto">
            <a:xfrm>
              <a:off x="623" y="1869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863" name="Oval 1891"/>
            <p:cNvSpPr>
              <a:spLocks noChangeArrowheads="1"/>
            </p:cNvSpPr>
            <p:nvPr/>
          </p:nvSpPr>
          <p:spPr bwMode="auto">
            <a:xfrm>
              <a:off x="623" y="1873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864" name="Oval 1892"/>
            <p:cNvSpPr>
              <a:spLocks noChangeArrowheads="1"/>
            </p:cNvSpPr>
            <p:nvPr/>
          </p:nvSpPr>
          <p:spPr bwMode="auto">
            <a:xfrm>
              <a:off x="621" y="1883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865" name="Oval 1893"/>
            <p:cNvSpPr>
              <a:spLocks noChangeArrowheads="1"/>
            </p:cNvSpPr>
            <p:nvPr/>
          </p:nvSpPr>
          <p:spPr bwMode="auto">
            <a:xfrm>
              <a:off x="621" y="189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866" name="Oval 1894"/>
            <p:cNvSpPr>
              <a:spLocks noChangeArrowheads="1"/>
            </p:cNvSpPr>
            <p:nvPr/>
          </p:nvSpPr>
          <p:spPr bwMode="auto">
            <a:xfrm>
              <a:off x="621" y="1900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867" name="Oval 1895"/>
            <p:cNvSpPr>
              <a:spLocks noChangeArrowheads="1"/>
            </p:cNvSpPr>
            <p:nvPr/>
          </p:nvSpPr>
          <p:spPr bwMode="auto">
            <a:xfrm>
              <a:off x="621" y="1911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868" name="Oval 1896"/>
            <p:cNvSpPr>
              <a:spLocks noChangeArrowheads="1"/>
            </p:cNvSpPr>
            <p:nvPr/>
          </p:nvSpPr>
          <p:spPr bwMode="auto">
            <a:xfrm>
              <a:off x="621" y="1919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869" name="Oval 1897"/>
            <p:cNvSpPr>
              <a:spLocks noChangeArrowheads="1"/>
            </p:cNvSpPr>
            <p:nvPr/>
          </p:nvSpPr>
          <p:spPr bwMode="auto">
            <a:xfrm>
              <a:off x="621" y="1929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870" name="Oval 1898"/>
            <p:cNvSpPr>
              <a:spLocks noChangeArrowheads="1"/>
            </p:cNvSpPr>
            <p:nvPr/>
          </p:nvSpPr>
          <p:spPr bwMode="auto">
            <a:xfrm>
              <a:off x="621" y="1938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871" name="Oval 1899"/>
            <p:cNvSpPr>
              <a:spLocks noChangeArrowheads="1"/>
            </p:cNvSpPr>
            <p:nvPr/>
          </p:nvSpPr>
          <p:spPr bwMode="auto">
            <a:xfrm>
              <a:off x="621" y="1948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872" name="Oval 1900"/>
            <p:cNvSpPr>
              <a:spLocks noChangeArrowheads="1"/>
            </p:cNvSpPr>
            <p:nvPr/>
          </p:nvSpPr>
          <p:spPr bwMode="auto">
            <a:xfrm>
              <a:off x="621" y="1952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873" name="Oval 1901"/>
            <p:cNvSpPr>
              <a:spLocks noChangeArrowheads="1"/>
            </p:cNvSpPr>
            <p:nvPr/>
          </p:nvSpPr>
          <p:spPr bwMode="auto">
            <a:xfrm>
              <a:off x="621" y="1963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874" name="Oval 1902"/>
            <p:cNvSpPr>
              <a:spLocks noChangeArrowheads="1"/>
            </p:cNvSpPr>
            <p:nvPr/>
          </p:nvSpPr>
          <p:spPr bwMode="auto">
            <a:xfrm>
              <a:off x="621" y="1969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875" name="Oval 1903"/>
            <p:cNvSpPr>
              <a:spLocks noChangeArrowheads="1"/>
            </p:cNvSpPr>
            <p:nvPr/>
          </p:nvSpPr>
          <p:spPr bwMode="auto">
            <a:xfrm>
              <a:off x="621" y="198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876" name="Oval 1904"/>
            <p:cNvSpPr>
              <a:spLocks noChangeArrowheads="1"/>
            </p:cNvSpPr>
            <p:nvPr/>
          </p:nvSpPr>
          <p:spPr bwMode="auto">
            <a:xfrm>
              <a:off x="621" y="1988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877" name="Oval 1905"/>
            <p:cNvSpPr>
              <a:spLocks noChangeArrowheads="1"/>
            </p:cNvSpPr>
            <p:nvPr/>
          </p:nvSpPr>
          <p:spPr bwMode="auto">
            <a:xfrm>
              <a:off x="623" y="1998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878" name="Oval 1906"/>
            <p:cNvSpPr>
              <a:spLocks noChangeArrowheads="1"/>
            </p:cNvSpPr>
            <p:nvPr/>
          </p:nvSpPr>
          <p:spPr bwMode="auto">
            <a:xfrm>
              <a:off x="621" y="2003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879" name="Oval 1907"/>
            <p:cNvSpPr>
              <a:spLocks noChangeArrowheads="1"/>
            </p:cNvSpPr>
            <p:nvPr/>
          </p:nvSpPr>
          <p:spPr bwMode="auto">
            <a:xfrm>
              <a:off x="623" y="2011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880" name="Oval 1908"/>
            <p:cNvSpPr>
              <a:spLocks noChangeArrowheads="1"/>
            </p:cNvSpPr>
            <p:nvPr/>
          </p:nvSpPr>
          <p:spPr bwMode="auto">
            <a:xfrm>
              <a:off x="621" y="2015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881" name="Oval 1909"/>
            <p:cNvSpPr>
              <a:spLocks noChangeArrowheads="1"/>
            </p:cNvSpPr>
            <p:nvPr/>
          </p:nvSpPr>
          <p:spPr bwMode="auto">
            <a:xfrm>
              <a:off x="621" y="202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882" name="Oval 1910"/>
            <p:cNvSpPr>
              <a:spLocks noChangeArrowheads="1"/>
            </p:cNvSpPr>
            <p:nvPr/>
          </p:nvSpPr>
          <p:spPr bwMode="auto">
            <a:xfrm>
              <a:off x="621" y="2032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883" name="Oval 1911"/>
            <p:cNvSpPr>
              <a:spLocks noChangeArrowheads="1"/>
            </p:cNvSpPr>
            <p:nvPr/>
          </p:nvSpPr>
          <p:spPr bwMode="auto">
            <a:xfrm>
              <a:off x="621" y="2042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884" name="Oval 1912"/>
            <p:cNvSpPr>
              <a:spLocks noChangeArrowheads="1"/>
            </p:cNvSpPr>
            <p:nvPr/>
          </p:nvSpPr>
          <p:spPr bwMode="auto">
            <a:xfrm>
              <a:off x="626" y="1761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885" name="Oval 1913"/>
            <p:cNvSpPr>
              <a:spLocks noChangeArrowheads="1"/>
            </p:cNvSpPr>
            <p:nvPr/>
          </p:nvSpPr>
          <p:spPr bwMode="auto">
            <a:xfrm>
              <a:off x="623" y="1790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886" name="Oval 1914"/>
            <p:cNvSpPr>
              <a:spLocks noChangeArrowheads="1"/>
            </p:cNvSpPr>
            <p:nvPr/>
          </p:nvSpPr>
          <p:spPr bwMode="auto">
            <a:xfrm>
              <a:off x="630" y="1752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887" name="Oval 1915"/>
            <p:cNvSpPr>
              <a:spLocks noChangeArrowheads="1"/>
            </p:cNvSpPr>
            <p:nvPr/>
          </p:nvSpPr>
          <p:spPr bwMode="auto">
            <a:xfrm>
              <a:off x="635" y="1741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888" name="Oval 1916"/>
            <p:cNvSpPr>
              <a:spLocks noChangeArrowheads="1"/>
            </p:cNvSpPr>
            <p:nvPr/>
          </p:nvSpPr>
          <p:spPr bwMode="auto">
            <a:xfrm>
              <a:off x="639" y="1733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889" name="Oval 1917"/>
            <p:cNvSpPr>
              <a:spLocks noChangeArrowheads="1"/>
            </p:cNvSpPr>
            <p:nvPr/>
          </p:nvSpPr>
          <p:spPr bwMode="auto">
            <a:xfrm>
              <a:off x="643" y="1725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890" name="Oval 1918"/>
            <p:cNvSpPr>
              <a:spLocks noChangeArrowheads="1"/>
            </p:cNvSpPr>
            <p:nvPr/>
          </p:nvSpPr>
          <p:spPr bwMode="auto">
            <a:xfrm>
              <a:off x="645" y="1720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891" name="Oval 1919"/>
            <p:cNvSpPr>
              <a:spLocks noChangeArrowheads="1"/>
            </p:cNvSpPr>
            <p:nvPr/>
          </p:nvSpPr>
          <p:spPr bwMode="auto">
            <a:xfrm>
              <a:off x="651" y="1714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892" name="Oval 1920"/>
            <p:cNvSpPr>
              <a:spLocks noChangeArrowheads="1"/>
            </p:cNvSpPr>
            <p:nvPr/>
          </p:nvSpPr>
          <p:spPr bwMode="auto">
            <a:xfrm>
              <a:off x="655" y="1708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893" name="Oval 1921"/>
            <p:cNvSpPr>
              <a:spLocks noChangeArrowheads="1"/>
            </p:cNvSpPr>
            <p:nvPr/>
          </p:nvSpPr>
          <p:spPr bwMode="auto">
            <a:xfrm>
              <a:off x="661" y="170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894" name="Oval 1922"/>
            <p:cNvSpPr>
              <a:spLocks noChangeArrowheads="1"/>
            </p:cNvSpPr>
            <p:nvPr/>
          </p:nvSpPr>
          <p:spPr bwMode="auto">
            <a:xfrm>
              <a:off x="667" y="1695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895" name="Oval 1923"/>
            <p:cNvSpPr>
              <a:spLocks noChangeArrowheads="1"/>
            </p:cNvSpPr>
            <p:nvPr/>
          </p:nvSpPr>
          <p:spPr bwMode="auto">
            <a:xfrm>
              <a:off x="673" y="1687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896" name="Oval 1924"/>
            <p:cNvSpPr>
              <a:spLocks noChangeArrowheads="1"/>
            </p:cNvSpPr>
            <p:nvPr/>
          </p:nvSpPr>
          <p:spPr bwMode="auto">
            <a:xfrm>
              <a:off x="679" y="1681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897" name="Oval 1925"/>
            <p:cNvSpPr>
              <a:spLocks noChangeArrowheads="1"/>
            </p:cNvSpPr>
            <p:nvPr/>
          </p:nvSpPr>
          <p:spPr bwMode="auto">
            <a:xfrm>
              <a:off x="685" y="1672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898" name="Oval 1926"/>
            <p:cNvSpPr>
              <a:spLocks noChangeArrowheads="1"/>
            </p:cNvSpPr>
            <p:nvPr/>
          </p:nvSpPr>
          <p:spPr bwMode="auto">
            <a:xfrm>
              <a:off x="695" y="1666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899" name="Oval 1927"/>
            <p:cNvSpPr>
              <a:spLocks noChangeArrowheads="1"/>
            </p:cNvSpPr>
            <p:nvPr/>
          </p:nvSpPr>
          <p:spPr bwMode="auto">
            <a:xfrm>
              <a:off x="705" y="1664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900" name="Oval 1928"/>
            <p:cNvSpPr>
              <a:spLocks noChangeArrowheads="1"/>
            </p:cNvSpPr>
            <p:nvPr/>
          </p:nvSpPr>
          <p:spPr bwMode="auto">
            <a:xfrm>
              <a:off x="715" y="1662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901" name="Oval 1929"/>
            <p:cNvSpPr>
              <a:spLocks noChangeArrowheads="1"/>
            </p:cNvSpPr>
            <p:nvPr/>
          </p:nvSpPr>
          <p:spPr bwMode="auto">
            <a:xfrm>
              <a:off x="725" y="1662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902" name="Oval 1930"/>
            <p:cNvSpPr>
              <a:spLocks noChangeArrowheads="1"/>
            </p:cNvSpPr>
            <p:nvPr/>
          </p:nvSpPr>
          <p:spPr bwMode="auto">
            <a:xfrm>
              <a:off x="732" y="1666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903" name="Oval 1931"/>
            <p:cNvSpPr>
              <a:spLocks noChangeArrowheads="1"/>
            </p:cNvSpPr>
            <p:nvPr/>
          </p:nvSpPr>
          <p:spPr bwMode="auto">
            <a:xfrm>
              <a:off x="739" y="1672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904" name="Oval 1932"/>
            <p:cNvSpPr>
              <a:spLocks noChangeArrowheads="1"/>
            </p:cNvSpPr>
            <p:nvPr/>
          </p:nvSpPr>
          <p:spPr bwMode="auto">
            <a:xfrm>
              <a:off x="745" y="1679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905" name="Oval 1933"/>
            <p:cNvSpPr>
              <a:spLocks noChangeArrowheads="1"/>
            </p:cNvSpPr>
            <p:nvPr/>
          </p:nvSpPr>
          <p:spPr bwMode="auto">
            <a:xfrm>
              <a:off x="751" y="1689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906" name="Oval 1934"/>
            <p:cNvSpPr>
              <a:spLocks noChangeArrowheads="1"/>
            </p:cNvSpPr>
            <p:nvPr/>
          </p:nvSpPr>
          <p:spPr bwMode="auto">
            <a:xfrm>
              <a:off x="755" y="170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907" name="Oval 1935"/>
            <p:cNvSpPr>
              <a:spLocks noChangeArrowheads="1"/>
            </p:cNvSpPr>
            <p:nvPr/>
          </p:nvSpPr>
          <p:spPr bwMode="auto">
            <a:xfrm>
              <a:off x="757" y="1709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908" name="Oval 1936"/>
            <p:cNvSpPr>
              <a:spLocks noChangeArrowheads="1"/>
            </p:cNvSpPr>
            <p:nvPr/>
          </p:nvSpPr>
          <p:spPr bwMode="auto">
            <a:xfrm>
              <a:off x="758" y="172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909" name="Oval 1937"/>
            <p:cNvSpPr>
              <a:spLocks noChangeArrowheads="1"/>
            </p:cNvSpPr>
            <p:nvPr/>
          </p:nvSpPr>
          <p:spPr bwMode="auto">
            <a:xfrm>
              <a:off x="758" y="1734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910" name="Oval 1938"/>
            <p:cNvSpPr>
              <a:spLocks noChangeArrowheads="1"/>
            </p:cNvSpPr>
            <p:nvPr/>
          </p:nvSpPr>
          <p:spPr bwMode="auto">
            <a:xfrm>
              <a:off x="758" y="1745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911" name="Oval 1939"/>
            <p:cNvSpPr>
              <a:spLocks noChangeArrowheads="1"/>
            </p:cNvSpPr>
            <p:nvPr/>
          </p:nvSpPr>
          <p:spPr bwMode="auto">
            <a:xfrm>
              <a:off x="757" y="1755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912" name="Oval 1940"/>
            <p:cNvSpPr>
              <a:spLocks noChangeArrowheads="1"/>
            </p:cNvSpPr>
            <p:nvPr/>
          </p:nvSpPr>
          <p:spPr bwMode="auto">
            <a:xfrm>
              <a:off x="756" y="1765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913" name="Oval 1941"/>
            <p:cNvSpPr>
              <a:spLocks noChangeArrowheads="1"/>
            </p:cNvSpPr>
            <p:nvPr/>
          </p:nvSpPr>
          <p:spPr bwMode="auto">
            <a:xfrm>
              <a:off x="756" y="1776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914" name="Oval 1942"/>
            <p:cNvSpPr>
              <a:spLocks noChangeArrowheads="1"/>
            </p:cNvSpPr>
            <p:nvPr/>
          </p:nvSpPr>
          <p:spPr bwMode="auto">
            <a:xfrm>
              <a:off x="756" y="1786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915" name="Oval 1943"/>
            <p:cNvSpPr>
              <a:spLocks noChangeArrowheads="1"/>
            </p:cNvSpPr>
            <p:nvPr/>
          </p:nvSpPr>
          <p:spPr bwMode="auto">
            <a:xfrm>
              <a:off x="757" y="1797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916" name="Oval 1944"/>
            <p:cNvSpPr>
              <a:spLocks noChangeArrowheads="1"/>
            </p:cNvSpPr>
            <p:nvPr/>
          </p:nvSpPr>
          <p:spPr bwMode="auto">
            <a:xfrm>
              <a:off x="756" y="1807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917" name="Oval 1945"/>
            <p:cNvSpPr>
              <a:spLocks noChangeArrowheads="1"/>
            </p:cNvSpPr>
            <p:nvPr/>
          </p:nvSpPr>
          <p:spPr bwMode="auto">
            <a:xfrm>
              <a:off x="756" y="1818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918" name="Oval 1946"/>
            <p:cNvSpPr>
              <a:spLocks noChangeArrowheads="1"/>
            </p:cNvSpPr>
            <p:nvPr/>
          </p:nvSpPr>
          <p:spPr bwMode="auto">
            <a:xfrm>
              <a:off x="756" y="1828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919" name="Oval 1947"/>
            <p:cNvSpPr>
              <a:spLocks noChangeArrowheads="1"/>
            </p:cNvSpPr>
            <p:nvPr/>
          </p:nvSpPr>
          <p:spPr bwMode="auto">
            <a:xfrm>
              <a:off x="758" y="1836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920" name="Oval 1948"/>
            <p:cNvSpPr>
              <a:spLocks noChangeArrowheads="1"/>
            </p:cNvSpPr>
            <p:nvPr/>
          </p:nvSpPr>
          <p:spPr bwMode="auto">
            <a:xfrm>
              <a:off x="762" y="1847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921" name="Oval 1949"/>
            <p:cNvSpPr>
              <a:spLocks noChangeArrowheads="1"/>
            </p:cNvSpPr>
            <p:nvPr/>
          </p:nvSpPr>
          <p:spPr bwMode="auto">
            <a:xfrm>
              <a:off x="770" y="1855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922" name="Oval 1950"/>
            <p:cNvSpPr>
              <a:spLocks noChangeArrowheads="1"/>
            </p:cNvSpPr>
            <p:nvPr/>
          </p:nvSpPr>
          <p:spPr bwMode="auto">
            <a:xfrm>
              <a:off x="780" y="1857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923" name="Oval 1951"/>
            <p:cNvSpPr>
              <a:spLocks noChangeArrowheads="1"/>
            </p:cNvSpPr>
            <p:nvPr/>
          </p:nvSpPr>
          <p:spPr bwMode="auto">
            <a:xfrm>
              <a:off x="792" y="1855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924" name="Oval 1952"/>
            <p:cNvSpPr>
              <a:spLocks noChangeArrowheads="1"/>
            </p:cNvSpPr>
            <p:nvPr/>
          </p:nvSpPr>
          <p:spPr bwMode="auto">
            <a:xfrm>
              <a:off x="800" y="1849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925" name="Oval 1953"/>
            <p:cNvSpPr>
              <a:spLocks noChangeArrowheads="1"/>
            </p:cNvSpPr>
            <p:nvPr/>
          </p:nvSpPr>
          <p:spPr bwMode="auto">
            <a:xfrm>
              <a:off x="808" y="1841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926" name="Oval 1954"/>
            <p:cNvSpPr>
              <a:spLocks noChangeArrowheads="1"/>
            </p:cNvSpPr>
            <p:nvPr/>
          </p:nvSpPr>
          <p:spPr bwMode="auto">
            <a:xfrm>
              <a:off x="816" y="1832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927" name="Oval 1955"/>
            <p:cNvSpPr>
              <a:spLocks noChangeArrowheads="1"/>
            </p:cNvSpPr>
            <p:nvPr/>
          </p:nvSpPr>
          <p:spPr bwMode="auto">
            <a:xfrm>
              <a:off x="824" y="1822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928" name="Oval 1956"/>
            <p:cNvSpPr>
              <a:spLocks noChangeArrowheads="1"/>
            </p:cNvSpPr>
            <p:nvPr/>
          </p:nvSpPr>
          <p:spPr bwMode="auto">
            <a:xfrm>
              <a:off x="830" y="1811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929" name="Oval 1957"/>
            <p:cNvSpPr>
              <a:spLocks noChangeArrowheads="1"/>
            </p:cNvSpPr>
            <p:nvPr/>
          </p:nvSpPr>
          <p:spPr bwMode="auto">
            <a:xfrm>
              <a:off x="834" y="1804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930" name="Oval 1958"/>
            <p:cNvSpPr>
              <a:spLocks noChangeArrowheads="1"/>
            </p:cNvSpPr>
            <p:nvPr/>
          </p:nvSpPr>
          <p:spPr bwMode="auto">
            <a:xfrm>
              <a:off x="840" y="179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931" name="Oval 1959"/>
            <p:cNvSpPr>
              <a:spLocks noChangeArrowheads="1"/>
            </p:cNvSpPr>
            <p:nvPr/>
          </p:nvSpPr>
          <p:spPr bwMode="auto">
            <a:xfrm>
              <a:off x="842" y="1785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932" name="Oval 1960"/>
            <p:cNvSpPr>
              <a:spLocks noChangeArrowheads="1"/>
            </p:cNvSpPr>
            <p:nvPr/>
          </p:nvSpPr>
          <p:spPr bwMode="auto">
            <a:xfrm>
              <a:off x="846" y="1777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933" name="Oval 1961"/>
            <p:cNvSpPr>
              <a:spLocks noChangeArrowheads="1"/>
            </p:cNvSpPr>
            <p:nvPr/>
          </p:nvSpPr>
          <p:spPr bwMode="auto">
            <a:xfrm>
              <a:off x="850" y="1766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7992" name="Group 1962"/>
          <p:cNvGrpSpPr>
            <a:grpSpLocks/>
          </p:cNvGrpSpPr>
          <p:nvPr/>
        </p:nvGrpSpPr>
        <p:grpSpPr bwMode="auto">
          <a:xfrm>
            <a:off x="7324725" y="1346200"/>
            <a:ext cx="828675" cy="546100"/>
            <a:chOff x="334" y="1662"/>
            <a:chExt cx="533" cy="398"/>
          </a:xfrm>
        </p:grpSpPr>
        <p:sp>
          <p:nvSpPr>
            <p:cNvPr id="30564" name="AutoShape 1963"/>
            <p:cNvSpPr>
              <a:spLocks noChangeArrowheads="1"/>
            </p:cNvSpPr>
            <p:nvPr/>
          </p:nvSpPr>
          <p:spPr bwMode="auto">
            <a:xfrm>
              <a:off x="334" y="1760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565" name="AutoShape 1964"/>
            <p:cNvSpPr>
              <a:spLocks noChangeArrowheads="1"/>
            </p:cNvSpPr>
            <p:nvPr/>
          </p:nvSpPr>
          <p:spPr bwMode="auto">
            <a:xfrm>
              <a:off x="340" y="1752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566" name="AutoShape 1965"/>
            <p:cNvSpPr>
              <a:spLocks noChangeArrowheads="1"/>
            </p:cNvSpPr>
            <p:nvPr/>
          </p:nvSpPr>
          <p:spPr bwMode="auto">
            <a:xfrm>
              <a:off x="348" y="1744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567" name="AutoShape 1966"/>
            <p:cNvSpPr>
              <a:spLocks noChangeArrowheads="1"/>
            </p:cNvSpPr>
            <p:nvPr/>
          </p:nvSpPr>
          <p:spPr bwMode="auto">
            <a:xfrm>
              <a:off x="354" y="1734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568" name="AutoShape 1967"/>
            <p:cNvSpPr>
              <a:spLocks noChangeArrowheads="1"/>
            </p:cNvSpPr>
            <p:nvPr/>
          </p:nvSpPr>
          <p:spPr bwMode="auto">
            <a:xfrm>
              <a:off x="360" y="1722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569" name="AutoShape 1968"/>
            <p:cNvSpPr>
              <a:spLocks noChangeArrowheads="1"/>
            </p:cNvSpPr>
            <p:nvPr/>
          </p:nvSpPr>
          <p:spPr bwMode="auto">
            <a:xfrm>
              <a:off x="364" y="1710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570" name="AutoShape 1969"/>
            <p:cNvSpPr>
              <a:spLocks noChangeArrowheads="1"/>
            </p:cNvSpPr>
            <p:nvPr/>
          </p:nvSpPr>
          <p:spPr bwMode="auto">
            <a:xfrm>
              <a:off x="368" y="1700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571" name="AutoShape 1970"/>
            <p:cNvSpPr>
              <a:spLocks noChangeArrowheads="1"/>
            </p:cNvSpPr>
            <p:nvPr/>
          </p:nvSpPr>
          <p:spPr bwMode="auto">
            <a:xfrm>
              <a:off x="372" y="1688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572" name="AutoShape 1971"/>
            <p:cNvSpPr>
              <a:spLocks noChangeArrowheads="1"/>
            </p:cNvSpPr>
            <p:nvPr/>
          </p:nvSpPr>
          <p:spPr bwMode="auto">
            <a:xfrm>
              <a:off x="376" y="1676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573" name="AutoShape 1972"/>
            <p:cNvSpPr>
              <a:spLocks noChangeArrowheads="1"/>
            </p:cNvSpPr>
            <p:nvPr/>
          </p:nvSpPr>
          <p:spPr bwMode="auto">
            <a:xfrm>
              <a:off x="378" y="1666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574" name="AutoShape 1973"/>
            <p:cNvSpPr>
              <a:spLocks noChangeArrowheads="1"/>
            </p:cNvSpPr>
            <p:nvPr/>
          </p:nvSpPr>
          <p:spPr bwMode="auto">
            <a:xfrm>
              <a:off x="376" y="1680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575" name="AutoShape 1974"/>
            <p:cNvSpPr>
              <a:spLocks noChangeArrowheads="1"/>
            </p:cNvSpPr>
            <p:nvPr/>
          </p:nvSpPr>
          <p:spPr bwMode="auto">
            <a:xfrm>
              <a:off x="376" y="1688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576" name="AutoShape 1975"/>
            <p:cNvSpPr>
              <a:spLocks noChangeArrowheads="1"/>
            </p:cNvSpPr>
            <p:nvPr/>
          </p:nvSpPr>
          <p:spPr bwMode="auto">
            <a:xfrm>
              <a:off x="376" y="1702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577" name="AutoShape 1976"/>
            <p:cNvSpPr>
              <a:spLocks noChangeArrowheads="1"/>
            </p:cNvSpPr>
            <p:nvPr/>
          </p:nvSpPr>
          <p:spPr bwMode="auto">
            <a:xfrm>
              <a:off x="376" y="1714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578" name="AutoShape 1977"/>
            <p:cNvSpPr>
              <a:spLocks noChangeArrowheads="1"/>
            </p:cNvSpPr>
            <p:nvPr/>
          </p:nvSpPr>
          <p:spPr bwMode="auto">
            <a:xfrm>
              <a:off x="376" y="1726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579" name="AutoShape 1978"/>
            <p:cNvSpPr>
              <a:spLocks noChangeArrowheads="1"/>
            </p:cNvSpPr>
            <p:nvPr/>
          </p:nvSpPr>
          <p:spPr bwMode="auto">
            <a:xfrm>
              <a:off x="374" y="1734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580" name="AutoShape 1979"/>
            <p:cNvSpPr>
              <a:spLocks noChangeArrowheads="1"/>
            </p:cNvSpPr>
            <p:nvPr/>
          </p:nvSpPr>
          <p:spPr bwMode="auto">
            <a:xfrm>
              <a:off x="374" y="1744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581" name="AutoShape 1980"/>
            <p:cNvSpPr>
              <a:spLocks noChangeArrowheads="1"/>
            </p:cNvSpPr>
            <p:nvPr/>
          </p:nvSpPr>
          <p:spPr bwMode="auto">
            <a:xfrm>
              <a:off x="374" y="1756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582" name="AutoShape 1981"/>
            <p:cNvSpPr>
              <a:spLocks noChangeArrowheads="1"/>
            </p:cNvSpPr>
            <p:nvPr/>
          </p:nvSpPr>
          <p:spPr bwMode="auto">
            <a:xfrm>
              <a:off x="376" y="1766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583" name="AutoShape 1982"/>
            <p:cNvSpPr>
              <a:spLocks noChangeArrowheads="1"/>
            </p:cNvSpPr>
            <p:nvPr/>
          </p:nvSpPr>
          <p:spPr bwMode="auto">
            <a:xfrm>
              <a:off x="376" y="1776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584" name="AutoShape 1983"/>
            <p:cNvSpPr>
              <a:spLocks noChangeArrowheads="1"/>
            </p:cNvSpPr>
            <p:nvPr/>
          </p:nvSpPr>
          <p:spPr bwMode="auto">
            <a:xfrm>
              <a:off x="376" y="1782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585" name="AutoShape 1984"/>
            <p:cNvSpPr>
              <a:spLocks noChangeArrowheads="1"/>
            </p:cNvSpPr>
            <p:nvPr/>
          </p:nvSpPr>
          <p:spPr bwMode="auto">
            <a:xfrm>
              <a:off x="376" y="1792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586" name="AutoShape 1985"/>
            <p:cNvSpPr>
              <a:spLocks noChangeArrowheads="1"/>
            </p:cNvSpPr>
            <p:nvPr/>
          </p:nvSpPr>
          <p:spPr bwMode="auto">
            <a:xfrm>
              <a:off x="376" y="1804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587" name="AutoShape 1986"/>
            <p:cNvSpPr>
              <a:spLocks noChangeArrowheads="1"/>
            </p:cNvSpPr>
            <p:nvPr/>
          </p:nvSpPr>
          <p:spPr bwMode="auto">
            <a:xfrm>
              <a:off x="376" y="1816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588" name="AutoShape 1987"/>
            <p:cNvSpPr>
              <a:spLocks noChangeArrowheads="1"/>
            </p:cNvSpPr>
            <p:nvPr/>
          </p:nvSpPr>
          <p:spPr bwMode="auto">
            <a:xfrm>
              <a:off x="380" y="1822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589" name="AutoShape 1988"/>
            <p:cNvSpPr>
              <a:spLocks noChangeArrowheads="1"/>
            </p:cNvSpPr>
            <p:nvPr/>
          </p:nvSpPr>
          <p:spPr bwMode="auto">
            <a:xfrm>
              <a:off x="382" y="1830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590" name="AutoShape 1989"/>
            <p:cNvSpPr>
              <a:spLocks noChangeArrowheads="1"/>
            </p:cNvSpPr>
            <p:nvPr/>
          </p:nvSpPr>
          <p:spPr bwMode="auto">
            <a:xfrm>
              <a:off x="392" y="1838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591" name="AutoShape 1990"/>
            <p:cNvSpPr>
              <a:spLocks noChangeArrowheads="1"/>
            </p:cNvSpPr>
            <p:nvPr/>
          </p:nvSpPr>
          <p:spPr bwMode="auto">
            <a:xfrm>
              <a:off x="400" y="1846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592" name="AutoShape 1991"/>
            <p:cNvSpPr>
              <a:spLocks noChangeArrowheads="1"/>
            </p:cNvSpPr>
            <p:nvPr/>
          </p:nvSpPr>
          <p:spPr bwMode="auto">
            <a:xfrm>
              <a:off x="404" y="1850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593" name="AutoShape 1992"/>
            <p:cNvSpPr>
              <a:spLocks noChangeArrowheads="1"/>
            </p:cNvSpPr>
            <p:nvPr/>
          </p:nvSpPr>
          <p:spPr bwMode="auto">
            <a:xfrm>
              <a:off x="414" y="1848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594" name="AutoShape 1993"/>
            <p:cNvSpPr>
              <a:spLocks noChangeArrowheads="1"/>
            </p:cNvSpPr>
            <p:nvPr/>
          </p:nvSpPr>
          <p:spPr bwMode="auto">
            <a:xfrm>
              <a:off x="422" y="1846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595" name="AutoShape 1994"/>
            <p:cNvSpPr>
              <a:spLocks noChangeArrowheads="1"/>
            </p:cNvSpPr>
            <p:nvPr/>
          </p:nvSpPr>
          <p:spPr bwMode="auto">
            <a:xfrm>
              <a:off x="430" y="1846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596" name="AutoShape 1995"/>
            <p:cNvSpPr>
              <a:spLocks noChangeArrowheads="1"/>
            </p:cNvSpPr>
            <p:nvPr/>
          </p:nvSpPr>
          <p:spPr bwMode="auto">
            <a:xfrm>
              <a:off x="440" y="1840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597" name="AutoShape 1996"/>
            <p:cNvSpPr>
              <a:spLocks noChangeArrowheads="1"/>
            </p:cNvSpPr>
            <p:nvPr/>
          </p:nvSpPr>
          <p:spPr bwMode="auto">
            <a:xfrm>
              <a:off x="450" y="1834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598" name="AutoShape 1997"/>
            <p:cNvSpPr>
              <a:spLocks noChangeArrowheads="1"/>
            </p:cNvSpPr>
            <p:nvPr/>
          </p:nvSpPr>
          <p:spPr bwMode="auto">
            <a:xfrm>
              <a:off x="456" y="1824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599" name="AutoShape 1998"/>
            <p:cNvSpPr>
              <a:spLocks noChangeArrowheads="1"/>
            </p:cNvSpPr>
            <p:nvPr/>
          </p:nvSpPr>
          <p:spPr bwMode="auto">
            <a:xfrm>
              <a:off x="462" y="1816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600" name="AutoShape 1999"/>
            <p:cNvSpPr>
              <a:spLocks noChangeArrowheads="1"/>
            </p:cNvSpPr>
            <p:nvPr/>
          </p:nvSpPr>
          <p:spPr bwMode="auto">
            <a:xfrm>
              <a:off x="468" y="1806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601" name="AutoShape 2000"/>
            <p:cNvSpPr>
              <a:spLocks noChangeArrowheads="1"/>
            </p:cNvSpPr>
            <p:nvPr/>
          </p:nvSpPr>
          <p:spPr bwMode="auto">
            <a:xfrm>
              <a:off x="474" y="1796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602" name="AutoShape 2001"/>
            <p:cNvSpPr>
              <a:spLocks noChangeArrowheads="1"/>
            </p:cNvSpPr>
            <p:nvPr/>
          </p:nvSpPr>
          <p:spPr bwMode="auto">
            <a:xfrm>
              <a:off x="478" y="1784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603" name="AutoShape 2002"/>
            <p:cNvSpPr>
              <a:spLocks noChangeArrowheads="1"/>
            </p:cNvSpPr>
            <p:nvPr/>
          </p:nvSpPr>
          <p:spPr bwMode="auto">
            <a:xfrm>
              <a:off x="484" y="1770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604" name="Oval 2003"/>
            <p:cNvSpPr>
              <a:spLocks noChangeArrowheads="1"/>
            </p:cNvSpPr>
            <p:nvPr/>
          </p:nvSpPr>
          <p:spPr bwMode="auto">
            <a:xfrm>
              <a:off x="484" y="1777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605" name="Oval 2004"/>
            <p:cNvSpPr>
              <a:spLocks noChangeArrowheads="1"/>
            </p:cNvSpPr>
            <p:nvPr/>
          </p:nvSpPr>
          <p:spPr bwMode="auto">
            <a:xfrm>
              <a:off x="490" y="1761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606" name="Oval 2005"/>
            <p:cNvSpPr>
              <a:spLocks noChangeArrowheads="1"/>
            </p:cNvSpPr>
            <p:nvPr/>
          </p:nvSpPr>
          <p:spPr bwMode="auto">
            <a:xfrm>
              <a:off x="494" y="1751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607" name="Oval 2006"/>
            <p:cNvSpPr>
              <a:spLocks noChangeArrowheads="1"/>
            </p:cNvSpPr>
            <p:nvPr/>
          </p:nvSpPr>
          <p:spPr bwMode="auto">
            <a:xfrm>
              <a:off x="498" y="174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608" name="Oval 2007"/>
            <p:cNvSpPr>
              <a:spLocks noChangeArrowheads="1"/>
            </p:cNvSpPr>
            <p:nvPr/>
          </p:nvSpPr>
          <p:spPr bwMode="auto">
            <a:xfrm>
              <a:off x="500" y="173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609" name="Oval 2008"/>
            <p:cNvSpPr>
              <a:spLocks noChangeArrowheads="1"/>
            </p:cNvSpPr>
            <p:nvPr/>
          </p:nvSpPr>
          <p:spPr bwMode="auto">
            <a:xfrm>
              <a:off x="504" y="172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610" name="Oval 2009"/>
            <p:cNvSpPr>
              <a:spLocks noChangeArrowheads="1"/>
            </p:cNvSpPr>
            <p:nvPr/>
          </p:nvSpPr>
          <p:spPr bwMode="auto">
            <a:xfrm>
              <a:off x="506" y="172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611" name="Oval 2010"/>
            <p:cNvSpPr>
              <a:spLocks noChangeArrowheads="1"/>
            </p:cNvSpPr>
            <p:nvPr/>
          </p:nvSpPr>
          <p:spPr bwMode="auto">
            <a:xfrm>
              <a:off x="508" y="171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612" name="Oval 2011"/>
            <p:cNvSpPr>
              <a:spLocks noChangeArrowheads="1"/>
            </p:cNvSpPr>
            <p:nvPr/>
          </p:nvSpPr>
          <p:spPr bwMode="auto">
            <a:xfrm>
              <a:off x="508" y="170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613" name="Oval 2012"/>
            <p:cNvSpPr>
              <a:spLocks noChangeArrowheads="1"/>
            </p:cNvSpPr>
            <p:nvPr/>
          </p:nvSpPr>
          <p:spPr bwMode="auto">
            <a:xfrm>
              <a:off x="508" y="169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614" name="Oval 2013"/>
            <p:cNvSpPr>
              <a:spLocks noChangeArrowheads="1"/>
            </p:cNvSpPr>
            <p:nvPr/>
          </p:nvSpPr>
          <p:spPr bwMode="auto">
            <a:xfrm>
              <a:off x="508" y="168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615" name="Oval 2014"/>
            <p:cNvSpPr>
              <a:spLocks noChangeArrowheads="1"/>
            </p:cNvSpPr>
            <p:nvPr/>
          </p:nvSpPr>
          <p:spPr bwMode="auto">
            <a:xfrm>
              <a:off x="506" y="167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616" name="Oval 2015"/>
            <p:cNvSpPr>
              <a:spLocks noChangeArrowheads="1"/>
            </p:cNvSpPr>
            <p:nvPr/>
          </p:nvSpPr>
          <p:spPr bwMode="auto">
            <a:xfrm>
              <a:off x="508" y="174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617" name="Oval 2016"/>
            <p:cNvSpPr>
              <a:spLocks noChangeArrowheads="1"/>
            </p:cNvSpPr>
            <p:nvPr/>
          </p:nvSpPr>
          <p:spPr bwMode="auto">
            <a:xfrm>
              <a:off x="508" y="1738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618" name="Oval 2017"/>
            <p:cNvSpPr>
              <a:spLocks noChangeArrowheads="1"/>
            </p:cNvSpPr>
            <p:nvPr/>
          </p:nvSpPr>
          <p:spPr bwMode="auto">
            <a:xfrm>
              <a:off x="508" y="1728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619" name="Oval 2018"/>
            <p:cNvSpPr>
              <a:spLocks noChangeArrowheads="1"/>
            </p:cNvSpPr>
            <p:nvPr/>
          </p:nvSpPr>
          <p:spPr bwMode="auto">
            <a:xfrm>
              <a:off x="508" y="171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620" name="Oval 2019"/>
            <p:cNvSpPr>
              <a:spLocks noChangeArrowheads="1"/>
            </p:cNvSpPr>
            <p:nvPr/>
          </p:nvSpPr>
          <p:spPr bwMode="auto">
            <a:xfrm>
              <a:off x="506" y="1708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621" name="Oval 2020"/>
            <p:cNvSpPr>
              <a:spLocks noChangeArrowheads="1"/>
            </p:cNvSpPr>
            <p:nvPr/>
          </p:nvSpPr>
          <p:spPr bwMode="auto">
            <a:xfrm>
              <a:off x="508" y="175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622" name="Oval 2021"/>
            <p:cNvSpPr>
              <a:spLocks noChangeArrowheads="1"/>
            </p:cNvSpPr>
            <p:nvPr/>
          </p:nvSpPr>
          <p:spPr bwMode="auto">
            <a:xfrm>
              <a:off x="506" y="176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623" name="Oval 2022"/>
            <p:cNvSpPr>
              <a:spLocks noChangeArrowheads="1"/>
            </p:cNvSpPr>
            <p:nvPr/>
          </p:nvSpPr>
          <p:spPr bwMode="auto">
            <a:xfrm>
              <a:off x="508" y="1768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624" name="Oval 2023"/>
            <p:cNvSpPr>
              <a:spLocks noChangeArrowheads="1"/>
            </p:cNvSpPr>
            <p:nvPr/>
          </p:nvSpPr>
          <p:spPr bwMode="auto">
            <a:xfrm>
              <a:off x="508" y="177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625" name="Oval 2024"/>
            <p:cNvSpPr>
              <a:spLocks noChangeArrowheads="1"/>
            </p:cNvSpPr>
            <p:nvPr/>
          </p:nvSpPr>
          <p:spPr bwMode="auto">
            <a:xfrm>
              <a:off x="508" y="178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626" name="Oval 2025"/>
            <p:cNvSpPr>
              <a:spLocks noChangeArrowheads="1"/>
            </p:cNvSpPr>
            <p:nvPr/>
          </p:nvSpPr>
          <p:spPr bwMode="auto">
            <a:xfrm>
              <a:off x="508" y="179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627" name="Oval 2026"/>
            <p:cNvSpPr>
              <a:spLocks noChangeArrowheads="1"/>
            </p:cNvSpPr>
            <p:nvPr/>
          </p:nvSpPr>
          <p:spPr bwMode="auto">
            <a:xfrm>
              <a:off x="508" y="180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628" name="Oval 2027"/>
            <p:cNvSpPr>
              <a:spLocks noChangeArrowheads="1"/>
            </p:cNvSpPr>
            <p:nvPr/>
          </p:nvSpPr>
          <p:spPr bwMode="auto">
            <a:xfrm>
              <a:off x="506" y="1818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629" name="Oval 2028"/>
            <p:cNvSpPr>
              <a:spLocks noChangeArrowheads="1"/>
            </p:cNvSpPr>
            <p:nvPr/>
          </p:nvSpPr>
          <p:spPr bwMode="auto">
            <a:xfrm>
              <a:off x="508" y="1828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630" name="Oval 2029"/>
            <p:cNvSpPr>
              <a:spLocks noChangeArrowheads="1"/>
            </p:cNvSpPr>
            <p:nvPr/>
          </p:nvSpPr>
          <p:spPr bwMode="auto">
            <a:xfrm>
              <a:off x="510" y="184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631" name="Oval 2030"/>
            <p:cNvSpPr>
              <a:spLocks noChangeArrowheads="1"/>
            </p:cNvSpPr>
            <p:nvPr/>
          </p:nvSpPr>
          <p:spPr bwMode="auto">
            <a:xfrm>
              <a:off x="518" y="184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632" name="Oval 2031"/>
            <p:cNvSpPr>
              <a:spLocks noChangeArrowheads="1"/>
            </p:cNvSpPr>
            <p:nvPr/>
          </p:nvSpPr>
          <p:spPr bwMode="auto">
            <a:xfrm>
              <a:off x="526" y="185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633" name="Oval 2032"/>
            <p:cNvSpPr>
              <a:spLocks noChangeArrowheads="1"/>
            </p:cNvSpPr>
            <p:nvPr/>
          </p:nvSpPr>
          <p:spPr bwMode="auto">
            <a:xfrm>
              <a:off x="532" y="185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634" name="Oval 2033"/>
            <p:cNvSpPr>
              <a:spLocks noChangeArrowheads="1"/>
            </p:cNvSpPr>
            <p:nvPr/>
          </p:nvSpPr>
          <p:spPr bwMode="auto">
            <a:xfrm>
              <a:off x="542" y="185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635" name="Oval 2034"/>
            <p:cNvSpPr>
              <a:spLocks noChangeArrowheads="1"/>
            </p:cNvSpPr>
            <p:nvPr/>
          </p:nvSpPr>
          <p:spPr bwMode="auto">
            <a:xfrm>
              <a:off x="552" y="184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636" name="Oval 2035"/>
            <p:cNvSpPr>
              <a:spLocks noChangeArrowheads="1"/>
            </p:cNvSpPr>
            <p:nvPr/>
          </p:nvSpPr>
          <p:spPr bwMode="auto">
            <a:xfrm>
              <a:off x="558" y="1838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637" name="Oval 2036"/>
            <p:cNvSpPr>
              <a:spLocks noChangeArrowheads="1"/>
            </p:cNvSpPr>
            <p:nvPr/>
          </p:nvSpPr>
          <p:spPr bwMode="auto">
            <a:xfrm>
              <a:off x="566" y="183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638" name="Oval 2037"/>
            <p:cNvSpPr>
              <a:spLocks noChangeArrowheads="1"/>
            </p:cNvSpPr>
            <p:nvPr/>
          </p:nvSpPr>
          <p:spPr bwMode="auto">
            <a:xfrm>
              <a:off x="572" y="182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639" name="Oval 2038"/>
            <p:cNvSpPr>
              <a:spLocks noChangeArrowheads="1"/>
            </p:cNvSpPr>
            <p:nvPr/>
          </p:nvSpPr>
          <p:spPr bwMode="auto">
            <a:xfrm>
              <a:off x="576" y="181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640" name="Oval 2039"/>
            <p:cNvSpPr>
              <a:spLocks noChangeArrowheads="1"/>
            </p:cNvSpPr>
            <p:nvPr/>
          </p:nvSpPr>
          <p:spPr bwMode="auto">
            <a:xfrm>
              <a:off x="582" y="180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641" name="Oval 2040"/>
            <p:cNvSpPr>
              <a:spLocks noChangeArrowheads="1"/>
            </p:cNvSpPr>
            <p:nvPr/>
          </p:nvSpPr>
          <p:spPr bwMode="auto">
            <a:xfrm>
              <a:off x="584" y="179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642" name="Oval 2041"/>
            <p:cNvSpPr>
              <a:spLocks noChangeArrowheads="1"/>
            </p:cNvSpPr>
            <p:nvPr/>
          </p:nvSpPr>
          <p:spPr bwMode="auto">
            <a:xfrm>
              <a:off x="590" y="178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643" name="Oval 2042"/>
            <p:cNvSpPr>
              <a:spLocks noChangeArrowheads="1"/>
            </p:cNvSpPr>
            <p:nvPr/>
          </p:nvSpPr>
          <p:spPr bwMode="auto">
            <a:xfrm>
              <a:off x="592" y="177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644" name="Oval 2043"/>
            <p:cNvSpPr>
              <a:spLocks noChangeArrowheads="1"/>
            </p:cNvSpPr>
            <p:nvPr/>
          </p:nvSpPr>
          <p:spPr bwMode="auto">
            <a:xfrm>
              <a:off x="596" y="176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645" name="Oval 2044"/>
            <p:cNvSpPr>
              <a:spLocks noChangeArrowheads="1"/>
            </p:cNvSpPr>
            <p:nvPr/>
          </p:nvSpPr>
          <p:spPr bwMode="auto">
            <a:xfrm>
              <a:off x="600" y="175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646" name="Oval 2045"/>
            <p:cNvSpPr>
              <a:spLocks noChangeArrowheads="1"/>
            </p:cNvSpPr>
            <p:nvPr/>
          </p:nvSpPr>
          <p:spPr bwMode="auto">
            <a:xfrm>
              <a:off x="604" y="174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647" name="Oval 2046"/>
            <p:cNvSpPr>
              <a:spLocks noChangeArrowheads="1"/>
            </p:cNvSpPr>
            <p:nvPr/>
          </p:nvSpPr>
          <p:spPr bwMode="auto">
            <a:xfrm>
              <a:off x="608" y="1730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648" name="Oval 2047"/>
            <p:cNvSpPr>
              <a:spLocks noChangeArrowheads="1"/>
            </p:cNvSpPr>
            <p:nvPr/>
          </p:nvSpPr>
          <p:spPr bwMode="auto">
            <a:xfrm>
              <a:off x="614" y="1719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649" name="Oval 2048"/>
            <p:cNvSpPr>
              <a:spLocks noChangeArrowheads="1"/>
            </p:cNvSpPr>
            <p:nvPr/>
          </p:nvSpPr>
          <p:spPr bwMode="auto">
            <a:xfrm>
              <a:off x="618" y="1709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650" name="Oval 2049"/>
            <p:cNvSpPr>
              <a:spLocks noChangeArrowheads="1"/>
            </p:cNvSpPr>
            <p:nvPr/>
          </p:nvSpPr>
          <p:spPr bwMode="auto">
            <a:xfrm>
              <a:off x="622" y="1699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651" name="Oval 2050"/>
            <p:cNvSpPr>
              <a:spLocks noChangeArrowheads="1"/>
            </p:cNvSpPr>
            <p:nvPr/>
          </p:nvSpPr>
          <p:spPr bwMode="auto">
            <a:xfrm>
              <a:off x="622" y="1690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652" name="Oval 2051"/>
            <p:cNvSpPr>
              <a:spLocks noChangeArrowheads="1"/>
            </p:cNvSpPr>
            <p:nvPr/>
          </p:nvSpPr>
          <p:spPr bwMode="auto">
            <a:xfrm>
              <a:off x="622" y="1678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653" name="Oval 2052"/>
            <p:cNvSpPr>
              <a:spLocks noChangeArrowheads="1"/>
            </p:cNvSpPr>
            <p:nvPr/>
          </p:nvSpPr>
          <p:spPr bwMode="auto">
            <a:xfrm>
              <a:off x="622" y="1665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654" name="Oval 2053"/>
            <p:cNvSpPr>
              <a:spLocks noChangeArrowheads="1"/>
            </p:cNvSpPr>
            <p:nvPr/>
          </p:nvSpPr>
          <p:spPr bwMode="auto">
            <a:xfrm>
              <a:off x="619" y="1672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655" name="Oval 2054"/>
            <p:cNvSpPr>
              <a:spLocks noChangeArrowheads="1"/>
            </p:cNvSpPr>
            <p:nvPr/>
          </p:nvSpPr>
          <p:spPr bwMode="auto">
            <a:xfrm>
              <a:off x="621" y="1681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656" name="Oval 2055"/>
            <p:cNvSpPr>
              <a:spLocks noChangeArrowheads="1"/>
            </p:cNvSpPr>
            <p:nvPr/>
          </p:nvSpPr>
          <p:spPr bwMode="auto">
            <a:xfrm>
              <a:off x="619" y="1691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657" name="Oval 2056"/>
            <p:cNvSpPr>
              <a:spLocks noChangeArrowheads="1"/>
            </p:cNvSpPr>
            <p:nvPr/>
          </p:nvSpPr>
          <p:spPr bwMode="auto">
            <a:xfrm>
              <a:off x="619" y="1704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658" name="Oval 2057"/>
            <p:cNvSpPr>
              <a:spLocks noChangeArrowheads="1"/>
            </p:cNvSpPr>
            <p:nvPr/>
          </p:nvSpPr>
          <p:spPr bwMode="auto">
            <a:xfrm>
              <a:off x="619" y="1714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659" name="Oval 2058"/>
            <p:cNvSpPr>
              <a:spLocks noChangeArrowheads="1"/>
            </p:cNvSpPr>
            <p:nvPr/>
          </p:nvSpPr>
          <p:spPr bwMode="auto">
            <a:xfrm>
              <a:off x="619" y="1720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660" name="Oval 2059"/>
            <p:cNvSpPr>
              <a:spLocks noChangeArrowheads="1"/>
            </p:cNvSpPr>
            <p:nvPr/>
          </p:nvSpPr>
          <p:spPr bwMode="auto">
            <a:xfrm>
              <a:off x="619" y="1727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661" name="Oval 2060"/>
            <p:cNvSpPr>
              <a:spLocks noChangeArrowheads="1"/>
            </p:cNvSpPr>
            <p:nvPr/>
          </p:nvSpPr>
          <p:spPr bwMode="auto">
            <a:xfrm>
              <a:off x="619" y="1731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662" name="Oval 2061"/>
            <p:cNvSpPr>
              <a:spLocks noChangeArrowheads="1"/>
            </p:cNvSpPr>
            <p:nvPr/>
          </p:nvSpPr>
          <p:spPr bwMode="auto">
            <a:xfrm>
              <a:off x="619" y="1739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663" name="Oval 2062"/>
            <p:cNvSpPr>
              <a:spLocks noChangeArrowheads="1"/>
            </p:cNvSpPr>
            <p:nvPr/>
          </p:nvSpPr>
          <p:spPr bwMode="auto">
            <a:xfrm>
              <a:off x="621" y="1750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664" name="Oval 2063"/>
            <p:cNvSpPr>
              <a:spLocks noChangeArrowheads="1"/>
            </p:cNvSpPr>
            <p:nvPr/>
          </p:nvSpPr>
          <p:spPr bwMode="auto">
            <a:xfrm>
              <a:off x="621" y="1760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665" name="Oval 2064"/>
            <p:cNvSpPr>
              <a:spLocks noChangeArrowheads="1"/>
            </p:cNvSpPr>
            <p:nvPr/>
          </p:nvSpPr>
          <p:spPr bwMode="auto">
            <a:xfrm>
              <a:off x="621" y="1771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666" name="Oval 2065"/>
            <p:cNvSpPr>
              <a:spLocks noChangeArrowheads="1"/>
            </p:cNvSpPr>
            <p:nvPr/>
          </p:nvSpPr>
          <p:spPr bwMode="auto">
            <a:xfrm>
              <a:off x="621" y="1777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667" name="Oval 2066"/>
            <p:cNvSpPr>
              <a:spLocks noChangeArrowheads="1"/>
            </p:cNvSpPr>
            <p:nvPr/>
          </p:nvSpPr>
          <p:spPr bwMode="auto">
            <a:xfrm>
              <a:off x="621" y="1787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668" name="Oval 2067"/>
            <p:cNvSpPr>
              <a:spLocks noChangeArrowheads="1"/>
            </p:cNvSpPr>
            <p:nvPr/>
          </p:nvSpPr>
          <p:spPr bwMode="auto">
            <a:xfrm>
              <a:off x="621" y="179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669" name="Oval 2068"/>
            <p:cNvSpPr>
              <a:spLocks noChangeArrowheads="1"/>
            </p:cNvSpPr>
            <p:nvPr/>
          </p:nvSpPr>
          <p:spPr bwMode="auto">
            <a:xfrm>
              <a:off x="621" y="1806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670" name="Oval 2069"/>
            <p:cNvSpPr>
              <a:spLocks noChangeArrowheads="1"/>
            </p:cNvSpPr>
            <p:nvPr/>
          </p:nvSpPr>
          <p:spPr bwMode="auto">
            <a:xfrm>
              <a:off x="621" y="1810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671" name="Oval 2070"/>
            <p:cNvSpPr>
              <a:spLocks noChangeArrowheads="1"/>
            </p:cNvSpPr>
            <p:nvPr/>
          </p:nvSpPr>
          <p:spPr bwMode="auto">
            <a:xfrm>
              <a:off x="621" y="1821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672" name="Oval 2071"/>
            <p:cNvSpPr>
              <a:spLocks noChangeArrowheads="1"/>
            </p:cNvSpPr>
            <p:nvPr/>
          </p:nvSpPr>
          <p:spPr bwMode="auto">
            <a:xfrm>
              <a:off x="621" y="1827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673" name="Oval 2072"/>
            <p:cNvSpPr>
              <a:spLocks noChangeArrowheads="1"/>
            </p:cNvSpPr>
            <p:nvPr/>
          </p:nvSpPr>
          <p:spPr bwMode="auto">
            <a:xfrm>
              <a:off x="621" y="1837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674" name="Oval 2073"/>
            <p:cNvSpPr>
              <a:spLocks noChangeArrowheads="1"/>
            </p:cNvSpPr>
            <p:nvPr/>
          </p:nvSpPr>
          <p:spPr bwMode="auto">
            <a:xfrm>
              <a:off x="621" y="1846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675" name="Oval 2074"/>
            <p:cNvSpPr>
              <a:spLocks noChangeArrowheads="1"/>
            </p:cNvSpPr>
            <p:nvPr/>
          </p:nvSpPr>
          <p:spPr bwMode="auto">
            <a:xfrm>
              <a:off x="623" y="1856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676" name="Oval 2075"/>
            <p:cNvSpPr>
              <a:spLocks noChangeArrowheads="1"/>
            </p:cNvSpPr>
            <p:nvPr/>
          </p:nvSpPr>
          <p:spPr bwMode="auto">
            <a:xfrm>
              <a:off x="621" y="1858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677" name="Oval 2076"/>
            <p:cNvSpPr>
              <a:spLocks noChangeArrowheads="1"/>
            </p:cNvSpPr>
            <p:nvPr/>
          </p:nvSpPr>
          <p:spPr bwMode="auto">
            <a:xfrm>
              <a:off x="623" y="1869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678" name="Oval 2077"/>
            <p:cNvSpPr>
              <a:spLocks noChangeArrowheads="1"/>
            </p:cNvSpPr>
            <p:nvPr/>
          </p:nvSpPr>
          <p:spPr bwMode="auto">
            <a:xfrm>
              <a:off x="623" y="1873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679" name="Oval 2078"/>
            <p:cNvSpPr>
              <a:spLocks noChangeArrowheads="1"/>
            </p:cNvSpPr>
            <p:nvPr/>
          </p:nvSpPr>
          <p:spPr bwMode="auto">
            <a:xfrm>
              <a:off x="621" y="1883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680" name="Oval 2079"/>
            <p:cNvSpPr>
              <a:spLocks noChangeArrowheads="1"/>
            </p:cNvSpPr>
            <p:nvPr/>
          </p:nvSpPr>
          <p:spPr bwMode="auto">
            <a:xfrm>
              <a:off x="621" y="189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681" name="Oval 2080"/>
            <p:cNvSpPr>
              <a:spLocks noChangeArrowheads="1"/>
            </p:cNvSpPr>
            <p:nvPr/>
          </p:nvSpPr>
          <p:spPr bwMode="auto">
            <a:xfrm>
              <a:off x="621" y="1900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682" name="Oval 2081"/>
            <p:cNvSpPr>
              <a:spLocks noChangeArrowheads="1"/>
            </p:cNvSpPr>
            <p:nvPr/>
          </p:nvSpPr>
          <p:spPr bwMode="auto">
            <a:xfrm>
              <a:off x="621" y="1911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683" name="Oval 2082"/>
            <p:cNvSpPr>
              <a:spLocks noChangeArrowheads="1"/>
            </p:cNvSpPr>
            <p:nvPr/>
          </p:nvSpPr>
          <p:spPr bwMode="auto">
            <a:xfrm>
              <a:off x="621" y="1919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684" name="Oval 2083"/>
            <p:cNvSpPr>
              <a:spLocks noChangeArrowheads="1"/>
            </p:cNvSpPr>
            <p:nvPr/>
          </p:nvSpPr>
          <p:spPr bwMode="auto">
            <a:xfrm>
              <a:off x="621" y="1929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685" name="Oval 2084"/>
            <p:cNvSpPr>
              <a:spLocks noChangeArrowheads="1"/>
            </p:cNvSpPr>
            <p:nvPr/>
          </p:nvSpPr>
          <p:spPr bwMode="auto">
            <a:xfrm>
              <a:off x="621" y="1938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686" name="Oval 2085"/>
            <p:cNvSpPr>
              <a:spLocks noChangeArrowheads="1"/>
            </p:cNvSpPr>
            <p:nvPr/>
          </p:nvSpPr>
          <p:spPr bwMode="auto">
            <a:xfrm>
              <a:off x="621" y="1948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687" name="Oval 2086"/>
            <p:cNvSpPr>
              <a:spLocks noChangeArrowheads="1"/>
            </p:cNvSpPr>
            <p:nvPr/>
          </p:nvSpPr>
          <p:spPr bwMode="auto">
            <a:xfrm>
              <a:off x="621" y="1952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688" name="Oval 2087"/>
            <p:cNvSpPr>
              <a:spLocks noChangeArrowheads="1"/>
            </p:cNvSpPr>
            <p:nvPr/>
          </p:nvSpPr>
          <p:spPr bwMode="auto">
            <a:xfrm>
              <a:off x="621" y="1963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689" name="Oval 2088"/>
            <p:cNvSpPr>
              <a:spLocks noChangeArrowheads="1"/>
            </p:cNvSpPr>
            <p:nvPr/>
          </p:nvSpPr>
          <p:spPr bwMode="auto">
            <a:xfrm>
              <a:off x="621" y="1969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690" name="Oval 2089"/>
            <p:cNvSpPr>
              <a:spLocks noChangeArrowheads="1"/>
            </p:cNvSpPr>
            <p:nvPr/>
          </p:nvSpPr>
          <p:spPr bwMode="auto">
            <a:xfrm>
              <a:off x="621" y="198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691" name="Oval 2090"/>
            <p:cNvSpPr>
              <a:spLocks noChangeArrowheads="1"/>
            </p:cNvSpPr>
            <p:nvPr/>
          </p:nvSpPr>
          <p:spPr bwMode="auto">
            <a:xfrm>
              <a:off x="621" y="1988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692" name="Oval 2091"/>
            <p:cNvSpPr>
              <a:spLocks noChangeArrowheads="1"/>
            </p:cNvSpPr>
            <p:nvPr/>
          </p:nvSpPr>
          <p:spPr bwMode="auto">
            <a:xfrm>
              <a:off x="623" y="1998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693" name="Oval 2092"/>
            <p:cNvSpPr>
              <a:spLocks noChangeArrowheads="1"/>
            </p:cNvSpPr>
            <p:nvPr/>
          </p:nvSpPr>
          <p:spPr bwMode="auto">
            <a:xfrm>
              <a:off x="621" y="2003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694" name="Oval 2093"/>
            <p:cNvSpPr>
              <a:spLocks noChangeArrowheads="1"/>
            </p:cNvSpPr>
            <p:nvPr/>
          </p:nvSpPr>
          <p:spPr bwMode="auto">
            <a:xfrm>
              <a:off x="623" y="2011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695" name="Oval 2094"/>
            <p:cNvSpPr>
              <a:spLocks noChangeArrowheads="1"/>
            </p:cNvSpPr>
            <p:nvPr/>
          </p:nvSpPr>
          <p:spPr bwMode="auto">
            <a:xfrm>
              <a:off x="621" y="2015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696" name="Oval 2095"/>
            <p:cNvSpPr>
              <a:spLocks noChangeArrowheads="1"/>
            </p:cNvSpPr>
            <p:nvPr/>
          </p:nvSpPr>
          <p:spPr bwMode="auto">
            <a:xfrm>
              <a:off x="621" y="202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697" name="Oval 2096"/>
            <p:cNvSpPr>
              <a:spLocks noChangeArrowheads="1"/>
            </p:cNvSpPr>
            <p:nvPr/>
          </p:nvSpPr>
          <p:spPr bwMode="auto">
            <a:xfrm>
              <a:off x="621" y="2032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698" name="Oval 2097"/>
            <p:cNvSpPr>
              <a:spLocks noChangeArrowheads="1"/>
            </p:cNvSpPr>
            <p:nvPr/>
          </p:nvSpPr>
          <p:spPr bwMode="auto">
            <a:xfrm>
              <a:off x="621" y="2042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699" name="Oval 2098"/>
            <p:cNvSpPr>
              <a:spLocks noChangeArrowheads="1"/>
            </p:cNvSpPr>
            <p:nvPr/>
          </p:nvSpPr>
          <p:spPr bwMode="auto">
            <a:xfrm>
              <a:off x="626" y="1761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00" name="Oval 2099"/>
            <p:cNvSpPr>
              <a:spLocks noChangeArrowheads="1"/>
            </p:cNvSpPr>
            <p:nvPr/>
          </p:nvSpPr>
          <p:spPr bwMode="auto">
            <a:xfrm>
              <a:off x="623" y="1790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01" name="Oval 2100"/>
            <p:cNvSpPr>
              <a:spLocks noChangeArrowheads="1"/>
            </p:cNvSpPr>
            <p:nvPr/>
          </p:nvSpPr>
          <p:spPr bwMode="auto">
            <a:xfrm>
              <a:off x="630" y="1752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02" name="Oval 2101"/>
            <p:cNvSpPr>
              <a:spLocks noChangeArrowheads="1"/>
            </p:cNvSpPr>
            <p:nvPr/>
          </p:nvSpPr>
          <p:spPr bwMode="auto">
            <a:xfrm>
              <a:off x="635" y="1741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03" name="Oval 2102"/>
            <p:cNvSpPr>
              <a:spLocks noChangeArrowheads="1"/>
            </p:cNvSpPr>
            <p:nvPr/>
          </p:nvSpPr>
          <p:spPr bwMode="auto">
            <a:xfrm>
              <a:off x="639" y="1733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04" name="Oval 2103"/>
            <p:cNvSpPr>
              <a:spLocks noChangeArrowheads="1"/>
            </p:cNvSpPr>
            <p:nvPr/>
          </p:nvSpPr>
          <p:spPr bwMode="auto">
            <a:xfrm>
              <a:off x="643" y="1725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05" name="Oval 2104"/>
            <p:cNvSpPr>
              <a:spLocks noChangeArrowheads="1"/>
            </p:cNvSpPr>
            <p:nvPr/>
          </p:nvSpPr>
          <p:spPr bwMode="auto">
            <a:xfrm>
              <a:off x="645" y="1720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06" name="Oval 2105"/>
            <p:cNvSpPr>
              <a:spLocks noChangeArrowheads="1"/>
            </p:cNvSpPr>
            <p:nvPr/>
          </p:nvSpPr>
          <p:spPr bwMode="auto">
            <a:xfrm>
              <a:off x="651" y="1714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07" name="Oval 2106"/>
            <p:cNvSpPr>
              <a:spLocks noChangeArrowheads="1"/>
            </p:cNvSpPr>
            <p:nvPr/>
          </p:nvSpPr>
          <p:spPr bwMode="auto">
            <a:xfrm>
              <a:off x="655" y="1708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08" name="Oval 2107"/>
            <p:cNvSpPr>
              <a:spLocks noChangeArrowheads="1"/>
            </p:cNvSpPr>
            <p:nvPr/>
          </p:nvSpPr>
          <p:spPr bwMode="auto">
            <a:xfrm>
              <a:off x="661" y="170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09" name="Oval 2108"/>
            <p:cNvSpPr>
              <a:spLocks noChangeArrowheads="1"/>
            </p:cNvSpPr>
            <p:nvPr/>
          </p:nvSpPr>
          <p:spPr bwMode="auto">
            <a:xfrm>
              <a:off x="667" y="1695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10" name="Oval 2109"/>
            <p:cNvSpPr>
              <a:spLocks noChangeArrowheads="1"/>
            </p:cNvSpPr>
            <p:nvPr/>
          </p:nvSpPr>
          <p:spPr bwMode="auto">
            <a:xfrm>
              <a:off x="673" y="1687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11" name="Oval 2110"/>
            <p:cNvSpPr>
              <a:spLocks noChangeArrowheads="1"/>
            </p:cNvSpPr>
            <p:nvPr/>
          </p:nvSpPr>
          <p:spPr bwMode="auto">
            <a:xfrm>
              <a:off x="679" y="1681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12" name="Oval 2111"/>
            <p:cNvSpPr>
              <a:spLocks noChangeArrowheads="1"/>
            </p:cNvSpPr>
            <p:nvPr/>
          </p:nvSpPr>
          <p:spPr bwMode="auto">
            <a:xfrm>
              <a:off x="685" y="1672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13" name="Oval 2112"/>
            <p:cNvSpPr>
              <a:spLocks noChangeArrowheads="1"/>
            </p:cNvSpPr>
            <p:nvPr/>
          </p:nvSpPr>
          <p:spPr bwMode="auto">
            <a:xfrm>
              <a:off x="695" y="1666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14" name="Oval 2113"/>
            <p:cNvSpPr>
              <a:spLocks noChangeArrowheads="1"/>
            </p:cNvSpPr>
            <p:nvPr/>
          </p:nvSpPr>
          <p:spPr bwMode="auto">
            <a:xfrm>
              <a:off x="705" y="1664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15" name="Oval 2114"/>
            <p:cNvSpPr>
              <a:spLocks noChangeArrowheads="1"/>
            </p:cNvSpPr>
            <p:nvPr/>
          </p:nvSpPr>
          <p:spPr bwMode="auto">
            <a:xfrm>
              <a:off x="715" y="1662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16" name="Oval 2115"/>
            <p:cNvSpPr>
              <a:spLocks noChangeArrowheads="1"/>
            </p:cNvSpPr>
            <p:nvPr/>
          </p:nvSpPr>
          <p:spPr bwMode="auto">
            <a:xfrm>
              <a:off x="725" y="1662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17" name="Oval 2116"/>
            <p:cNvSpPr>
              <a:spLocks noChangeArrowheads="1"/>
            </p:cNvSpPr>
            <p:nvPr/>
          </p:nvSpPr>
          <p:spPr bwMode="auto">
            <a:xfrm>
              <a:off x="732" y="1666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18" name="Oval 2117"/>
            <p:cNvSpPr>
              <a:spLocks noChangeArrowheads="1"/>
            </p:cNvSpPr>
            <p:nvPr/>
          </p:nvSpPr>
          <p:spPr bwMode="auto">
            <a:xfrm>
              <a:off x="739" y="1672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19" name="Oval 2118"/>
            <p:cNvSpPr>
              <a:spLocks noChangeArrowheads="1"/>
            </p:cNvSpPr>
            <p:nvPr/>
          </p:nvSpPr>
          <p:spPr bwMode="auto">
            <a:xfrm>
              <a:off x="745" y="1679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20" name="Oval 2119"/>
            <p:cNvSpPr>
              <a:spLocks noChangeArrowheads="1"/>
            </p:cNvSpPr>
            <p:nvPr/>
          </p:nvSpPr>
          <p:spPr bwMode="auto">
            <a:xfrm>
              <a:off x="751" y="1689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21" name="Oval 2120"/>
            <p:cNvSpPr>
              <a:spLocks noChangeArrowheads="1"/>
            </p:cNvSpPr>
            <p:nvPr/>
          </p:nvSpPr>
          <p:spPr bwMode="auto">
            <a:xfrm>
              <a:off x="755" y="170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22" name="Oval 2121"/>
            <p:cNvSpPr>
              <a:spLocks noChangeArrowheads="1"/>
            </p:cNvSpPr>
            <p:nvPr/>
          </p:nvSpPr>
          <p:spPr bwMode="auto">
            <a:xfrm>
              <a:off x="757" y="1709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23" name="Oval 2122"/>
            <p:cNvSpPr>
              <a:spLocks noChangeArrowheads="1"/>
            </p:cNvSpPr>
            <p:nvPr/>
          </p:nvSpPr>
          <p:spPr bwMode="auto">
            <a:xfrm>
              <a:off x="758" y="172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24" name="Oval 2123"/>
            <p:cNvSpPr>
              <a:spLocks noChangeArrowheads="1"/>
            </p:cNvSpPr>
            <p:nvPr/>
          </p:nvSpPr>
          <p:spPr bwMode="auto">
            <a:xfrm>
              <a:off x="758" y="1734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25" name="Oval 2124"/>
            <p:cNvSpPr>
              <a:spLocks noChangeArrowheads="1"/>
            </p:cNvSpPr>
            <p:nvPr/>
          </p:nvSpPr>
          <p:spPr bwMode="auto">
            <a:xfrm>
              <a:off x="758" y="1745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26" name="Oval 2125"/>
            <p:cNvSpPr>
              <a:spLocks noChangeArrowheads="1"/>
            </p:cNvSpPr>
            <p:nvPr/>
          </p:nvSpPr>
          <p:spPr bwMode="auto">
            <a:xfrm>
              <a:off x="757" y="1755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27" name="Oval 2126"/>
            <p:cNvSpPr>
              <a:spLocks noChangeArrowheads="1"/>
            </p:cNvSpPr>
            <p:nvPr/>
          </p:nvSpPr>
          <p:spPr bwMode="auto">
            <a:xfrm>
              <a:off x="756" y="1765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28" name="Oval 2127"/>
            <p:cNvSpPr>
              <a:spLocks noChangeArrowheads="1"/>
            </p:cNvSpPr>
            <p:nvPr/>
          </p:nvSpPr>
          <p:spPr bwMode="auto">
            <a:xfrm>
              <a:off x="756" y="1776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29" name="Oval 2128"/>
            <p:cNvSpPr>
              <a:spLocks noChangeArrowheads="1"/>
            </p:cNvSpPr>
            <p:nvPr/>
          </p:nvSpPr>
          <p:spPr bwMode="auto">
            <a:xfrm>
              <a:off x="756" y="1786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30" name="Oval 2129"/>
            <p:cNvSpPr>
              <a:spLocks noChangeArrowheads="1"/>
            </p:cNvSpPr>
            <p:nvPr/>
          </p:nvSpPr>
          <p:spPr bwMode="auto">
            <a:xfrm>
              <a:off x="757" y="1797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31" name="Oval 2130"/>
            <p:cNvSpPr>
              <a:spLocks noChangeArrowheads="1"/>
            </p:cNvSpPr>
            <p:nvPr/>
          </p:nvSpPr>
          <p:spPr bwMode="auto">
            <a:xfrm>
              <a:off x="756" y="1807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32" name="Oval 2131"/>
            <p:cNvSpPr>
              <a:spLocks noChangeArrowheads="1"/>
            </p:cNvSpPr>
            <p:nvPr/>
          </p:nvSpPr>
          <p:spPr bwMode="auto">
            <a:xfrm>
              <a:off x="756" y="1818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33" name="Oval 2132"/>
            <p:cNvSpPr>
              <a:spLocks noChangeArrowheads="1"/>
            </p:cNvSpPr>
            <p:nvPr/>
          </p:nvSpPr>
          <p:spPr bwMode="auto">
            <a:xfrm>
              <a:off x="756" y="1828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34" name="Oval 2133"/>
            <p:cNvSpPr>
              <a:spLocks noChangeArrowheads="1"/>
            </p:cNvSpPr>
            <p:nvPr/>
          </p:nvSpPr>
          <p:spPr bwMode="auto">
            <a:xfrm>
              <a:off x="758" y="1836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35" name="Oval 2134"/>
            <p:cNvSpPr>
              <a:spLocks noChangeArrowheads="1"/>
            </p:cNvSpPr>
            <p:nvPr/>
          </p:nvSpPr>
          <p:spPr bwMode="auto">
            <a:xfrm>
              <a:off x="762" y="1847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36" name="Oval 2135"/>
            <p:cNvSpPr>
              <a:spLocks noChangeArrowheads="1"/>
            </p:cNvSpPr>
            <p:nvPr/>
          </p:nvSpPr>
          <p:spPr bwMode="auto">
            <a:xfrm>
              <a:off x="770" y="1855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37" name="Oval 2136"/>
            <p:cNvSpPr>
              <a:spLocks noChangeArrowheads="1"/>
            </p:cNvSpPr>
            <p:nvPr/>
          </p:nvSpPr>
          <p:spPr bwMode="auto">
            <a:xfrm>
              <a:off x="780" y="1857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38" name="Oval 2137"/>
            <p:cNvSpPr>
              <a:spLocks noChangeArrowheads="1"/>
            </p:cNvSpPr>
            <p:nvPr/>
          </p:nvSpPr>
          <p:spPr bwMode="auto">
            <a:xfrm>
              <a:off x="792" y="1855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39" name="Oval 2138"/>
            <p:cNvSpPr>
              <a:spLocks noChangeArrowheads="1"/>
            </p:cNvSpPr>
            <p:nvPr/>
          </p:nvSpPr>
          <p:spPr bwMode="auto">
            <a:xfrm>
              <a:off x="800" y="1849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40" name="Oval 2139"/>
            <p:cNvSpPr>
              <a:spLocks noChangeArrowheads="1"/>
            </p:cNvSpPr>
            <p:nvPr/>
          </p:nvSpPr>
          <p:spPr bwMode="auto">
            <a:xfrm>
              <a:off x="808" y="1841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41" name="Oval 2140"/>
            <p:cNvSpPr>
              <a:spLocks noChangeArrowheads="1"/>
            </p:cNvSpPr>
            <p:nvPr/>
          </p:nvSpPr>
          <p:spPr bwMode="auto">
            <a:xfrm>
              <a:off x="816" y="1832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42" name="Oval 2141"/>
            <p:cNvSpPr>
              <a:spLocks noChangeArrowheads="1"/>
            </p:cNvSpPr>
            <p:nvPr/>
          </p:nvSpPr>
          <p:spPr bwMode="auto">
            <a:xfrm>
              <a:off x="824" y="1822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43" name="Oval 2142"/>
            <p:cNvSpPr>
              <a:spLocks noChangeArrowheads="1"/>
            </p:cNvSpPr>
            <p:nvPr/>
          </p:nvSpPr>
          <p:spPr bwMode="auto">
            <a:xfrm>
              <a:off x="830" y="1811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44" name="Oval 2143"/>
            <p:cNvSpPr>
              <a:spLocks noChangeArrowheads="1"/>
            </p:cNvSpPr>
            <p:nvPr/>
          </p:nvSpPr>
          <p:spPr bwMode="auto">
            <a:xfrm>
              <a:off x="834" y="1804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45" name="Oval 2144"/>
            <p:cNvSpPr>
              <a:spLocks noChangeArrowheads="1"/>
            </p:cNvSpPr>
            <p:nvPr/>
          </p:nvSpPr>
          <p:spPr bwMode="auto">
            <a:xfrm>
              <a:off x="840" y="179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46" name="Oval 2145"/>
            <p:cNvSpPr>
              <a:spLocks noChangeArrowheads="1"/>
            </p:cNvSpPr>
            <p:nvPr/>
          </p:nvSpPr>
          <p:spPr bwMode="auto">
            <a:xfrm>
              <a:off x="842" y="1785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47" name="Oval 2146"/>
            <p:cNvSpPr>
              <a:spLocks noChangeArrowheads="1"/>
            </p:cNvSpPr>
            <p:nvPr/>
          </p:nvSpPr>
          <p:spPr bwMode="auto">
            <a:xfrm>
              <a:off x="846" y="1777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48" name="Oval 2147"/>
            <p:cNvSpPr>
              <a:spLocks noChangeArrowheads="1"/>
            </p:cNvSpPr>
            <p:nvPr/>
          </p:nvSpPr>
          <p:spPr bwMode="auto">
            <a:xfrm>
              <a:off x="850" y="1766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99108" name="Oval 2148"/>
          <p:cNvSpPr>
            <a:spLocks noChangeArrowheads="1"/>
          </p:cNvSpPr>
          <p:nvPr/>
        </p:nvSpPr>
        <p:spPr bwMode="auto">
          <a:xfrm>
            <a:off x="3930650" y="2989263"/>
            <a:ext cx="25400" cy="23812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109" name="Oval 2149"/>
          <p:cNvSpPr>
            <a:spLocks noChangeArrowheads="1"/>
          </p:cNvSpPr>
          <p:nvPr/>
        </p:nvSpPr>
        <p:spPr bwMode="auto">
          <a:xfrm>
            <a:off x="3929063" y="3003550"/>
            <a:ext cx="25400" cy="2222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110" name="Oval 2150"/>
          <p:cNvSpPr>
            <a:spLocks noChangeArrowheads="1"/>
          </p:cNvSpPr>
          <p:nvPr/>
        </p:nvSpPr>
        <p:spPr bwMode="auto">
          <a:xfrm>
            <a:off x="3927475" y="3016250"/>
            <a:ext cx="25400" cy="25400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111" name="Oval 2151"/>
          <p:cNvSpPr>
            <a:spLocks noChangeArrowheads="1"/>
          </p:cNvSpPr>
          <p:nvPr/>
        </p:nvSpPr>
        <p:spPr bwMode="auto">
          <a:xfrm>
            <a:off x="3927475" y="3032125"/>
            <a:ext cx="25400" cy="23813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112" name="Oval 2152"/>
          <p:cNvSpPr>
            <a:spLocks noChangeArrowheads="1"/>
          </p:cNvSpPr>
          <p:nvPr/>
        </p:nvSpPr>
        <p:spPr bwMode="auto">
          <a:xfrm>
            <a:off x="3927475" y="3046413"/>
            <a:ext cx="25400" cy="2222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113" name="Oval 2153"/>
          <p:cNvSpPr>
            <a:spLocks noChangeArrowheads="1"/>
          </p:cNvSpPr>
          <p:nvPr/>
        </p:nvSpPr>
        <p:spPr bwMode="auto">
          <a:xfrm>
            <a:off x="3929063" y="3059113"/>
            <a:ext cx="25400" cy="23812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114" name="Oval 2154"/>
          <p:cNvSpPr>
            <a:spLocks noChangeArrowheads="1"/>
          </p:cNvSpPr>
          <p:nvPr/>
        </p:nvSpPr>
        <p:spPr bwMode="auto">
          <a:xfrm>
            <a:off x="3927475" y="3073400"/>
            <a:ext cx="25400" cy="23813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115" name="Oval 2155"/>
          <p:cNvSpPr>
            <a:spLocks noChangeArrowheads="1"/>
          </p:cNvSpPr>
          <p:nvPr/>
        </p:nvSpPr>
        <p:spPr bwMode="auto">
          <a:xfrm>
            <a:off x="3927475" y="3087688"/>
            <a:ext cx="25400" cy="23812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116" name="Oval 2156"/>
          <p:cNvSpPr>
            <a:spLocks noChangeArrowheads="1"/>
          </p:cNvSpPr>
          <p:nvPr/>
        </p:nvSpPr>
        <p:spPr bwMode="auto">
          <a:xfrm>
            <a:off x="3927475" y="3101975"/>
            <a:ext cx="25400" cy="23813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117" name="Oval 2157"/>
          <p:cNvSpPr>
            <a:spLocks noChangeArrowheads="1"/>
          </p:cNvSpPr>
          <p:nvPr/>
        </p:nvSpPr>
        <p:spPr bwMode="auto">
          <a:xfrm>
            <a:off x="3930650" y="3113088"/>
            <a:ext cx="25400" cy="2222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118" name="Oval 2158"/>
          <p:cNvSpPr>
            <a:spLocks noChangeArrowheads="1"/>
          </p:cNvSpPr>
          <p:nvPr/>
        </p:nvSpPr>
        <p:spPr bwMode="auto">
          <a:xfrm>
            <a:off x="3937000" y="3125788"/>
            <a:ext cx="23813" cy="25400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119" name="Oval 2159"/>
          <p:cNvSpPr>
            <a:spLocks noChangeArrowheads="1"/>
          </p:cNvSpPr>
          <p:nvPr/>
        </p:nvSpPr>
        <p:spPr bwMode="auto">
          <a:xfrm>
            <a:off x="3948113" y="3138488"/>
            <a:ext cx="25400" cy="23812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120" name="Oval 2160"/>
          <p:cNvSpPr>
            <a:spLocks noChangeArrowheads="1"/>
          </p:cNvSpPr>
          <p:nvPr/>
        </p:nvSpPr>
        <p:spPr bwMode="auto">
          <a:xfrm>
            <a:off x="3962400" y="3141663"/>
            <a:ext cx="25400" cy="23812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121" name="Oval 2161"/>
          <p:cNvSpPr>
            <a:spLocks noChangeArrowheads="1"/>
          </p:cNvSpPr>
          <p:nvPr/>
        </p:nvSpPr>
        <p:spPr bwMode="auto">
          <a:xfrm>
            <a:off x="3981450" y="3138488"/>
            <a:ext cx="23813" cy="23812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122" name="Oval 2162"/>
          <p:cNvSpPr>
            <a:spLocks noChangeArrowheads="1"/>
          </p:cNvSpPr>
          <p:nvPr/>
        </p:nvSpPr>
        <p:spPr bwMode="auto">
          <a:xfrm>
            <a:off x="3992563" y="3128963"/>
            <a:ext cx="25400" cy="25400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123" name="Oval 2163"/>
          <p:cNvSpPr>
            <a:spLocks noChangeArrowheads="1"/>
          </p:cNvSpPr>
          <p:nvPr/>
        </p:nvSpPr>
        <p:spPr bwMode="auto">
          <a:xfrm>
            <a:off x="4003675" y="3117850"/>
            <a:ext cx="25400" cy="25400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124" name="Oval 2164"/>
          <p:cNvSpPr>
            <a:spLocks noChangeArrowheads="1"/>
          </p:cNvSpPr>
          <p:nvPr/>
        </p:nvSpPr>
        <p:spPr bwMode="auto">
          <a:xfrm>
            <a:off x="4016375" y="3106738"/>
            <a:ext cx="25400" cy="23812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125" name="Oval 2165"/>
          <p:cNvSpPr>
            <a:spLocks noChangeArrowheads="1"/>
          </p:cNvSpPr>
          <p:nvPr/>
        </p:nvSpPr>
        <p:spPr bwMode="auto">
          <a:xfrm>
            <a:off x="4027488" y="3094038"/>
            <a:ext cx="25400" cy="2222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126" name="Oval 2166"/>
          <p:cNvSpPr>
            <a:spLocks noChangeArrowheads="1"/>
          </p:cNvSpPr>
          <p:nvPr/>
        </p:nvSpPr>
        <p:spPr bwMode="auto">
          <a:xfrm>
            <a:off x="4037013" y="3078163"/>
            <a:ext cx="25400" cy="25400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127" name="Oval 2167"/>
          <p:cNvSpPr>
            <a:spLocks noChangeArrowheads="1"/>
          </p:cNvSpPr>
          <p:nvPr/>
        </p:nvSpPr>
        <p:spPr bwMode="auto">
          <a:xfrm>
            <a:off x="4046538" y="3065463"/>
            <a:ext cx="25400" cy="23812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128" name="Oval 2168"/>
          <p:cNvSpPr>
            <a:spLocks noChangeArrowheads="1"/>
          </p:cNvSpPr>
          <p:nvPr/>
        </p:nvSpPr>
        <p:spPr bwMode="auto">
          <a:xfrm>
            <a:off x="4054475" y="3051175"/>
            <a:ext cx="25400" cy="23813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129" name="Oval 2169"/>
          <p:cNvSpPr>
            <a:spLocks noChangeArrowheads="1"/>
          </p:cNvSpPr>
          <p:nvPr/>
        </p:nvSpPr>
        <p:spPr bwMode="auto">
          <a:xfrm>
            <a:off x="4064000" y="3036888"/>
            <a:ext cx="25400" cy="23812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130" name="Oval 2170"/>
          <p:cNvSpPr>
            <a:spLocks noChangeArrowheads="1"/>
          </p:cNvSpPr>
          <p:nvPr/>
        </p:nvSpPr>
        <p:spPr bwMode="auto">
          <a:xfrm>
            <a:off x="4070350" y="3024188"/>
            <a:ext cx="23813" cy="23812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131" name="Oval 2171"/>
          <p:cNvSpPr>
            <a:spLocks noChangeArrowheads="1"/>
          </p:cNvSpPr>
          <p:nvPr/>
        </p:nvSpPr>
        <p:spPr bwMode="auto">
          <a:xfrm>
            <a:off x="3251200" y="2987675"/>
            <a:ext cx="26988" cy="25400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99132" name="Oval 2172"/>
          <p:cNvSpPr>
            <a:spLocks noChangeArrowheads="1"/>
          </p:cNvSpPr>
          <p:nvPr/>
        </p:nvSpPr>
        <p:spPr bwMode="auto">
          <a:xfrm>
            <a:off x="3260725" y="2971800"/>
            <a:ext cx="25400" cy="26988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99133" name="Oval 2173"/>
          <p:cNvSpPr>
            <a:spLocks noChangeArrowheads="1"/>
          </p:cNvSpPr>
          <p:nvPr/>
        </p:nvSpPr>
        <p:spPr bwMode="auto">
          <a:xfrm>
            <a:off x="3268663" y="2957513"/>
            <a:ext cx="26987" cy="26987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99134" name="Oval 2174"/>
          <p:cNvSpPr>
            <a:spLocks noChangeArrowheads="1"/>
          </p:cNvSpPr>
          <p:nvPr/>
        </p:nvSpPr>
        <p:spPr bwMode="auto">
          <a:xfrm>
            <a:off x="3278188" y="2941638"/>
            <a:ext cx="26987" cy="26987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99135" name="Oval 2175"/>
          <p:cNvSpPr>
            <a:spLocks noChangeArrowheads="1"/>
          </p:cNvSpPr>
          <p:nvPr/>
        </p:nvSpPr>
        <p:spPr bwMode="auto">
          <a:xfrm>
            <a:off x="3284538" y="2930525"/>
            <a:ext cx="26987" cy="26988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99136" name="Oval 2176"/>
          <p:cNvSpPr>
            <a:spLocks noChangeArrowheads="1"/>
          </p:cNvSpPr>
          <p:nvPr/>
        </p:nvSpPr>
        <p:spPr bwMode="auto">
          <a:xfrm>
            <a:off x="3292475" y="2916238"/>
            <a:ext cx="26988" cy="26987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99137" name="Oval 2177"/>
          <p:cNvSpPr>
            <a:spLocks noChangeArrowheads="1"/>
          </p:cNvSpPr>
          <p:nvPr/>
        </p:nvSpPr>
        <p:spPr bwMode="auto">
          <a:xfrm>
            <a:off x="3300413" y="2900363"/>
            <a:ext cx="25400" cy="30162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99138" name="Oval 2178"/>
          <p:cNvSpPr>
            <a:spLocks noChangeArrowheads="1"/>
          </p:cNvSpPr>
          <p:nvPr/>
        </p:nvSpPr>
        <p:spPr bwMode="auto">
          <a:xfrm>
            <a:off x="3306763" y="2887663"/>
            <a:ext cx="26987" cy="25400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99139" name="Oval 2179"/>
          <p:cNvSpPr>
            <a:spLocks noChangeArrowheads="1"/>
          </p:cNvSpPr>
          <p:nvPr/>
        </p:nvSpPr>
        <p:spPr bwMode="auto">
          <a:xfrm>
            <a:off x="3316288" y="2873375"/>
            <a:ext cx="26987" cy="25400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99140" name="Oval 2180"/>
          <p:cNvSpPr>
            <a:spLocks noChangeArrowheads="1"/>
          </p:cNvSpPr>
          <p:nvPr/>
        </p:nvSpPr>
        <p:spPr bwMode="auto">
          <a:xfrm>
            <a:off x="3324225" y="2855913"/>
            <a:ext cx="26988" cy="30162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99141" name="Oval 2181"/>
          <p:cNvSpPr>
            <a:spLocks noChangeArrowheads="1"/>
          </p:cNvSpPr>
          <p:nvPr/>
        </p:nvSpPr>
        <p:spPr bwMode="auto">
          <a:xfrm>
            <a:off x="3330575" y="2844800"/>
            <a:ext cx="26988" cy="2857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99142" name="Oval 2182"/>
          <p:cNvSpPr>
            <a:spLocks noChangeArrowheads="1"/>
          </p:cNvSpPr>
          <p:nvPr/>
        </p:nvSpPr>
        <p:spPr bwMode="auto">
          <a:xfrm>
            <a:off x="3338513" y="2830513"/>
            <a:ext cx="26987" cy="26987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99143" name="Oval 2183"/>
          <p:cNvSpPr>
            <a:spLocks noChangeArrowheads="1"/>
          </p:cNvSpPr>
          <p:nvPr/>
        </p:nvSpPr>
        <p:spPr bwMode="auto">
          <a:xfrm>
            <a:off x="3348038" y="2817813"/>
            <a:ext cx="26987" cy="26987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99144" name="Oval 2184"/>
          <p:cNvSpPr>
            <a:spLocks noChangeArrowheads="1"/>
          </p:cNvSpPr>
          <p:nvPr/>
        </p:nvSpPr>
        <p:spPr bwMode="auto">
          <a:xfrm>
            <a:off x="3355975" y="2801938"/>
            <a:ext cx="26988" cy="26987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99145" name="Oval 2185"/>
          <p:cNvSpPr>
            <a:spLocks noChangeArrowheads="1"/>
          </p:cNvSpPr>
          <p:nvPr/>
        </p:nvSpPr>
        <p:spPr bwMode="auto">
          <a:xfrm>
            <a:off x="3363913" y="2787650"/>
            <a:ext cx="26987" cy="2857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99146" name="Oval 2186"/>
          <p:cNvSpPr>
            <a:spLocks noChangeArrowheads="1"/>
          </p:cNvSpPr>
          <p:nvPr/>
        </p:nvSpPr>
        <p:spPr bwMode="auto">
          <a:xfrm>
            <a:off x="3370263" y="2776538"/>
            <a:ext cx="26987" cy="25400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99147" name="Oval 2187"/>
          <p:cNvSpPr>
            <a:spLocks noChangeArrowheads="1"/>
          </p:cNvSpPr>
          <p:nvPr/>
        </p:nvSpPr>
        <p:spPr bwMode="auto">
          <a:xfrm>
            <a:off x="3376613" y="2762250"/>
            <a:ext cx="26987" cy="25400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99148" name="Oval 2188"/>
          <p:cNvSpPr>
            <a:spLocks noChangeArrowheads="1"/>
          </p:cNvSpPr>
          <p:nvPr/>
        </p:nvSpPr>
        <p:spPr bwMode="auto">
          <a:xfrm>
            <a:off x="3384550" y="2746375"/>
            <a:ext cx="26988" cy="2857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99149" name="Oval 2189"/>
          <p:cNvSpPr>
            <a:spLocks noChangeArrowheads="1"/>
          </p:cNvSpPr>
          <p:nvPr/>
        </p:nvSpPr>
        <p:spPr bwMode="auto">
          <a:xfrm>
            <a:off x="3392488" y="2733675"/>
            <a:ext cx="25400" cy="2857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99150" name="Oval 2190"/>
          <p:cNvSpPr>
            <a:spLocks noChangeArrowheads="1"/>
          </p:cNvSpPr>
          <p:nvPr/>
        </p:nvSpPr>
        <p:spPr bwMode="auto">
          <a:xfrm>
            <a:off x="3398838" y="2719388"/>
            <a:ext cx="26987" cy="26987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99151" name="Oval 2191"/>
          <p:cNvSpPr>
            <a:spLocks noChangeArrowheads="1"/>
          </p:cNvSpPr>
          <p:nvPr/>
        </p:nvSpPr>
        <p:spPr bwMode="auto">
          <a:xfrm>
            <a:off x="3405188" y="2708275"/>
            <a:ext cx="26987" cy="25400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99152" name="Oval 2192"/>
          <p:cNvSpPr>
            <a:spLocks noChangeArrowheads="1"/>
          </p:cNvSpPr>
          <p:nvPr/>
        </p:nvSpPr>
        <p:spPr bwMode="auto">
          <a:xfrm>
            <a:off x="3409950" y="2690813"/>
            <a:ext cx="26988" cy="26987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99153" name="Oval 2193"/>
          <p:cNvSpPr>
            <a:spLocks noChangeArrowheads="1"/>
          </p:cNvSpPr>
          <p:nvPr/>
        </p:nvSpPr>
        <p:spPr bwMode="auto">
          <a:xfrm>
            <a:off x="3414713" y="2679700"/>
            <a:ext cx="26987" cy="2857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99154" name="Oval 2194"/>
          <p:cNvSpPr>
            <a:spLocks noChangeArrowheads="1"/>
          </p:cNvSpPr>
          <p:nvPr/>
        </p:nvSpPr>
        <p:spPr bwMode="auto">
          <a:xfrm>
            <a:off x="3419475" y="2663825"/>
            <a:ext cx="25400" cy="25400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99155" name="Oval 2195"/>
          <p:cNvSpPr>
            <a:spLocks noChangeArrowheads="1"/>
          </p:cNvSpPr>
          <p:nvPr/>
        </p:nvSpPr>
        <p:spPr bwMode="auto">
          <a:xfrm>
            <a:off x="3424238" y="2644775"/>
            <a:ext cx="26987" cy="2857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99156" name="Oval 2196"/>
          <p:cNvSpPr>
            <a:spLocks noChangeArrowheads="1"/>
          </p:cNvSpPr>
          <p:nvPr/>
        </p:nvSpPr>
        <p:spPr bwMode="auto">
          <a:xfrm>
            <a:off x="3427413" y="2628900"/>
            <a:ext cx="26987" cy="2857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99157" name="Oval 2197"/>
          <p:cNvSpPr>
            <a:spLocks noChangeArrowheads="1"/>
          </p:cNvSpPr>
          <p:nvPr/>
        </p:nvSpPr>
        <p:spPr bwMode="auto">
          <a:xfrm>
            <a:off x="3432175" y="2614613"/>
            <a:ext cx="26988" cy="25400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99158" name="Oval 2198"/>
          <p:cNvSpPr>
            <a:spLocks noChangeArrowheads="1"/>
          </p:cNvSpPr>
          <p:nvPr/>
        </p:nvSpPr>
        <p:spPr bwMode="auto">
          <a:xfrm>
            <a:off x="3433763" y="2598738"/>
            <a:ext cx="26987" cy="26987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99159" name="Oval 2199"/>
          <p:cNvSpPr>
            <a:spLocks noChangeArrowheads="1"/>
          </p:cNvSpPr>
          <p:nvPr/>
        </p:nvSpPr>
        <p:spPr bwMode="auto">
          <a:xfrm>
            <a:off x="3433763" y="2581275"/>
            <a:ext cx="26987" cy="2857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99160" name="Oval 2200"/>
          <p:cNvSpPr>
            <a:spLocks noChangeArrowheads="1"/>
          </p:cNvSpPr>
          <p:nvPr/>
        </p:nvSpPr>
        <p:spPr bwMode="auto">
          <a:xfrm>
            <a:off x="3433763" y="2565400"/>
            <a:ext cx="26987" cy="25400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99161" name="Oval 2201"/>
          <p:cNvSpPr>
            <a:spLocks noChangeArrowheads="1"/>
          </p:cNvSpPr>
          <p:nvPr/>
        </p:nvSpPr>
        <p:spPr bwMode="auto">
          <a:xfrm>
            <a:off x="3430588" y="2549525"/>
            <a:ext cx="26987" cy="26988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99162" name="Oval 2202"/>
          <p:cNvSpPr>
            <a:spLocks noChangeArrowheads="1"/>
          </p:cNvSpPr>
          <p:nvPr/>
        </p:nvSpPr>
        <p:spPr bwMode="auto">
          <a:xfrm>
            <a:off x="3425825" y="2535238"/>
            <a:ext cx="26988" cy="2857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99163" name="Oval 2203"/>
          <p:cNvSpPr>
            <a:spLocks noChangeArrowheads="1"/>
          </p:cNvSpPr>
          <p:nvPr/>
        </p:nvSpPr>
        <p:spPr bwMode="auto">
          <a:xfrm>
            <a:off x="3419475" y="2525713"/>
            <a:ext cx="26988" cy="2857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99164" name="Oval 2204"/>
          <p:cNvSpPr>
            <a:spLocks noChangeArrowheads="1"/>
          </p:cNvSpPr>
          <p:nvPr/>
        </p:nvSpPr>
        <p:spPr bwMode="auto">
          <a:xfrm>
            <a:off x="3413125" y="2519363"/>
            <a:ext cx="26988" cy="26987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99165" name="Oval 2205"/>
          <p:cNvSpPr>
            <a:spLocks noChangeArrowheads="1"/>
          </p:cNvSpPr>
          <p:nvPr/>
        </p:nvSpPr>
        <p:spPr bwMode="auto">
          <a:xfrm>
            <a:off x="3400425" y="2514600"/>
            <a:ext cx="26988" cy="2857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99166" name="Oval 2206"/>
          <p:cNvSpPr>
            <a:spLocks noChangeArrowheads="1"/>
          </p:cNvSpPr>
          <p:nvPr/>
        </p:nvSpPr>
        <p:spPr bwMode="auto">
          <a:xfrm>
            <a:off x="3389313" y="2514600"/>
            <a:ext cx="26987" cy="2857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99167" name="Oval 2207"/>
          <p:cNvSpPr>
            <a:spLocks noChangeArrowheads="1"/>
          </p:cNvSpPr>
          <p:nvPr/>
        </p:nvSpPr>
        <p:spPr bwMode="auto">
          <a:xfrm>
            <a:off x="3375025" y="2519363"/>
            <a:ext cx="26988" cy="30162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99168" name="Oval 2208"/>
          <p:cNvSpPr>
            <a:spLocks noChangeArrowheads="1"/>
          </p:cNvSpPr>
          <p:nvPr/>
        </p:nvSpPr>
        <p:spPr bwMode="auto">
          <a:xfrm>
            <a:off x="3365500" y="2527300"/>
            <a:ext cx="26988" cy="2857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99169" name="Oval 2209"/>
          <p:cNvSpPr>
            <a:spLocks noChangeArrowheads="1"/>
          </p:cNvSpPr>
          <p:nvPr/>
        </p:nvSpPr>
        <p:spPr bwMode="auto">
          <a:xfrm>
            <a:off x="3355975" y="2540000"/>
            <a:ext cx="26988" cy="2857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99170" name="Oval 2210"/>
          <p:cNvSpPr>
            <a:spLocks noChangeArrowheads="1"/>
          </p:cNvSpPr>
          <p:nvPr/>
        </p:nvSpPr>
        <p:spPr bwMode="auto">
          <a:xfrm>
            <a:off x="3346450" y="2554288"/>
            <a:ext cx="26988" cy="25400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99171" name="Oval 2211"/>
          <p:cNvSpPr>
            <a:spLocks noChangeArrowheads="1"/>
          </p:cNvSpPr>
          <p:nvPr/>
        </p:nvSpPr>
        <p:spPr bwMode="auto">
          <a:xfrm>
            <a:off x="3336925" y="2568575"/>
            <a:ext cx="26988" cy="30163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99172" name="Oval 2212"/>
          <p:cNvSpPr>
            <a:spLocks noChangeArrowheads="1"/>
          </p:cNvSpPr>
          <p:nvPr/>
        </p:nvSpPr>
        <p:spPr bwMode="auto">
          <a:xfrm>
            <a:off x="3332163" y="2587625"/>
            <a:ext cx="26987" cy="26988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99173" name="Oval 2213"/>
          <p:cNvSpPr>
            <a:spLocks noChangeArrowheads="1"/>
          </p:cNvSpPr>
          <p:nvPr/>
        </p:nvSpPr>
        <p:spPr bwMode="auto">
          <a:xfrm>
            <a:off x="3328988" y="2606675"/>
            <a:ext cx="25400" cy="23813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99174" name="Oval 2214"/>
          <p:cNvSpPr>
            <a:spLocks noChangeArrowheads="1"/>
          </p:cNvSpPr>
          <p:nvPr/>
        </p:nvSpPr>
        <p:spPr bwMode="auto">
          <a:xfrm>
            <a:off x="3324225" y="2620963"/>
            <a:ext cx="26988" cy="2857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99175" name="Oval 2215"/>
          <p:cNvSpPr>
            <a:spLocks noChangeArrowheads="1"/>
          </p:cNvSpPr>
          <p:nvPr/>
        </p:nvSpPr>
        <p:spPr bwMode="auto">
          <a:xfrm>
            <a:off x="3321050" y="2635250"/>
            <a:ext cx="26988" cy="30163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99176" name="Oval 2216"/>
          <p:cNvSpPr>
            <a:spLocks noChangeArrowheads="1"/>
          </p:cNvSpPr>
          <p:nvPr/>
        </p:nvSpPr>
        <p:spPr bwMode="auto">
          <a:xfrm>
            <a:off x="3317875" y="2659063"/>
            <a:ext cx="26988" cy="25400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99177" name="Oval 2217"/>
          <p:cNvSpPr>
            <a:spLocks noChangeArrowheads="1"/>
          </p:cNvSpPr>
          <p:nvPr/>
        </p:nvSpPr>
        <p:spPr bwMode="auto">
          <a:xfrm>
            <a:off x="3316288" y="2667000"/>
            <a:ext cx="26987" cy="25400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99178" name="Oval 2218"/>
          <p:cNvSpPr>
            <a:spLocks noChangeArrowheads="1"/>
          </p:cNvSpPr>
          <p:nvPr/>
        </p:nvSpPr>
        <p:spPr bwMode="auto">
          <a:xfrm>
            <a:off x="3314700" y="2684463"/>
            <a:ext cx="26988" cy="26987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99179" name="Oval 2219"/>
          <p:cNvSpPr>
            <a:spLocks noChangeArrowheads="1"/>
          </p:cNvSpPr>
          <p:nvPr/>
        </p:nvSpPr>
        <p:spPr bwMode="auto">
          <a:xfrm>
            <a:off x="3314700" y="2695575"/>
            <a:ext cx="26988" cy="2857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99180" name="Oval 2220"/>
          <p:cNvSpPr>
            <a:spLocks noChangeArrowheads="1"/>
          </p:cNvSpPr>
          <p:nvPr/>
        </p:nvSpPr>
        <p:spPr bwMode="auto">
          <a:xfrm>
            <a:off x="3314700" y="2714625"/>
            <a:ext cx="26988" cy="23813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99181" name="Oval 2221"/>
          <p:cNvSpPr>
            <a:spLocks noChangeArrowheads="1"/>
          </p:cNvSpPr>
          <p:nvPr/>
        </p:nvSpPr>
        <p:spPr bwMode="auto">
          <a:xfrm>
            <a:off x="3314700" y="2724150"/>
            <a:ext cx="26988" cy="25400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99182" name="Oval 2222"/>
          <p:cNvSpPr>
            <a:spLocks noChangeArrowheads="1"/>
          </p:cNvSpPr>
          <p:nvPr/>
        </p:nvSpPr>
        <p:spPr bwMode="auto">
          <a:xfrm>
            <a:off x="3314700" y="2743200"/>
            <a:ext cx="26988" cy="2857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99183" name="Oval 2223"/>
          <p:cNvSpPr>
            <a:spLocks noChangeArrowheads="1"/>
          </p:cNvSpPr>
          <p:nvPr/>
        </p:nvSpPr>
        <p:spPr bwMode="auto">
          <a:xfrm>
            <a:off x="3314700" y="2755900"/>
            <a:ext cx="26988" cy="26988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99184" name="Oval 2224"/>
          <p:cNvSpPr>
            <a:spLocks noChangeArrowheads="1"/>
          </p:cNvSpPr>
          <p:nvPr/>
        </p:nvSpPr>
        <p:spPr bwMode="auto">
          <a:xfrm>
            <a:off x="3314700" y="2773363"/>
            <a:ext cx="26988" cy="25400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99185" name="Oval 2225"/>
          <p:cNvSpPr>
            <a:spLocks noChangeArrowheads="1"/>
          </p:cNvSpPr>
          <p:nvPr/>
        </p:nvSpPr>
        <p:spPr bwMode="auto">
          <a:xfrm>
            <a:off x="3314700" y="2782888"/>
            <a:ext cx="26988" cy="26987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99186" name="Oval 2226"/>
          <p:cNvSpPr>
            <a:spLocks noChangeArrowheads="1"/>
          </p:cNvSpPr>
          <p:nvPr/>
        </p:nvSpPr>
        <p:spPr bwMode="auto">
          <a:xfrm>
            <a:off x="3314700" y="2797175"/>
            <a:ext cx="26988" cy="30163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99187" name="Oval 2227"/>
          <p:cNvSpPr>
            <a:spLocks noChangeArrowheads="1"/>
          </p:cNvSpPr>
          <p:nvPr/>
        </p:nvSpPr>
        <p:spPr bwMode="auto">
          <a:xfrm>
            <a:off x="3314700" y="2809875"/>
            <a:ext cx="26988" cy="26988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99188" name="Oval 2228"/>
          <p:cNvSpPr>
            <a:spLocks noChangeArrowheads="1"/>
          </p:cNvSpPr>
          <p:nvPr/>
        </p:nvSpPr>
        <p:spPr bwMode="auto">
          <a:xfrm>
            <a:off x="3314700" y="2827338"/>
            <a:ext cx="26988" cy="26987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99189" name="Oval 2229"/>
          <p:cNvSpPr>
            <a:spLocks noChangeArrowheads="1"/>
          </p:cNvSpPr>
          <p:nvPr/>
        </p:nvSpPr>
        <p:spPr bwMode="auto">
          <a:xfrm>
            <a:off x="3314700" y="2836863"/>
            <a:ext cx="26988" cy="26987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99190" name="Oval 2230"/>
          <p:cNvSpPr>
            <a:spLocks noChangeArrowheads="1"/>
          </p:cNvSpPr>
          <p:nvPr/>
        </p:nvSpPr>
        <p:spPr bwMode="auto">
          <a:xfrm>
            <a:off x="3314700" y="2857500"/>
            <a:ext cx="26988" cy="2857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99191" name="Oval 2231"/>
          <p:cNvSpPr>
            <a:spLocks noChangeArrowheads="1"/>
          </p:cNvSpPr>
          <p:nvPr/>
        </p:nvSpPr>
        <p:spPr bwMode="auto">
          <a:xfrm>
            <a:off x="3314700" y="2870200"/>
            <a:ext cx="26988" cy="26988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99192" name="Oval 2232"/>
          <p:cNvSpPr>
            <a:spLocks noChangeArrowheads="1"/>
          </p:cNvSpPr>
          <p:nvPr/>
        </p:nvSpPr>
        <p:spPr bwMode="auto">
          <a:xfrm>
            <a:off x="3314700" y="2887663"/>
            <a:ext cx="26988" cy="25400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99193" name="Oval 2233"/>
          <p:cNvSpPr>
            <a:spLocks noChangeArrowheads="1"/>
          </p:cNvSpPr>
          <p:nvPr/>
        </p:nvSpPr>
        <p:spPr bwMode="auto">
          <a:xfrm>
            <a:off x="3314700" y="2897188"/>
            <a:ext cx="26988" cy="26987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99194" name="Oval 2234"/>
          <p:cNvSpPr>
            <a:spLocks noChangeArrowheads="1"/>
          </p:cNvSpPr>
          <p:nvPr/>
        </p:nvSpPr>
        <p:spPr bwMode="auto">
          <a:xfrm>
            <a:off x="3316288" y="2916238"/>
            <a:ext cx="26987" cy="26987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99195" name="Oval 2235"/>
          <p:cNvSpPr>
            <a:spLocks noChangeArrowheads="1"/>
          </p:cNvSpPr>
          <p:nvPr/>
        </p:nvSpPr>
        <p:spPr bwMode="auto">
          <a:xfrm>
            <a:off x="3316288" y="2927350"/>
            <a:ext cx="26987" cy="25400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99196" name="Oval 2236"/>
          <p:cNvSpPr>
            <a:spLocks noChangeArrowheads="1"/>
          </p:cNvSpPr>
          <p:nvPr/>
        </p:nvSpPr>
        <p:spPr bwMode="auto">
          <a:xfrm>
            <a:off x="3316288" y="2946400"/>
            <a:ext cx="26987" cy="26988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99197" name="Oval 2237"/>
          <p:cNvSpPr>
            <a:spLocks noChangeArrowheads="1"/>
          </p:cNvSpPr>
          <p:nvPr/>
        </p:nvSpPr>
        <p:spPr bwMode="auto">
          <a:xfrm>
            <a:off x="3316288" y="2957513"/>
            <a:ext cx="26987" cy="2857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99198" name="Oval 2238"/>
          <p:cNvSpPr>
            <a:spLocks noChangeArrowheads="1"/>
          </p:cNvSpPr>
          <p:nvPr/>
        </p:nvSpPr>
        <p:spPr bwMode="auto">
          <a:xfrm>
            <a:off x="3316288" y="2976563"/>
            <a:ext cx="26987" cy="25400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99199" name="Oval 2239"/>
          <p:cNvSpPr>
            <a:spLocks noChangeArrowheads="1"/>
          </p:cNvSpPr>
          <p:nvPr/>
        </p:nvSpPr>
        <p:spPr bwMode="auto">
          <a:xfrm>
            <a:off x="3316288" y="2986088"/>
            <a:ext cx="26987" cy="25400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99200" name="Oval 2240"/>
          <p:cNvSpPr>
            <a:spLocks noChangeArrowheads="1"/>
          </p:cNvSpPr>
          <p:nvPr/>
        </p:nvSpPr>
        <p:spPr bwMode="auto">
          <a:xfrm>
            <a:off x="3316288" y="3000375"/>
            <a:ext cx="26987" cy="25400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99201" name="Oval 2241"/>
          <p:cNvSpPr>
            <a:spLocks noChangeArrowheads="1"/>
          </p:cNvSpPr>
          <p:nvPr/>
        </p:nvSpPr>
        <p:spPr bwMode="auto">
          <a:xfrm>
            <a:off x="3316288" y="3011488"/>
            <a:ext cx="26987" cy="2857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99202" name="Oval 2242"/>
          <p:cNvSpPr>
            <a:spLocks noChangeArrowheads="1"/>
          </p:cNvSpPr>
          <p:nvPr/>
        </p:nvSpPr>
        <p:spPr bwMode="auto">
          <a:xfrm>
            <a:off x="3317875" y="3022600"/>
            <a:ext cx="26988" cy="26988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99203" name="Oval 2243"/>
          <p:cNvSpPr>
            <a:spLocks noChangeArrowheads="1"/>
          </p:cNvSpPr>
          <p:nvPr/>
        </p:nvSpPr>
        <p:spPr bwMode="auto">
          <a:xfrm>
            <a:off x="3319463" y="3040063"/>
            <a:ext cx="26987" cy="25400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99204" name="Oval 2244"/>
          <p:cNvSpPr>
            <a:spLocks noChangeArrowheads="1"/>
          </p:cNvSpPr>
          <p:nvPr/>
        </p:nvSpPr>
        <p:spPr bwMode="auto">
          <a:xfrm>
            <a:off x="3324225" y="3059113"/>
            <a:ext cx="26988" cy="2857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99205" name="Oval 2245"/>
          <p:cNvSpPr>
            <a:spLocks noChangeArrowheads="1"/>
          </p:cNvSpPr>
          <p:nvPr/>
        </p:nvSpPr>
        <p:spPr bwMode="auto">
          <a:xfrm>
            <a:off x="3330575" y="3076575"/>
            <a:ext cx="26988" cy="25400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99206" name="Oval 2246"/>
          <p:cNvSpPr>
            <a:spLocks noChangeArrowheads="1"/>
          </p:cNvSpPr>
          <p:nvPr/>
        </p:nvSpPr>
        <p:spPr bwMode="auto">
          <a:xfrm>
            <a:off x="3338513" y="3090863"/>
            <a:ext cx="26987" cy="25400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99207" name="Oval 2247"/>
          <p:cNvSpPr>
            <a:spLocks noChangeArrowheads="1"/>
          </p:cNvSpPr>
          <p:nvPr/>
        </p:nvSpPr>
        <p:spPr bwMode="auto">
          <a:xfrm>
            <a:off x="3349625" y="3101975"/>
            <a:ext cx="25400" cy="26988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99208" name="Oval 2248"/>
          <p:cNvSpPr>
            <a:spLocks noChangeArrowheads="1"/>
          </p:cNvSpPr>
          <p:nvPr/>
        </p:nvSpPr>
        <p:spPr bwMode="auto">
          <a:xfrm>
            <a:off x="3360738" y="3116263"/>
            <a:ext cx="26987" cy="30162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99209" name="Oval 2249"/>
          <p:cNvSpPr>
            <a:spLocks noChangeArrowheads="1"/>
          </p:cNvSpPr>
          <p:nvPr/>
        </p:nvSpPr>
        <p:spPr bwMode="auto">
          <a:xfrm>
            <a:off x="3375025" y="3125788"/>
            <a:ext cx="26988" cy="2857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99210" name="Oval 2250"/>
          <p:cNvSpPr>
            <a:spLocks noChangeArrowheads="1"/>
          </p:cNvSpPr>
          <p:nvPr/>
        </p:nvSpPr>
        <p:spPr bwMode="auto">
          <a:xfrm>
            <a:off x="3394075" y="3125788"/>
            <a:ext cx="25400" cy="30162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99211" name="Oval 2251"/>
          <p:cNvSpPr>
            <a:spLocks noChangeArrowheads="1"/>
          </p:cNvSpPr>
          <p:nvPr/>
        </p:nvSpPr>
        <p:spPr bwMode="auto">
          <a:xfrm>
            <a:off x="3413125" y="3125788"/>
            <a:ext cx="26988" cy="2857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99212" name="Oval 2252"/>
          <p:cNvSpPr>
            <a:spLocks noChangeArrowheads="1"/>
          </p:cNvSpPr>
          <p:nvPr/>
        </p:nvSpPr>
        <p:spPr bwMode="auto">
          <a:xfrm>
            <a:off x="3429000" y="3121025"/>
            <a:ext cx="26988" cy="30163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99213" name="Oval 2253"/>
          <p:cNvSpPr>
            <a:spLocks noChangeArrowheads="1"/>
          </p:cNvSpPr>
          <p:nvPr/>
        </p:nvSpPr>
        <p:spPr bwMode="auto">
          <a:xfrm>
            <a:off x="3443288" y="3114675"/>
            <a:ext cx="26987" cy="2857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99214" name="Oval 2254"/>
          <p:cNvSpPr>
            <a:spLocks noChangeArrowheads="1"/>
          </p:cNvSpPr>
          <p:nvPr/>
        </p:nvSpPr>
        <p:spPr bwMode="auto">
          <a:xfrm>
            <a:off x="3457575" y="3101975"/>
            <a:ext cx="26988" cy="26988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99215" name="Oval 2255"/>
          <p:cNvSpPr>
            <a:spLocks noChangeArrowheads="1"/>
          </p:cNvSpPr>
          <p:nvPr/>
        </p:nvSpPr>
        <p:spPr bwMode="auto">
          <a:xfrm>
            <a:off x="3468688" y="3089275"/>
            <a:ext cx="26987" cy="26988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99216" name="Oval 2256"/>
          <p:cNvSpPr>
            <a:spLocks noChangeArrowheads="1"/>
          </p:cNvSpPr>
          <p:nvPr/>
        </p:nvSpPr>
        <p:spPr bwMode="auto">
          <a:xfrm>
            <a:off x="3479800" y="3070225"/>
            <a:ext cx="26988" cy="30163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99217" name="Oval 2257"/>
          <p:cNvSpPr>
            <a:spLocks noChangeArrowheads="1"/>
          </p:cNvSpPr>
          <p:nvPr/>
        </p:nvSpPr>
        <p:spPr bwMode="auto">
          <a:xfrm>
            <a:off x="3486150" y="3057525"/>
            <a:ext cx="25400" cy="2857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99218" name="Oval 2258"/>
          <p:cNvSpPr>
            <a:spLocks noChangeArrowheads="1"/>
          </p:cNvSpPr>
          <p:nvPr/>
        </p:nvSpPr>
        <p:spPr bwMode="auto">
          <a:xfrm>
            <a:off x="3487738" y="3044825"/>
            <a:ext cx="26987" cy="25400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99219" name="Oval 2259"/>
          <p:cNvSpPr>
            <a:spLocks noChangeArrowheads="1"/>
          </p:cNvSpPr>
          <p:nvPr/>
        </p:nvSpPr>
        <p:spPr bwMode="auto">
          <a:xfrm>
            <a:off x="3494088" y="3025775"/>
            <a:ext cx="26987" cy="30163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99220" name="Oval 2260"/>
          <p:cNvSpPr>
            <a:spLocks noChangeArrowheads="1"/>
          </p:cNvSpPr>
          <p:nvPr/>
        </p:nvSpPr>
        <p:spPr bwMode="auto">
          <a:xfrm>
            <a:off x="3495675" y="3016250"/>
            <a:ext cx="26988" cy="26988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99221" name="Oval 2261"/>
          <p:cNvSpPr>
            <a:spLocks noChangeArrowheads="1"/>
          </p:cNvSpPr>
          <p:nvPr/>
        </p:nvSpPr>
        <p:spPr bwMode="auto">
          <a:xfrm>
            <a:off x="3498850" y="3000375"/>
            <a:ext cx="26988" cy="25400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99222" name="Oval 2262"/>
          <p:cNvSpPr>
            <a:spLocks noChangeArrowheads="1"/>
          </p:cNvSpPr>
          <p:nvPr/>
        </p:nvSpPr>
        <p:spPr bwMode="auto">
          <a:xfrm>
            <a:off x="3502025" y="2986088"/>
            <a:ext cx="26988" cy="25400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99223" name="Oval 2263"/>
          <p:cNvSpPr>
            <a:spLocks noChangeArrowheads="1"/>
          </p:cNvSpPr>
          <p:nvPr/>
        </p:nvSpPr>
        <p:spPr bwMode="auto">
          <a:xfrm>
            <a:off x="3502025" y="2967038"/>
            <a:ext cx="26988" cy="26987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99224" name="Oval 2264"/>
          <p:cNvSpPr>
            <a:spLocks noChangeArrowheads="1"/>
          </p:cNvSpPr>
          <p:nvPr/>
        </p:nvSpPr>
        <p:spPr bwMode="auto">
          <a:xfrm>
            <a:off x="3506788" y="2951163"/>
            <a:ext cx="25400" cy="2857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99225" name="Oval 2265"/>
          <p:cNvSpPr>
            <a:spLocks noChangeArrowheads="1"/>
          </p:cNvSpPr>
          <p:nvPr/>
        </p:nvSpPr>
        <p:spPr bwMode="auto">
          <a:xfrm>
            <a:off x="3503613" y="2936875"/>
            <a:ext cx="26987" cy="25400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99226" name="Oval 2266"/>
          <p:cNvSpPr>
            <a:spLocks noChangeArrowheads="1"/>
          </p:cNvSpPr>
          <p:nvPr/>
        </p:nvSpPr>
        <p:spPr bwMode="auto">
          <a:xfrm>
            <a:off x="3500438" y="2922588"/>
            <a:ext cx="26987" cy="23812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99227" name="Oval 2267"/>
          <p:cNvSpPr>
            <a:spLocks noChangeArrowheads="1"/>
          </p:cNvSpPr>
          <p:nvPr/>
        </p:nvSpPr>
        <p:spPr bwMode="auto">
          <a:xfrm>
            <a:off x="3489325" y="2905125"/>
            <a:ext cx="26988" cy="26988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99228" name="Oval 2268"/>
          <p:cNvSpPr>
            <a:spLocks noChangeArrowheads="1"/>
          </p:cNvSpPr>
          <p:nvPr/>
        </p:nvSpPr>
        <p:spPr bwMode="auto">
          <a:xfrm>
            <a:off x="3482975" y="2894013"/>
            <a:ext cx="26988" cy="2857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99229" name="Oval 2269"/>
          <p:cNvSpPr>
            <a:spLocks noChangeArrowheads="1"/>
          </p:cNvSpPr>
          <p:nvPr/>
        </p:nvSpPr>
        <p:spPr bwMode="auto">
          <a:xfrm>
            <a:off x="3470275" y="2887663"/>
            <a:ext cx="26988" cy="25400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99230" name="Oval 2270"/>
          <p:cNvSpPr>
            <a:spLocks noChangeArrowheads="1"/>
          </p:cNvSpPr>
          <p:nvPr/>
        </p:nvSpPr>
        <p:spPr bwMode="auto">
          <a:xfrm>
            <a:off x="3455988" y="2887663"/>
            <a:ext cx="26987" cy="25400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99231" name="Oval 2271"/>
          <p:cNvSpPr>
            <a:spLocks noChangeArrowheads="1"/>
          </p:cNvSpPr>
          <p:nvPr/>
        </p:nvSpPr>
        <p:spPr bwMode="auto">
          <a:xfrm>
            <a:off x="3444875" y="2895600"/>
            <a:ext cx="26988" cy="2857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99232" name="Oval 2272"/>
          <p:cNvSpPr>
            <a:spLocks noChangeArrowheads="1"/>
          </p:cNvSpPr>
          <p:nvPr/>
        </p:nvSpPr>
        <p:spPr bwMode="auto">
          <a:xfrm>
            <a:off x="3443288" y="2908300"/>
            <a:ext cx="26987" cy="2857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99233" name="Oval 2273"/>
          <p:cNvSpPr>
            <a:spLocks noChangeArrowheads="1"/>
          </p:cNvSpPr>
          <p:nvPr/>
        </p:nvSpPr>
        <p:spPr bwMode="auto">
          <a:xfrm>
            <a:off x="3448050" y="2924175"/>
            <a:ext cx="26988" cy="26988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99234" name="Oval 2274"/>
          <p:cNvSpPr>
            <a:spLocks noChangeArrowheads="1"/>
          </p:cNvSpPr>
          <p:nvPr/>
        </p:nvSpPr>
        <p:spPr bwMode="auto">
          <a:xfrm>
            <a:off x="3459163" y="2935288"/>
            <a:ext cx="26987" cy="23812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99235" name="Oval 2275"/>
          <p:cNvSpPr>
            <a:spLocks noChangeArrowheads="1"/>
          </p:cNvSpPr>
          <p:nvPr/>
        </p:nvSpPr>
        <p:spPr bwMode="auto">
          <a:xfrm>
            <a:off x="3471863" y="2941638"/>
            <a:ext cx="26987" cy="25400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99236" name="Oval 2276"/>
          <p:cNvSpPr>
            <a:spLocks noChangeArrowheads="1"/>
          </p:cNvSpPr>
          <p:nvPr/>
        </p:nvSpPr>
        <p:spPr bwMode="auto">
          <a:xfrm>
            <a:off x="3484563" y="2943225"/>
            <a:ext cx="25400" cy="25400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99237" name="Oval 2277"/>
          <p:cNvSpPr>
            <a:spLocks noChangeArrowheads="1"/>
          </p:cNvSpPr>
          <p:nvPr/>
        </p:nvSpPr>
        <p:spPr bwMode="auto">
          <a:xfrm>
            <a:off x="3509963" y="2936875"/>
            <a:ext cx="25400" cy="25400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99238" name="Oval 2278"/>
          <p:cNvSpPr>
            <a:spLocks noChangeArrowheads="1"/>
          </p:cNvSpPr>
          <p:nvPr/>
        </p:nvSpPr>
        <p:spPr bwMode="auto">
          <a:xfrm>
            <a:off x="3516313" y="2940050"/>
            <a:ext cx="26987" cy="26988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99239" name="Oval 2279"/>
          <p:cNvSpPr>
            <a:spLocks noChangeArrowheads="1"/>
          </p:cNvSpPr>
          <p:nvPr/>
        </p:nvSpPr>
        <p:spPr bwMode="auto">
          <a:xfrm>
            <a:off x="3533775" y="2940050"/>
            <a:ext cx="26988" cy="26988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99240" name="Oval 2280"/>
          <p:cNvSpPr>
            <a:spLocks noChangeArrowheads="1"/>
          </p:cNvSpPr>
          <p:nvPr/>
        </p:nvSpPr>
        <p:spPr bwMode="auto">
          <a:xfrm>
            <a:off x="3554413" y="2940050"/>
            <a:ext cx="25400" cy="26988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99241" name="Oval 2281"/>
          <p:cNvSpPr>
            <a:spLocks noChangeArrowheads="1"/>
          </p:cNvSpPr>
          <p:nvPr/>
        </p:nvSpPr>
        <p:spPr bwMode="auto">
          <a:xfrm>
            <a:off x="3571875" y="2936875"/>
            <a:ext cx="26988" cy="25400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99242" name="Oval 2282"/>
          <p:cNvSpPr>
            <a:spLocks noChangeArrowheads="1"/>
          </p:cNvSpPr>
          <p:nvPr/>
        </p:nvSpPr>
        <p:spPr bwMode="auto">
          <a:xfrm>
            <a:off x="3727450" y="2908300"/>
            <a:ext cx="25400" cy="25400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243" name="Oval 2283"/>
          <p:cNvSpPr>
            <a:spLocks noChangeArrowheads="1"/>
          </p:cNvSpPr>
          <p:nvPr/>
        </p:nvSpPr>
        <p:spPr bwMode="auto">
          <a:xfrm>
            <a:off x="3717925" y="2897188"/>
            <a:ext cx="25400" cy="25400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244" name="Oval 2284"/>
          <p:cNvSpPr>
            <a:spLocks noChangeArrowheads="1"/>
          </p:cNvSpPr>
          <p:nvPr/>
        </p:nvSpPr>
        <p:spPr bwMode="auto">
          <a:xfrm>
            <a:off x="3703638" y="2887663"/>
            <a:ext cx="25400" cy="2222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245" name="Oval 2285"/>
          <p:cNvSpPr>
            <a:spLocks noChangeArrowheads="1"/>
          </p:cNvSpPr>
          <p:nvPr/>
        </p:nvSpPr>
        <p:spPr bwMode="auto">
          <a:xfrm>
            <a:off x="3686175" y="2881313"/>
            <a:ext cx="25400" cy="23812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246" name="Oval 2286"/>
          <p:cNvSpPr>
            <a:spLocks noChangeArrowheads="1"/>
          </p:cNvSpPr>
          <p:nvPr/>
        </p:nvSpPr>
        <p:spPr bwMode="auto">
          <a:xfrm>
            <a:off x="3667125" y="2878138"/>
            <a:ext cx="25400" cy="23812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247" name="Oval 2287"/>
          <p:cNvSpPr>
            <a:spLocks noChangeArrowheads="1"/>
          </p:cNvSpPr>
          <p:nvPr/>
        </p:nvSpPr>
        <p:spPr bwMode="auto">
          <a:xfrm>
            <a:off x="3649663" y="2878138"/>
            <a:ext cx="25400" cy="23812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248" name="Oval 2288"/>
          <p:cNvSpPr>
            <a:spLocks noChangeArrowheads="1"/>
          </p:cNvSpPr>
          <p:nvPr/>
        </p:nvSpPr>
        <p:spPr bwMode="auto">
          <a:xfrm>
            <a:off x="3632200" y="2884488"/>
            <a:ext cx="25400" cy="2222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249" name="Oval 2289"/>
          <p:cNvSpPr>
            <a:spLocks noChangeArrowheads="1"/>
          </p:cNvSpPr>
          <p:nvPr/>
        </p:nvSpPr>
        <p:spPr bwMode="auto">
          <a:xfrm>
            <a:off x="3617913" y="2892425"/>
            <a:ext cx="25400" cy="23813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250" name="Oval 2290"/>
          <p:cNvSpPr>
            <a:spLocks noChangeArrowheads="1"/>
          </p:cNvSpPr>
          <p:nvPr/>
        </p:nvSpPr>
        <p:spPr bwMode="auto">
          <a:xfrm>
            <a:off x="3602038" y="2906713"/>
            <a:ext cx="25400" cy="23812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251" name="Oval 2291"/>
          <p:cNvSpPr>
            <a:spLocks noChangeArrowheads="1"/>
          </p:cNvSpPr>
          <p:nvPr/>
        </p:nvSpPr>
        <p:spPr bwMode="auto">
          <a:xfrm>
            <a:off x="3594100" y="2917825"/>
            <a:ext cx="25400" cy="23813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252" name="Oval 2292"/>
          <p:cNvSpPr>
            <a:spLocks noChangeArrowheads="1"/>
          </p:cNvSpPr>
          <p:nvPr/>
        </p:nvSpPr>
        <p:spPr bwMode="auto">
          <a:xfrm>
            <a:off x="3584575" y="2928938"/>
            <a:ext cx="25400" cy="23812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253" name="Oval 2293"/>
          <p:cNvSpPr>
            <a:spLocks noChangeArrowheads="1"/>
          </p:cNvSpPr>
          <p:nvPr/>
        </p:nvSpPr>
        <p:spPr bwMode="auto">
          <a:xfrm>
            <a:off x="3576638" y="2943225"/>
            <a:ext cx="23812" cy="23813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254" name="Oval 2294"/>
          <p:cNvSpPr>
            <a:spLocks noChangeArrowheads="1"/>
          </p:cNvSpPr>
          <p:nvPr/>
        </p:nvSpPr>
        <p:spPr bwMode="auto">
          <a:xfrm>
            <a:off x="3570288" y="2959100"/>
            <a:ext cx="25400" cy="25400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255" name="Oval 2295"/>
          <p:cNvSpPr>
            <a:spLocks noChangeArrowheads="1"/>
          </p:cNvSpPr>
          <p:nvPr/>
        </p:nvSpPr>
        <p:spPr bwMode="auto">
          <a:xfrm>
            <a:off x="3567113" y="2976563"/>
            <a:ext cx="25400" cy="23812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256" name="Oval 2296"/>
          <p:cNvSpPr>
            <a:spLocks noChangeArrowheads="1"/>
          </p:cNvSpPr>
          <p:nvPr/>
        </p:nvSpPr>
        <p:spPr bwMode="auto">
          <a:xfrm>
            <a:off x="3563938" y="2994025"/>
            <a:ext cx="25400" cy="2222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257" name="Oval 2297"/>
          <p:cNvSpPr>
            <a:spLocks noChangeArrowheads="1"/>
          </p:cNvSpPr>
          <p:nvPr/>
        </p:nvSpPr>
        <p:spPr bwMode="auto">
          <a:xfrm>
            <a:off x="3563938" y="3006725"/>
            <a:ext cx="25400" cy="25400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258" name="Oval 2298"/>
          <p:cNvSpPr>
            <a:spLocks noChangeArrowheads="1"/>
          </p:cNvSpPr>
          <p:nvPr/>
        </p:nvSpPr>
        <p:spPr bwMode="auto">
          <a:xfrm>
            <a:off x="3563938" y="3024188"/>
            <a:ext cx="25400" cy="23812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259" name="Oval 2299"/>
          <p:cNvSpPr>
            <a:spLocks noChangeArrowheads="1"/>
          </p:cNvSpPr>
          <p:nvPr/>
        </p:nvSpPr>
        <p:spPr bwMode="auto">
          <a:xfrm>
            <a:off x="3567113" y="3038475"/>
            <a:ext cx="25400" cy="23813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260" name="Oval 2300"/>
          <p:cNvSpPr>
            <a:spLocks noChangeArrowheads="1"/>
          </p:cNvSpPr>
          <p:nvPr/>
        </p:nvSpPr>
        <p:spPr bwMode="auto">
          <a:xfrm>
            <a:off x="3570288" y="3055938"/>
            <a:ext cx="25400" cy="2222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261" name="Oval 2301"/>
          <p:cNvSpPr>
            <a:spLocks noChangeArrowheads="1"/>
          </p:cNvSpPr>
          <p:nvPr/>
        </p:nvSpPr>
        <p:spPr bwMode="auto">
          <a:xfrm>
            <a:off x="3576638" y="3068638"/>
            <a:ext cx="23812" cy="25400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262" name="Oval 2302"/>
          <p:cNvSpPr>
            <a:spLocks noChangeArrowheads="1"/>
          </p:cNvSpPr>
          <p:nvPr/>
        </p:nvSpPr>
        <p:spPr bwMode="auto">
          <a:xfrm>
            <a:off x="3581400" y="3082925"/>
            <a:ext cx="25400" cy="23813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263" name="Oval 2303"/>
          <p:cNvSpPr>
            <a:spLocks noChangeArrowheads="1"/>
          </p:cNvSpPr>
          <p:nvPr/>
        </p:nvSpPr>
        <p:spPr bwMode="auto">
          <a:xfrm>
            <a:off x="3590925" y="3097213"/>
            <a:ext cx="25400" cy="23812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264" name="Oval 2304"/>
          <p:cNvSpPr>
            <a:spLocks noChangeArrowheads="1"/>
          </p:cNvSpPr>
          <p:nvPr/>
        </p:nvSpPr>
        <p:spPr bwMode="auto">
          <a:xfrm>
            <a:off x="3597275" y="3108325"/>
            <a:ext cx="25400" cy="23813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265" name="Oval 2305"/>
          <p:cNvSpPr>
            <a:spLocks noChangeArrowheads="1"/>
          </p:cNvSpPr>
          <p:nvPr/>
        </p:nvSpPr>
        <p:spPr bwMode="auto">
          <a:xfrm>
            <a:off x="3608388" y="3119438"/>
            <a:ext cx="25400" cy="25400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266" name="Oval 2306"/>
          <p:cNvSpPr>
            <a:spLocks noChangeArrowheads="1"/>
          </p:cNvSpPr>
          <p:nvPr/>
        </p:nvSpPr>
        <p:spPr bwMode="auto">
          <a:xfrm>
            <a:off x="3621088" y="3127375"/>
            <a:ext cx="23812" cy="25400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267" name="Oval 2307"/>
          <p:cNvSpPr>
            <a:spLocks noChangeArrowheads="1"/>
          </p:cNvSpPr>
          <p:nvPr/>
        </p:nvSpPr>
        <p:spPr bwMode="auto">
          <a:xfrm>
            <a:off x="3638550" y="3133725"/>
            <a:ext cx="25400" cy="23813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268" name="Oval 2308"/>
          <p:cNvSpPr>
            <a:spLocks noChangeArrowheads="1"/>
          </p:cNvSpPr>
          <p:nvPr/>
        </p:nvSpPr>
        <p:spPr bwMode="auto">
          <a:xfrm>
            <a:off x="3652838" y="3135313"/>
            <a:ext cx="25400" cy="25400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269" name="Oval 2309"/>
          <p:cNvSpPr>
            <a:spLocks noChangeArrowheads="1"/>
          </p:cNvSpPr>
          <p:nvPr/>
        </p:nvSpPr>
        <p:spPr bwMode="auto">
          <a:xfrm>
            <a:off x="3667125" y="3140075"/>
            <a:ext cx="25400" cy="23813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270" name="Oval 2310"/>
          <p:cNvSpPr>
            <a:spLocks noChangeArrowheads="1"/>
          </p:cNvSpPr>
          <p:nvPr/>
        </p:nvSpPr>
        <p:spPr bwMode="auto">
          <a:xfrm>
            <a:off x="3679825" y="3140075"/>
            <a:ext cx="25400" cy="23813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271" name="Oval 2311"/>
          <p:cNvSpPr>
            <a:spLocks noChangeArrowheads="1"/>
          </p:cNvSpPr>
          <p:nvPr/>
        </p:nvSpPr>
        <p:spPr bwMode="auto">
          <a:xfrm>
            <a:off x="3694113" y="3133725"/>
            <a:ext cx="25400" cy="23813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272" name="Oval 2312"/>
          <p:cNvSpPr>
            <a:spLocks noChangeArrowheads="1"/>
          </p:cNvSpPr>
          <p:nvPr/>
        </p:nvSpPr>
        <p:spPr bwMode="auto">
          <a:xfrm>
            <a:off x="3709988" y="3125788"/>
            <a:ext cx="23812" cy="23812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273" name="Oval 2313"/>
          <p:cNvSpPr>
            <a:spLocks noChangeArrowheads="1"/>
          </p:cNvSpPr>
          <p:nvPr/>
        </p:nvSpPr>
        <p:spPr bwMode="auto">
          <a:xfrm>
            <a:off x="3721100" y="3114675"/>
            <a:ext cx="25400" cy="23813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274" name="Oval 2314"/>
          <p:cNvSpPr>
            <a:spLocks noChangeArrowheads="1"/>
          </p:cNvSpPr>
          <p:nvPr/>
        </p:nvSpPr>
        <p:spPr bwMode="auto">
          <a:xfrm>
            <a:off x="3733800" y="3103563"/>
            <a:ext cx="23813" cy="2222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275" name="Oval 2315"/>
          <p:cNvSpPr>
            <a:spLocks noChangeArrowheads="1"/>
          </p:cNvSpPr>
          <p:nvPr/>
        </p:nvSpPr>
        <p:spPr bwMode="auto">
          <a:xfrm>
            <a:off x="3741738" y="3092450"/>
            <a:ext cx="25400" cy="23813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276" name="Oval 2316"/>
          <p:cNvSpPr>
            <a:spLocks noChangeArrowheads="1"/>
          </p:cNvSpPr>
          <p:nvPr/>
        </p:nvSpPr>
        <p:spPr bwMode="auto">
          <a:xfrm>
            <a:off x="3751263" y="3074988"/>
            <a:ext cx="25400" cy="23812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277" name="Oval 2317"/>
          <p:cNvSpPr>
            <a:spLocks noChangeArrowheads="1"/>
          </p:cNvSpPr>
          <p:nvPr/>
        </p:nvSpPr>
        <p:spPr bwMode="auto">
          <a:xfrm>
            <a:off x="3757613" y="3057525"/>
            <a:ext cx="23812" cy="23813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278" name="Oval 2318"/>
          <p:cNvSpPr>
            <a:spLocks noChangeArrowheads="1"/>
          </p:cNvSpPr>
          <p:nvPr/>
        </p:nvSpPr>
        <p:spPr bwMode="auto">
          <a:xfrm>
            <a:off x="3759200" y="3044825"/>
            <a:ext cx="25400" cy="2222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279" name="Oval 2319"/>
          <p:cNvSpPr>
            <a:spLocks noChangeArrowheads="1"/>
          </p:cNvSpPr>
          <p:nvPr/>
        </p:nvSpPr>
        <p:spPr bwMode="auto">
          <a:xfrm>
            <a:off x="3759200" y="3030538"/>
            <a:ext cx="25400" cy="23812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280" name="Oval 2320"/>
          <p:cNvSpPr>
            <a:spLocks noChangeArrowheads="1"/>
          </p:cNvSpPr>
          <p:nvPr/>
        </p:nvSpPr>
        <p:spPr bwMode="auto">
          <a:xfrm>
            <a:off x="3762375" y="3017838"/>
            <a:ext cx="25400" cy="25400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281" name="Oval 2321"/>
          <p:cNvSpPr>
            <a:spLocks noChangeArrowheads="1"/>
          </p:cNvSpPr>
          <p:nvPr/>
        </p:nvSpPr>
        <p:spPr bwMode="auto">
          <a:xfrm>
            <a:off x="3759200" y="3005138"/>
            <a:ext cx="25400" cy="2222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282" name="Oval 2322"/>
          <p:cNvSpPr>
            <a:spLocks noChangeArrowheads="1"/>
          </p:cNvSpPr>
          <p:nvPr/>
        </p:nvSpPr>
        <p:spPr bwMode="auto">
          <a:xfrm>
            <a:off x="3759200" y="2990850"/>
            <a:ext cx="25400" cy="23813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283" name="Oval 2323"/>
          <p:cNvSpPr>
            <a:spLocks noChangeArrowheads="1"/>
          </p:cNvSpPr>
          <p:nvPr/>
        </p:nvSpPr>
        <p:spPr bwMode="auto">
          <a:xfrm>
            <a:off x="3759200" y="2976563"/>
            <a:ext cx="25400" cy="23812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284" name="Oval 2324"/>
          <p:cNvSpPr>
            <a:spLocks noChangeArrowheads="1"/>
          </p:cNvSpPr>
          <p:nvPr/>
        </p:nvSpPr>
        <p:spPr bwMode="auto">
          <a:xfrm>
            <a:off x="3757613" y="2962275"/>
            <a:ext cx="23812" cy="23813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285" name="Oval 2325"/>
          <p:cNvSpPr>
            <a:spLocks noChangeArrowheads="1"/>
          </p:cNvSpPr>
          <p:nvPr/>
        </p:nvSpPr>
        <p:spPr bwMode="auto">
          <a:xfrm>
            <a:off x="3754438" y="2946400"/>
            <a:ext cx="25400" cy="2222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286" name="Oval 2326"/>
          <p:cNvSpPr>
            <a:spLocks noChangeArrowheads="1"/>
          </p:cNvSpPr>
          <p:nvPr/>
        </p:nvSpPr>
        <p:spPr bwMode="auto">
          <a:xfrm>
            <a:off x="3744913" y="2932113"/>
            <a:ext cx="25400" cy="23812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287" name="Oval 2327"/>
          <p:cNvSpPr>
            <a:spLocks noChangeArrowheads="1"/>
          </p:cNvSpPr>
          <p:nvPr/>
        </p:nvSpPr>
        <p:spPr bwMode="auto">
          <a:xfrm>
            <a:off x="3735388" y="2917825"/>
            <a:ext cx="25400" cy="23813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288" name="Oval 2328"/>
          <p:cNvSpPr>
            <a:spLocks noChangeArrowheads="1"/>
          </p:cNvSpPr>
          <p:nvPr/>
        </p:nvSpPr>
        <p:spPr bwMode="auto">
          <a:xfrm>
            <a:off x="3768725" y="2882900"/>
            <a:ext cx="25400" cy="23813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289" name="Oval 2329"/>
          <p:cNvSpPr>
            <a:spLocks noChangeArrowheads="1"/>
          </p:cNvSpPr>
          <p:nvPr/>
        </p:nvSpPr>
        <p:spPr bwMode="auto">
          <a:xfrm>
            <a:off x="3767138" y="2897188"/>
            <a:ext cx="25400" cy="2222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290" name="Oval 2330"/>
          <p:cNvSpPr>
            <a:spLocks noChangeArrowheads="1"/>
          </p:cNvSpPr>
          <p:nvPr/>
        </p:nvSpPr>
        <p:spPr bwMode="auto">
          <a:xfrm>
            <a:off x="3767138" y="2909888"/>
            <a:ext cx="25400" cy="25400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291" name="Oval 2331"/>
          <p:cNvSpPr>
            <a:spLocks noChangeArrowheads="1"/>
          </p:cNvSpPr>
          <p:nvPr/>
        </p:nvSpPr>
        <p:spPr bwMode="auto">
          <a:xfrm>
            <a:off x="3767138" y="2925763"/>
            <a:ext cx="25400" cy="2222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292" name="Oval 2332"/>
          <p:cNvSpPr>
            <a:spLocks noChangeArrowheads="1"/>
          </p:cNvSpPr>
          <p:nvPr/>
        </p:nvSpPr>
        <p:spPr bwMode="auto">
          <a:xfrm>
            <a:off x="3768725" y="2941638"/>
            <a:ext cx="25400" cy="23812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293" name="Oval 2333"/>
          <p:cNvSpPr>
            <a:spLocks noChangeArrowheads="1"/>
          </p:cNvSpPr>
          <p:nvPr/>
        </p:nvSpPr>
        <p:spPr bwMode="auto">
          <a:xfrm>
            <a:off x="3767138" y="2957513"/>
            <a:ext cx="25400" cy="25400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294" name="Oval 2334"/>
          <p:cNvSpPr>
            <a:spLocks noChangeArrowheads="1"/>
          </p:cNvSpPr>
          <p:nvPr/>
        </p:nvSpPr>
        <p:spPr bwMode="auto">
          <a:xfrm>
            <a:off x="3767138" y="2971800"/>
            <a:ext cx="25400" cy="25400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295" name="Oval 2335"/>
          <p:cNvSpPr>
            <a:spLocks noChangeArrowheads="1"/>
          </p:cNvSpPr>
          <p:nvPr/>
        </p:nvSpPr>
        <p:spPr bwMode="auto">
          <a:xfrm>
            <a:off x="3767138" y="2986088"/>
            <a:ext cx="25400" cy="23812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296" name="Oval 2336"/>
          <p:cNvSpPr>
            <a:spLocks noChangeArrowheads="1"/>
          </p:cNvSpPr>
          <p:nvPr/>
        </p:nvSpPr>
        <p:spPr bwMode="auto">
          <a:xfrm>
            <a:off x="3765550" y="3000375"/>
            <a:ext cx="25400" cy="23813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297" name="Oval 2337"/>
          <p:cNvSpPr>
            <a:spLocks noChangeArrowheads="1"/>
          </p:cNvSpPr>
          <p:nvPr/>
        </p:nvSpPr>
        <p:spPr bwMode="auto">
          <a:xfrm>
            <a:off x="3763963" y="3014663"/>
            <a:ext cx="25400" cy="23812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298" name="Oval 2338"/>
          <p:cNvSpPr>
            <a:spLocks noChangeArrowheads="1"/>
          </p:cNvSpPr>
          <p:nvPr/>
        </p:nvSpPr>
        <p:spPr bwMode="auto">
          <a:xfrm>
            <a:off x="3763963" y="3027363"/>
            <a:ext cx="25400" cy="25400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299" name="Oval 2339"/>
          <p:cNvSpPr>
            <a:spLocks noChangeArrowheads="1"/>
          </p:cNvSpPr>
          <p:nvPr/>
        </p:nvSpPr>
        <p:spPr bwMode="auto">
          <a:xfrm>
            <a:off x="3763963" y="3043238"/>
            <a:ext cx="25400" cy="2222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300" name="Oval 2340"/>
          <p:cNvSpPr>
            <a:spLocks noChangeArrowheads="1"/>
          </p:cNvSpPr>
          <p:nvPr/>
        </p:nvSpPr>
        <p:spPr bwMode="auto">
          <a:xfrm>
            <a:off x="3765550" y="3055938"/>
            <a:ext cx="25400" cy="23812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301" name="Oval 2341"/>
          <p:cNvSpPr>
            <a:spLocks noChangeArrowheads="1"/>
          </p:cNvSpPr>
          <p:nvPr/>
        </p:nvSpPr>
        <p:spPr bwMode="auto">
          <a:xfrm>
            <a:off x="3763963" y="3070225"/>
            <a:ext cx="25400" cy="25400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302" name="Oval 2342"/>
          <p:cNvSpPr>
            <a:spLocks noChangeArrowheads="1"/>
          </p:cNvSpPr>
          <p:nvPr/>
        </p:nvSpPr>
        <p:spPr bwMode="auto">
          <a:xfrm>
            <a:off x="3763963" y="3086100"/>
            <a:ext cx="25400" cy="2222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303" name="Oval 2343"/>
          <p:cNvSpPr>
            <a:spLocks noChangeArrowheads="1"/>
          </p:cNvSpPr>
          <p:nvPr/>
        </p:nvSpPr>
        <p:spPr bwMode="auto">
          <a:xfrm>
            <a:off x="3763963" y="3098800"/>
            <a:ext cx="25400" cy="23813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304" name="Oval 2344"/>
          <p:cNvSpPr>
            <a:spLocks noChangeArrowheads="1"/>
          </p:cNvSpPr>
          <p:nvPr/>
        </p:nvSpPr>
        <p:spPr bwMode="auto">
          <a:xfrm>
            <a:off x="3767138" y="3109913"/>
            <a:ext cx="25400" cy="23812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305" name="Oval 2345"/>
          <p:cNvSpPr>
            <a:spLocks noChangeArrowheads="1"/>
          </p:cNvSpPr>
          <p:nvPr/>
        </p:nvSpPr>
        <p:spPr bwMode="auto">
          <a:xfrm>
            <a:off x="3773488" y="3124200"/>
            <a:ext cx="25400" cy="23813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306" name="Oval 2346"/>
          <p:cNvSpPr>
            <a:spLocks noChangeArrowheads="1"/>
          </p:cNvSpPr>
          <p:nvPr/>
        </p:nvSpPr>
        <p:spPr bwMode="auto">
          <a:xfrm>
            <a:off x="3784600" y="3135313"/>
            <a:ext cx="25400" cy="23812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307" name="Oval 2347"/>
          <p:cNvSpPr>
            <a:spLocks noChangeArrowheads="1"/>
          </p:cNvSpPr>
          <p:nvPr/>
        </p:nvSpPr>
        <p:spPr bwMode="auto">
          <a:xfrm>
            <a:off x="3800475" y="3138488"/>
            <a:ext cx="23813" cy="23812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308" name="Oval 2348"/>
          <p:cNvSpPr>
            <a:spLocks noChangeArrowheads="1"/>
          </p:cNvSpPr>
          <p:nvPr/>
        </p:nvSpPr>
        <p:spPr bwMode="auto">
          <a:xfrm>
            <a:off x="3817938" y="3135313"/>
            <a:ext cx="25400" cy="23812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309" name="Oval 2349"/>
          <p:cNvSpPr>
            <a:spLocks noChangeArrowheads="1"/>
          </p:cNvSpPr>
          <p:nvPr/>
        </p:nvSpPr>
        <p:spPr bwMode="auto">
          <a:xfrm>
            <a:off x="3824288" y="3125788"/>
            <a:ext cx="23812" cy="25400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310" name="Oval 2350"/>
          <p:cNvSpPr>
            <a:spLocks noChangeArrowheads="1"/>
          </p:cNvSpPr>
          <p:nvPr/>
        </p:nvSpPr>
        <p:spPr bwMode="auto">
          <a:xfrm>
            <a:off x="3832225" y="3116263"/>
            <a:ext cx="25400" cy="23812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311" name="Oval 2351"/>
          <p:cNvSpPr>
            <a:spLocks noChangeArrowheads="1"/>
          </p:cNvSpPr>
          <p:nvPr/>
        </p:nvSpPr>
        <p:spPr bwMode="auto">
          <a:xfrm>
            <a:off x="3844925" y="3101975"/>
            <a:ext cx="23813" cy="23813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312" name="Oval 2352"/>
          <p:cNvSpPr>
            <a:spLocks noChangeArrowheads="1"/>
          </p:cNvSpPr>
          <p:nvPr/>
        </p:nvSpPr>
        <p:spPr bwMode="auto">
          <a:xfrm>
            <a:off x="3849688" y="3087688"/>
            <a:ext cx="25400" cy="23812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313" name="Oval 2353"/>
          <p:cNvSpPr>
            <a:spLocks noChangeArrowheads="1"/>
          </p:cNvSpPr>
          <p:nvPr/>
        </p:nvSpPr>
        <p:spPr bwMode="auto">
          <a:xfrm>
            <a:off x="3856038" y="3076575"/>
            <a:ext cx="25400" cy="23813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314" name="Oval 2354"/>
          <p:cNvSpPr>
            <a:spLocks noChangeArrowheads="1"/>
          </p:cNvSpPr>
          <p:nvPr/>
        </p:nvSpPr>
        <p:spPr bwMode="auto">
          <a:xfrm>
            <a:off x="3865563" y="3062288"/>
            <a:ext cx="25400" cy="23812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315" name="Oval 2355"/>
          <p:cNvSpPr>
            <a:spLocks noChangeArrowheads="1"/>
          </p:cNvSpPr>
          <p:nvPr/>
        </p:nvSpPr>
        <p:spPr bwMode="auto">
          <a:xfrm>
            <a:off x="3871913" y="3048000"/>
            <a:ext cx="25400" cy="23813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316" name="Oval 2356"/>
          <p:cNvSpPr>
            <a:spLocks noChangeArrowheads="1"/>
          </p:cNvSpPr>
          <p:nvPr/>
        </p:nvSpPr>
        <p:spPr bwMode="auto">
          <a:xfrm>
            <a:off x="3878263" y="3035300"/>
            <a:ext cx="25400" cy="2222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317" name="Oval 2357"/>
          <p:cNvSpPr>
            <a:spLocks noChangeArrowheads="1"/>
          </p:cNvSpPr>
          <p:nvPr/>
        </p:nvSpPr>
        <p:spPr bwMode="auto">
          <a:xfrm>
            <a:off x="3881438" y="3025775"/>
            <a:ext cx="25400" cy="23813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318" name="Oval 2358"/>
          <p:cNvSpPr>
            <a:spLocks noChangeArrowheads="1"/>
          </p:cNvSpPr>
          <p:nvPr/>
        </p:nvSpPr>
        <p:spPr bwMode="auto">
          <a:xfrm>
            <a:off x="3890963" y="3011488"/>
            <a:ext cx="23812" cy="25400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319" name="Oval 2359"/>
          <p:cNvSpPr>
            <a:spLocks noChangeArrowheads="1"/>
          </p:cNvSpPr>
          <p:nvPr/>
        </p:nvSpPr>
        <p:spPr bwMode="auto">
          <a:xfrm>
            <a:off x="3895725" y="2997200"/>
            <a:ext cx="25400" cy="23813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320" name="Oval 2360"/>
          <p:cNvSpPr>
            <a:spLocks noChangeArrowheads="1"/>
          </p:cNvSpPr>
          <p:nvPr/>
        </p:nvSpPr>
        <p:spPr bwMode="auto">
          <a:xfrm>
            <a:off x="3902075" y="2984500"/>
            <a:ext cx="25400" cy="2222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321" name="Oval 2361"/>
          <p:cNvSpPr>
            <a:spLocks noChangeArrowheads="1"/>
          </p:cNvSpPr>
          <p:nvPr/>
        </p:nvSpPr>
        <p:spPr bwMode="auto">
          <a:xfrm>
            <a:off x="3927475" y="2759075"/>
            <a:ext cx="25400" cy="23813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322" name="Oval 2362"/>
          <p:cNvSpPr>
            <a:spLocks noChangeArrowheads="1"/>
          </p:cNvSpPr>
          <p:nvPr/>
        </p:nvSpPr>
        <p:spPr bwMode="auto">
          <a:xfrm>
            <a:off x="3927475" y="2768600"/>
            <a:ext cx="25400" cy="2222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323" name="Oval 2363"/>
          <p:cNvSpPr>
            <a:spLocks noChangeArrowheads="1"/>
          </p:cNvSpPr>
          <p:nvPr/>
        </p:nvSpPr>
        <p:spPr bwMode="auto">
          <a:xfrm>
            <a:off x="3927475" y="2781300"/>
            <a:ext cx="25400" cy="23813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324" name="Oval 2364"/>
          <p:cNvSpPr>
            <a:spLocks noChangeArrowheads="1"/>
          </p:cNvSpPr>
          <p:nvPr/>
        </p:nvSpPr>
        <p:spPr bwMode="auto">
          <a:xfrm>
            <a:off x="3927475" y="2792413"/>
            <a:ext cx="25400" cy="25400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325" name="Oval 2365"/>
          <p:cNvSpPr>
            <a:spLocks noChangeArrowheads="1"/>
          </p:cNvSpPr>
          <p:nvPr/>
        </p:nvSpPr>
        <p:spPr bwMode="auto">
          <a:xfrm>
            <a:off x="3927475" y="2806700"/>
            <a:ext cx="25400" cy="23813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326" name="Oval 2366"/>
          <p:cNvSpPr>
            <a:spLocks noChangeArrowheads="1"/>
          </p:cNvSpPr>
          <p:nvPr/>
        </p:nvSpPr>
        <p:spPr bwMode="auto">
          <a:xfrm>
            <a:off x="3927475" y="2811463"/>
            <a:ext cx="25400" cy="25400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327" name="Oval 2367"/>
          <p:cNvSpPr>
            <a:spLocks noChangeArrowheads="1"/>
          </p:cNvSpPr>
          <p:nvPr/>
        </p:nvSpPr>
        <p:spPr bwMode="auto">
          <a:xfrm>
            <a:off x="3927475" y="2827338"/>
            <a:ext cx="25400" cy="2222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328" name="Oval 2368"/>
          <p:cNvSpPr>
            <a:spLocks noChangeArrowheads="1"/>
          </p:cNvSpPr>
          <p:nvPr/>
        </p:nvSpPr>
        <p:spPr bwMode="auto">
          <a:xfrm>
            <a:off x="3927475" y="2835275"/>
            <a:ext cx="25400" cy="2222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329" name="Oval 2369"/>
          <p:cNvSpPr>
            <a:spLocks noChangeArrowheads="1"/>
          </p:cNvSpPr>
          <p:nvPr/>
        </p:nvSpPr>
        <p:spPr bwMode="auto">
          <a:xfrm>
            <a:off x="3927475" y="2847975"/>
            <a:ext cx="25400" cy="25400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330" name="Oval 2370"/>
          <p:cNvSpPr>
            <a:spLocks noChangeArrowheads="1"/>
          </p:cNvSpPr>
          <p:nvPr/>
        </p:nvSpPr>
        <p:spPr bwMode="auto">
          <a:xfrm>
            <a:off x="3927475" y="2859088"/>
            <a:ext cx="25400" cy="25400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331" name="Oval 2371"/>
          <p:cNvSpPr>
            <a:spLocks noChangeArrowheads="1"/>
          </p:cNvSpPr>
          <p:nvPr/>
        </p:nvSpPr>
        <p:spPr bwMode="auto">
          <a:xfrm>
            <a:off x="3930650" y="2874963"/>
            <a:ext cx="25400" cy="2222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332" name="Oval 2372"/>
          <p:cNvSpPr>
            <a:spLocks noChangeArrowheads="1"/>
          </p:cNvSpPr>
          <p:nvPr/>
        </p:nvSpPr>
        <p:spPr bwMode="auto">
          <a:xfrm>
            <a:off x="3927475" y="2878138"/>
            <a:ext cx="25400" cy="2222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333" name="Oval 2373"/>
          <p:cNvSpPr>
            <a:spLocks noChangeArrowheads="1"/>
          </p:cNvSpPr>
          <p:nvPr/>
        </p:nvSpPr>
        <p:spPr bwMode="auto">
          <a:xfrm>
            <a:off x="3930650" y="2890838"/>
            <a:ext cx="25400" cy="23812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334" name="Oval 2374"/>
          <p:cNvSpPr>
            <a:spLocks noChangeArrowheads="1"/>
          </p:cNvSpPr>
          <p:nvPr/>
        </p:nvSpPr>
        <p:spPr bwMode="auto">
          <a:xfrm>
            <a:off x="3930650" y="2897188"/>
            <a:ext cx="25400" cy="2222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335" name="Oval 2375"/>
          <p:cNvSpPr>
            <a:spLocks noChangeArrowheads="1"/>
          </p:cNvSpPr>
          <p:nvPr/>
        </p:nvSpPr>
        <p:spPr bwMode="auto">
          <a:xfrm>
            <a:off x="3927475" y="2909888"/>
            <a:ext cx="25400" cy="25400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336" name="Oval 2376"/>
          <p:cNvSpPr>
            <a:spLocks noChangeArrowheads="1"/>
          </p:cNvSpPr>
          <p:nvPr/>
        </p:nvSpPr>
        <p:spPr bwMode="auto">
          <a:xfrm>
            <a:off x="3927475" y="2917825"/>
            <a:ext cx="25400" cy="25400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337" name="Oval 2377"/>
          <p:cNvSpPr>
            <a:spLocks noChangeArrowheads="1"/>
          </p:cNvSpPr>
          <p:nvPr/>
        </p:nvSpPr>
        <p:spPr bwMode="auto">
          <a:xfrm>
            <a:off x="3927475" y="2933700"/>
            <a:ext cx="25400" cy="23813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338" name="Oval 2378"/>
          <p:cNvSpPr>
            <a:spLocks noChangeArrowheads="1"/>
          </p:cNvSpPr>
          <p:nvPr/>
        </p:nvSpPr>
        <p:spPr bwMode="auto">
          <a:xfrm>
            <a:off x="3927475" y="2946400"/>
            <a:ext cx="25400" cy="23813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339" name="Oval 2379"/>
          <p:cNvSpPr>
            <a:spLocks noChangeArrowheads="1"/>
          </p:cNvSpPr>
          <p:nvPr/>
        </p:nvSpPr>
        <p:spPr bwMode="auto">
          <a:xfrm>
            <a:off x="3927475" y="2957513"/>
            <a:ext cx="25400" cy="25400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340" name="Oval 2380"/>
          <p:cNvSpPr>
            <a:spLocks noChangeArrowheads="1"/>
          </p:cNvSpPr>
          <p:nvPr/>
        </p:nvSpPr>
        <p:spPr bwMode="auto">
          <a:xfrm>
            <a:off x="3927475" y="2971800"/>
            <a:ext cx="25400" cy="25400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341" name="Oval 2381"/>
          <p:cNvSpPr>
            <a:spLocks noChangeArrowheads="1"/>
          </p:cNvSpPr>
          <p:nvPr/>
        </p:nvSpPr>
        <p:spPr bwMode="auto">
          <a:xfrm>
            <a:off x="3927475" y="2984500"/>
            <a:ext cx="25400" cy="2222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342" name="Oval 2382"/>
          <p:cNvSpPr>
            <a:spLocks noChangeArrowheads="1"/>
          </p:cNvSpPr>
          <p:nvPr/>
        </p:nvSpPr>
        <p:spPr bwMode="auto">
          <a:xfrm>
            <a:off x="3930650" y="2786063"/>
            <a:ext cx="25400" cy="2222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343" name="Oval 2383"/>
          <p:cNvSpPr>
            <a:spLocks noChangeArrowheads="1"/>
          </p:cNvSpPr>
          <p:nvPr/>
        </p:nvSpPr>
        <p:spPr bwMode="auto">
          <a:xfrm>
            <a:off x="3906838" y="2967038"/>
            <a:ext cx="25400" cy="23812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344" name="Oval 2384"/>
          <p:cNvSpPr>
            <a:spLocks noChangeArrowheads="1"/>
          </p:cNvSpPr>
          <p:nvPr/>
        </p:nvSpPr>
        <p:spPr bwMode="auto">
          <a:xfrm>
            <a:off x="3913188" y="2952750"/>
            <a:ext cx="23812" cy="23813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345" name="Oval 2385"/>
          <p:cNvSpPr>
            <a:spLocks noChangeArrowheads="1"/>
          </p:cNvSpPr>
          <p:nvPr/>
        </p:nvSpPr>
        <p:spPr bwMode="auto">
          <a:xfrm>
            <a:off x="3914775" y="2938463"/>
            <a:ext cx="25400" cy="23812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346" name="Oval 2386"/>
          <p:cNvSpPr>
            <a:spLocks noChangeArrowheads="1"/>
          </p:cNvSpPr>
          <p:nvPr/>
        </p:nvSpPr>
        <p:spPr bwMode="auto">
          <a:xfrm>
            <a:off x="3921125" y="2925763"/>
            <a:ext cx="25400" cy="2222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347" name="Oval 2387"/>
          <p:cNvSpPr>
            <a:spLocks noChangeArrowheads="1"/>
          </p:cNvSpPr>
          <p:nvPr/>
        </p:nvSpPr>
        <p:spPr bwMode="auto">
          <a:xfrm>
            <a:off x="3924300" y="2906713"/>
            <a:ext cx="25400" cy="25400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348" name="Oval 2388"/>
          <p:cNvSpPr>
            <a:spLocks noChangeArrowheads="1"/>
          </p:cNvSpPr>
          <p:nvPr/>
        </p:nvSpPr>
        <p:spPr bwMode="auto">
          <a:xfrm>
            <a:off x="3924300" y="2894013"/>
            <a:ext cx="25400" cy="23812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349" name="Oval 2389"/>
          <p:cNvSpPr>
            <a:spLocks noChangeArrowheads="1"/>
          </p:cNvSpPr>
          <p:nvPr/>
        </p:nvSpPr>
        <p:spPr bwMode="auto">
          <a:xfrm>
            <a:off x="3927475" y="2879725"/>
            <a:ext cx="25400" cy="23813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350" name="Oval 2390"/>
          <p:cNvSpPr>
            <a:spLocks noChangeArrowheads="1"/>
          </p:cNvSpPr>
          <p:nvPr/>
        </p:nvSpPr>
        <p:spPr bwMode="auto">
          <a:xfrm>
            <a:off x="3927475" y="2862263"/>
            <a:ext cx="25400" cy="25400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351" name="Oval 2391"/>
          <p:cNvSpPr>
            <a:spLocks noChangeArrowheads="1"/>
          </p:cNvSpPr>
          <p:nvPr/>
        </p:nvSpPr>
        <p:spPr bwMode="auto">
          <a:xfrm>
            <a:off x="3930650" y="2843213"/>
            <a:ext cx="25400" cy="23812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352" name="Oval 2392"/>
          <p:cNvSpPr>
            <a:spLocks noChangeArrowheads="1"/>
          </p:cNvSpPr>
          <p:nvPr/>
        </p:nvSpPr>
        <p:spPr bwMode="auto">
          <a:xfrm>
            <a:off x="3930650" y="2828925"/>
            <a:ext cx="25400" cy="23813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353" name="Oval 2393"/>
          <p:cNvSpPr>
            <a:spLocks noChangeArrowheads="1"/>
          </p:cNvSpPr>
          <p:nvPr/>
        </p:nvSpPr>
        <p:spPr bwMode="auto">
          <a:xfrm>
            <a:off x="3930650" y="2816225"/>
            <a:ext cx="25400" cy="2222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354" name="Oval 2394"/>
          <p:cNvSpPr>
            <a:spLocks noChangeArrowheads="1"/>
          </p:cNvSpPr>
          <p:nvPr/>
        </p:nvSpPr>
        <p:spPr bwMode="auto">
          <a:xfrm>
            <a:off x="3930650" y="2800350"/>
            <a:ext cx="25400" cy="25400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355" name="Oval 2395"/>
          <p:cNvSpPr>
            <a:spLocks noChangeArrowheads="1"/>
          </p:cNvSpPr>
          <p:nvPr/>
        </p:nvSpPr>
        <p:spPr bwMode="auto">
          <a:xfrm>
            <a:off x="3930650" y="2787650"/>
            <a:ext cx="25400" cy="2222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356" name="Oval 2396"/>
          <p:cNvSpPr>
            <a:spLocks noChangeArrowheads="1"/>
          </p:cNvSpPr>
          <p:nvPr/>
        </p:nvSpPr>
        <p:spPr bwMode="auto">
          <a:xfrm>
            <a:off x="3930650" y="2773363"/>
            <a:ext cx="25400" cy="23812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357" name="Oval 2397"/>
          <p:cNvSpPr>
            <a:spLocks noChangeArrowheads="1"/>
          </p:cNvSpPr>
          <p:nvPr/>
        </p:nvSpPr>
        <p:spPr bwMode="auto">
          <a:xfrm>
            <a:off x="3930650" y="2759075"/>
            <a:ext cx="25400" cy="23813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358" name="Oval 2398"/>
          <p:cNvSpPr>
            <a:spLocks noChangeArrowheads="1"/>
          </p:cNvSpPr>
          <p:nvPr/>
        </p:nvSpPr>
        <p:spPr bwMode="auto">
          <a:xfrm>
            <a:off x="3876675" y="2882900"/>
            <a:ext cx="25400" cy="23813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359" name="Oval 2399"/>
          <p:cNvSpPr>
            <a:spLocks noChangeArrowheads="1"/>
          </p:cNvSpPr>
          <p:nvPr/>
        </p:nvSpPr>
        <p:spPr bwMode="auto">
          <a:xfrm>
            <a:off x="3892550" y="2882900"/>
            <a:ext cx="23813" cy="23813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360" name="Oval 2400"/>
          <p:cNvSpPr>
            <a:spLocks noChangeArrowheads="1"/>
          </p:cNvSpPr>
          <p:nvPr/>
        </p:nvSpPr>
        <p:spPr bwMode="auto">
          <a:xfrm>
            <a:off x="3906838" y="2882900"/>
            <a:ext cx="25400" cy="23813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361" name="Oval 2401"/>
          <p:cNvSpPr>
            <a:spLocks noChangeArrowheads="1"/>
          </p:cNvSpPr>
          <p:nvPr/>
        </p:nvSpPr>
        <p:spPr bwMode="auto">
          <a:xfrm>
            <a:off x="3927475" y="2882900"/>
            <a:ext cx="25400" cy="23813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362" name="Oval 2402"/>
          <p:cNvSpPr>
            <a:spLocks noChangeArrowheads="1"/>
          </p:cNvSpPr>
          <p:nvPr/>
        </p:nvSpPr>
        <p:spPr bwMode="auto">
          <a:xfrm>
            <a:off x="3944938" y="2886075"/>
            <a:ext cx="25400" cy="2222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363" name="Oval 2403"/>
          <p:cNvSpPr>
            <a:spLocks noChangeArrowheads="1"/>
          </p:cNvSpPr>
          <p:nvPr/>
        </p:nvSpPr>
        <p:spPr bwMode="auto">
          <a:xfrm>
            <a:off x="3957638" y="2886075"/>
            <a:ext cx="23812" cy="2222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364" name="Oval 2404"/>
          <p:cNvSpPr>
            <a:spLocks noChangeArrowheads="1"/>
          </p:cNvSpPr>
          <p:nvPr/>
        </p:nvSpPr>
        <p:spPr bwMode="auto">
          <a:xfrm>
            <a:off x="3968750" y="2882900"/>
            <a:ext cx="25400" cy="23813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365" name="AutoShape 2405"/>
          <p:cNvSpPr>
            <a:spLocks noChangeArrowheads="1"/>
          </p:cNvSpPr>
          <p:nvPr/>
        </p:nvSpPr>
        <p:spPr bwMode="auto">
          <a:xfrm>
            <a:off x="3632200" y="2801938"/>
            <a:ext cx="28575" cy="26987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366" name="AutoShape 2406"/>
          <p:cNvSpPr>
            <a:spLocks noChangeArrowheads="1"/>
          </p:cNvSpPr>
          <p:nvPr/>
        </p:nvSpPr>
        <p:spPr bwMode="auto">
          <a:xfrm>
            <a:off x="3641725" y="2809875"/>
            <a:ext cx="26988" cy="26988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367" name="AutoShape 2407"/>
          <p:cNvSpPr>
            <a:spLocks noChangeArrowheads="1"/>
          </p:cNvSpPr>
          <p:nvPr/>
        </p:nvSpPr>
        <p:spPr bwMode="auto">
          <a:xfrm>
            <a:off x="3652838" y="2822575"/>
            <a:ext cx="28575" cy="25400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368" name="AutoShape 2408"/>
          <p:cNvSpPr>
            <a:spLocks noChangeArrowheads="1"/>
          </p:cNvSpPr>
          <p:nvPr/>
        </p:nvSpPr>
        <p:spPr bwMode="auto">
          <a:xfrm>
            <a:off x="3667125" y="2830513"/>
            <a:ext cx="28575" cy="26987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369" name="AutoShape 2409"/>
          <p:cNvSpPr>
            <a:spLocks noChangeArrowheads="1"/>
          </p:cNvSpPr>
          <p:nvPr/>
        </p:nvSpPr>
        <p:spPr bwMode="auto">
          <a:xfrm>
            <a:off x="3686175" y="2833688"/>
            <a:ext cx="26988" cy="25400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370" name="AutoShape 2410"/>
          <p:cNvSpPr>
            <a:spLocks noChangeArrowheads="1"/>
          </p:cNvSpPr>
          <p:nvPr/>
        </p:nvSpPr>
        <p:spPr bwMode="auto">
          <a:xfrm>
            <a:off x="3709988" y="2827338"/>
            <a:ext cx="26987" cy="26987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371" name="AutoShape 2411"/>
          <p:cNvSpPr>
            <a:spLocks noChangeArrowheads="1"/>
          </p:cNvSpPr>
          <p:nvPr/>
        </p:nvSpPr>
        <p:spPr bwMode="auto">
          <a:xfrm>
            <a:off x="3721100" y="2817813"/>
            <a:ext cx="28575" cy="25400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372" name="AutoShape 2412"/>
          <p:cNvSpPr>
            <a:spLocks noChangeArrowheads="1"/>
          </p:cNvSpPr>
          <p:nvPr/>
        </p:nvSpPr>
        <p:spPr bwMode="auto">
          <a:xfrm>
            <a:off x="3733800" y="2805113"/>
            <a:ext cx="26988" cy="26987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373" name="Oval 2413"/>
          <p:cNvSpPr>
            <a:spLocks noChangeArrowheads="1"/>
          </p:cNvSpPr>
          <p:nvPr/>
        </p:nvSpPr>
        <p:spPr bwMode="auto">
          <a:xfrm>
            <a:off x="3765550" y="2708275"/>
            <a:ext cx="25400" cy="25400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374" name="Oval 2414"/>
          <p:cNvSpPr>
            <a:spLocks noChangeArrowheads="1"/>
          </p:cNvSpPr>
          <p:nvPr/>
        </p:nvSpPr>
        <p:spPr bwMode="auto">
          <a:xfrm>
            <a:off x="3754438" y="2722563"/>
            <a:ext cx="25400" cy="25400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375" name="Oval 2415"/>
          <p:cNvSpPr>
            <a:spLocks noChangeArrowheads="1"/>
          </p:cNvSpPr>
          <p:nvPr/>
        </p:nvSpPr>
        <p:spPr bwMode="auto">
          <a:xfrm>
            <a:off x="3741738" y="2738438"/>
            <a:ext cx="25400" cy="2222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376" name="Oval 2416"/>
          <p:cNvSpPr>
            <a:spLocks noChangeArrowheads="1"/>
          </p:cNvSpPr>
          <p:nvPr/>
        </p:nvSpPr>
        <p:spPr bwMode="auto">
          <a:xfrm>
            <a:off x="3733800" y="2747963"/>
            <a:ext cx="23813" cy="23812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377" name="Oval 2417"/>
          <p:cNvSpPr>
            <a:spLocks noChangeArrowheads="1"/>
          </p:cNvSpPr>
          <p:nvPr/>
        </p:nvSpPr>
        <p:spPr bwMode="auto">
          <a:xfrm>
            <a:off x="3724275" y="2759075"/>
            <a:ext cx="25400" cy="25400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378" name="Oval 2418"/>
          <p:cNvSpPr>
            <a:spLocks noChangeArrowheads="1"/>
          </p:cNvSpPr>
          <p:nvPr/>
        </p:nvSpPr>
        <p:spPr bwMode="auto">
          <a:xfrm>
            <a:off x="3711575" y="2773363"/>
            <a:ext cx="25400" cy="23812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379" name="AutoShape 2419"/>
          <p:cNvSpPr>
            <a:spLocks noChangeArrowheads="1"/>
          </p:cNvSpPr>
          <p:nvPr/>
        </p:nvSpPr>
        <p:spPr bwMode="auto">
          <a:xfrm>
            <a:off x="4333875" y="2962275"/>
            <a:ext cx="26988" cy="23813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380" name="AutoShape 2420"/>
          <p:cNvSpPr>
            <a:spLocks noChangeArrowheads="1"/>
          </p:cNvSpPr>
          <p:nvPr/>
        </p:nvSpPr>
        <p:spPr bwMode="auto">
          <a:xfrm>
            <a:off x="4341813" y="2954338"/>
            <a:ext cx="25400" cy="23812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381" name="AutoShape 2421"/>
          <p:cNvSpPr>
            <a:spLocks noChangeArrowheads="1"/>
          </p:cNvSpPr>
          <p:nvPr/>
        </p:nvSpPr>
        <p:spPr bwMode="auto">
          <a:xfrm>
            <a:off x="4348163" y="2947988"/>
            <a:ext cx="26987" cy="25400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382" name="AutoShape 2422"/>
          <p:cNvSpPr>
            <a:spLocks noChangeArrowheads="1"/>
          </p:cNvSpPr>
          <p:nvPr/>
        </p:nvSpPr>
        <p:spPr bwMode="auto">
          <a:xfrm>
            <a:off x="4357688" y="2938463"/>
            <a:ext cx="28575" cy="25400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383" name="AutoShape 2423"/>
          <p:cNvSpPr>
            <a:spLocks noChangeArrowheads="1"/>
          </p:cNvSpPr>
          <p:nvPr/>
        </p:nvSpPr>
        <p:spPr bwMode="auto">
          <a:xfrm>
            <a:off x="4367213" y="2928938"/>
            <a:ext cx="26987" cy="25400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384" name="AutoShape 2424"/>
          <p:cNvSpPr>
            <a:spLocks noChangeArrowheads="1"/>
          </p:cNvSpPr>
          <p:nvPr/>
        </p:nvSpPr>
        <p:spPr bwMode="auto">
          <a:xfrm>
            <a:off x="4379913" y="2921000"/>
            <a:ext cx="26987" cy="23813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385" name="AutoShape 2425"/>
          <p:cNvSpPr>
            <a:spLocks noChangeArrowheads="1"/>
          </p:cNvSpPr>
          <p:nvPr/>
        </p:nvSpPr>
        <p:spPr bwMode="auto">
          <a:xfrm>
            <a:off x="4389438" y="2911475"/>
            <a:ext cx="26987" cy="25400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386" name="AutoShape 2426"/>
          <p:cNvSpPr>
            <a:spLocks noChangeArrowheads="1"/>
          </p:cNvSpPr>
          <p:nvPr/>
        </p:nvSpPr>
        <p:spPr bwMode="auto">
          <a:xfrm>
            <a:off x="4403725" y="2906713"/>
            <a:ext cx="25400" cy="22225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387" name="AutoShape 2427"/>
          <p:cNvSpPr>
            <a:spLocks noChangeArrowheads="1"/>
          </p:cNvSpPr>
          <p:nvPr/>
        </p:nvSpPr>
        <p:spPr bwMode="auto">
          <a:xfrm>
            <a:off x="4411663" y="2901950"/>
            <a:ext cx="26987" cy="23813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388" name="AutoShape 2428"/>
          <p:cNvSpPr>
            <a:spLocks noChangeArrowheads="1"/>
          </p:cNvSpPr>
          <p:nvPr/>
        </p:nvSpPr>
        <p:spPr bwMode="auto">
          <a:xfrm>
            <a:off x="4424363" y="2901950"/>
            <a:ext cx="26987" cy="23813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389" name="AutoShape 2429"/>
          <p:cNvSpPr>
            <a:spLocks noChangeArrowheads="1"/>
          </p:cNvSpPr>
          <p:nvPr/>
        </p:nvSpPr>
        <p:spPr bwMode="auto">
          <a:xfrm>
            <a:off x="4435475" y="2903538"/>
            <a:ext cx="26988" cy="23812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390" name="AutoShape 2430"/>
          <p:cNvSpPr>
            <a:spLocks noChangeArrowheads="1"/>
          </p:cNvSpPr>
          <p:nvPr/>
        </p:nvSpPr>
        <p:spPr bwMode="auto">
          <a:xfrm>
            <a:off x="4446588" y="2913063"/>
            <a:ext cx="25400" cy="23812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391" name="AutoShape 2431"/>
          <p:cNvSpPr>
            <a:spLocks noChangeArrowheads="1"/>
          </p:cNvSpPr>
          <p:nvPr/>
        </p:nvSpPr>
        <p:spPr bwMode="auto">
          <a:xfrm>
            <a:off x="4454525" y="2927350"/>
            <a:ext cx="26988" cy="23813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392" name="AutoShape 2432"/>
          <p:cNvSpPr>
            <a:spLocks noChangeArrowheads="1"/>
          </p:cNvSpPr>
          <p:nvPr/>
        </p:nvSpPr>
        <p:spPr bwMode="auto">
          <a:xfrm>
            <a:off x="4459288" y="2940050"/>
            <a:ext cx="26987" cy="25400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393" name="AutoShape 2433"/>
          <p:cNvSpPr>
            <a:spLocks noChangeArrowheads="1"/>
          </p:cNvSpPr>
          <p:nvPr/>
        </p:nvSpPr>
        <p:spPr bwMode="auto">
          <a:xfrm>
            <a:off x="4459288" y="2952750"/>
            <a:ext cx="26987" cy="23813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394" name="AutoShape 2434"/>
          <p:cNvSpPr>
            <a:spLocks noChangeArrowheads="1"/>
          </p:cNvSpPr>
          <p:nvPr/>
        </p:nvSpPr>
        <p:spPr bwMode="auto">
          <a:xfrm>
            <a:off x="4459288" y="2965450"/>
            <a:ext cx="26987" cy="23813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395" name="AutoShape 2435"/>
          <p:cNvSpPr>
            <a:spLocks noChangeArrowheads="1"/>
          </p:cNvSpPr>
          <p:nvPr/>
        </p:nvSpPr>
        <p:spPr bwMode="auto">
          <a:xfrm>
            <a:off x="4459288" y="2981325"/>
            <a:ext cx="26987" cy="25400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396" name="AutoShape 2436"/>
          <p:cNvSpPr>
            <a:spLocks noChangeArrowheads="1"/>
          </p:cNvSpPr>
          <p:nvPr/>
        </p:nvSpPr>
        <p:spPr bwMode="auto">
          <a:xfrm>
            <a:off x="4459288" y="2990850"/>
            <a:ext cx="26987" cy="25400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397" name="AutoShape 2437"/>
          <p:cNvSpPr>
            <a:spLocks noChangeArrowheads="1"/>
          </p:cNvSpPr>
          <p:nvPr/>
        </p:nvSpPr>
        <p:spPr bwMode="auto">
          <a:xfrm>
            <a:off x="4459288" y="3005138"/>
            <a:ext cx="26987" cy="22225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398" name="AutoShape 2438"/>
          <p:cNvSpPr>
            <a:spLocks noChangeArrowheads="1"/>
          </p:cNvSpPr>
          <p:nvPr/>
        </p:nvSpPr>
        <p:spPr bwMode="auto">
          <a:xfrm>
            <a:off x="4459288" y="3016250"/>
            <a:ext cx="26987" cy="23813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399" name="AutoShape 2439"/>
          <p:cNvSpPr>
            <a:spLocks noChangeArrowheads="1"/>
          </p:cNvSpPr>
          <p:nvPr/>
        </p:nvSpPr>
        <p:spPr bwMode="auto">
          <a:xfrm>
            <a:off x="4459288" y="3027363"/>
            <a:ext cx="26987" cy="23812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400" name="AutoShape 2440"/>
          <p:cNvSpPr>
            <a:spLocks noChangeArrowheads="1"/>
          </p:cNvSpPr>
          <p:nvPr/>
        </p:nvSpPr>
        <p:spPr bwMode="auto">
          <a:xfrm>
            <a:off x="4459288" y="3040063"/>
            <a:ext cx="26987" cy="25400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401" name="AutoShape 2441"/>
          <p:cNvSpPr>
            <a:spLocks noChangeArrowheads="1"/>
          </p:cNvSpPr>
          <p:nvPr/>
        </p:nvSpPr>
        <p:spPr bwMode="auto">
          <a:xfrm>
            <a:off x="4459288" y="3054350"/>
            <a:ext cx="26987" cy="23813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402" name="AutoShape 2442"/>
          <p:cNvSpPr>
            <a:spLocks noChangeArrowheads="1"/>
          </p:cNvSpPr>
          <p:nvPr/>
        </p:nvSpPr>
        <p:spPr bwMode="auto">
          <a:xfrm>
            <a:off x="4459288" y="3065463"/>
            <a:ext cx="26987" cy="23812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403" name="AutoShape 2443"/>
          <p:cNvSpPr>
            <a:spLocks noChangeArrowheads="1"/>
          </p:cNvSpPr>
          <p:nvPr/>
        </p:nvSpPr>
        <p:spPr bwMode="auto">
          <a:xfrm>
            <a:off x="4459288" y="3078163"/>
            <a:ext cx="26987" cy="25400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404" name="AutoShape 2444"/>
          <p:cNvSpPr>
            <a:spLocks noChangeArrowheads="1"/>
          </p:cNvSpPr>
          <p:nvPr/>
        </p:nvSpPr>
        <p:spPr bwMode="auto">
          <a:xfrm>
            <a:off x="4459288" y="3090863"/>
            <a:ext cx="26987" cy="23812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405" name="AutoShape 2445"/>
          <p:cNvSpPr>
            <a:spLocks noChangeArrowheads="1"/>
          </p:cNvSpPr>
          <p:nvPr/>
        </p:nvSpPr>
        <p:spPr bwMode="auto">
          <a:xfrm>
            <a:off x="4459288" y="3101975"/>
            <a:ext cx="26987" cy="23813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406" name="AutoShape 2446"/>
          <p:cNvSpPr>
            <a:spLocks noChangeArrowheads="1"/>
          </p:cNvSpPr>
          <p:nvPr/>
        </p:nvSpPr>
        <p:spPr bwMode="auto">
          <a:xfrm>
            <a:off x="4459288" y="3111500"/>
            <a:ext cx="26987" cy="23813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407" name="AutoShape 2447"/>
          <p:cNvSpPr>
            <a:spLocks noChangeArrowheads="1"/>
          </p:cNvSpPr>
          <p:nvPr/>
        </p:nvSpPr>
        <p:spPr bwMode="auto">
          <a:xfrm>
            <a:off x="4459288" y="3122613"/>
            <a:ext cx="26987" cy="23812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408" name="AutoShape 2448"/>
          <p:cNvSpPr>
            <a:spLocks noChangeArrowheads="1"/>
          </p:cNvSpPr>
          <p:nvPr/>
        </p:nvSpPr>
        <p:spPr bwMode="auto">
          <a:xfrm>
            <a:off x="4459288" y="3135313"/>
            <a:ext cx="26987" cy="22225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409" name="AutoShape 2449"/>
          <p:cNvSpPr>
            <a:spLocks noChangeArrowheads="1"/>
          </p:cNvSpPr>
          <p:nvPr/>
        </p:nvSpPr>
        <p:spPr bwMode="auto">
          <a:xfrm>
            <a:off x="4464050" y="3081338"/>
            <a:ext cx="25400" cy="25400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410" name="AutoShape 2450"/>
          <p:cNvSpPr>
            <a:spLocks noChangeArrowheads="1"/>
          </p:cNvSpPr>
          <p:nvPr/>
        </p:nvSpPr>
        <p:spPr bwMode="auto">
          <a:xfrm>
            <a:off x="4467225" y="3071813"/>
            <a:ext cx="25400" cy="23812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411" name="AutoShape 2451"/>
          <p:cNvSpPr>
            <a:spLocks noChangeArrowheads="1"/>
          </p:cNvSpPr>
          <p:nvPr/>
        </p:nvSpPr>
        <p:spPr bwMode="auto">
          <a:xfrm>
            <a:off x="4470400" y="3059113"/>
            <a:ext cx="28575" cy="25400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412" name="AutoShape 2452"/>
          <p:cNvSpPr>
            <a:spLocks noChangeArrowheads="1"/>
          </p:cNvSpPr>
          <p:nvPr/>
        </p:nvSpPr>
        <p:spPr bwMode="auto">
          <a:xfrm>
            <a:off x="4473575" y="3046413"/>
            <a:ext cx="25400" cy="22225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413" name="AutoShape 2453"/>
          <p:cNvSpPr>
            <a:spLocks noChangeArrowheads="1"/>
          </p:cNvSpPr>
          <p:nvPr/>
        </p:nvSpPr>
        <p:spPr bwMode="auto">
          <a:xfrm>
            <a:off x="4476750" y="3035300"/>
            <a:ext cx="26988" cy="22225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414" name="AutoShape 2454"/>
          <p:cNvSpPr>
            <a:spLocks noChangeArrowheads="1"/>
          </p:cNvSpPr>
          <p:nvPr/>
        </p:nvSpPr>
        <p:spPr bwMode="auto">
          <a:xfrm>
            <a:off x="4484688" y="3021013"/>
            <a:ext cx="25400" cy="25400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415" name="AutoShape 2455"/>
          <p:cNvSpPr>
            <a:spLocks noChangeArrowheads="1"/>
          </p:cNvSpPr>
          <p:nvPr/>
        </p:nvSpPr>
        <p:spPr bwMode="auto">
          <a:xfrm>
            <a:off x="4487863" y="3006725"/>
            <a:ext cx="26987" cy="25400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416" name="AutoShape 2456"/>
          <p:cNvSpPr>
            <a:spLocks noChangeArrowheads="1"/>
          </p:cNvSpPr>
          <p:nvPr/>
        </p:nvSpPr>
        <p:spPr bwMode="auto">
          <a:xfrm>
            <a:off x="4494213" y="2995613"/>
            <a:ext cx="26987" cy="23812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417" name="AutoShape 2457"/>
          <p:cNvSpPr>
            <a:spLocks noChangeArrowheads="1"/>
          </p:cNvSpPr>
          <p:nvPr/>
        </p:nvSpPr>
        <p:spPr bwMode="auto">
          <a:xfrm>
            <a:off x="4498975" y="2986088"/>
            <a:ext cx="26988" cy="22225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418" name="AutoShape 2458"/>
          <p:cNvSpPr>
            <a:spLocks noChangeArrowheads="1"/>
          </p:cNvSpPr>
          <p:nvPr/>
        </p:nvSpPr>
        <p:spPr bwMode="auto">
          <a:xfrm>
            <a:off x="4503738" y="2971800"/>
            <a:ext cx="26987" cy="25400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419" name="AutoShape 2459"/>
          <p:cNvSpPr>
            <a:spLocks noChangeArrowheads="1"/>
          </p:cNvSpPr>
          <p:nvPr/>
        </p:nvSpPr>
        <p:spPr bwMode="auto">
          <a:xfrm>
            <a:off x="4511675" y="2960688"/>
            <a:ext cx="26988" cy="23812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420" name="AutoShape 2460"/>
          <p:cNvSpPr>
            <a:spLocks noChangeArrowheads="1"/>
          </p:cNvSpPr>
          <p:nvPr/>
        </p:nvSpPr>
        <p:spPr bwMode="auto">
          <a:xfrm>
            <a:off x="4519613" y="2947988"/>
            <a:ext cx="25400" cy="25400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421" name="AutoShape 2461"/>
          <p:cNvSpPr>
            <a:spLocks noChangeArrowheads="1"/>
          </p:cNvSpPr>
          <p:nvPr/>
        </p:nvSpPr>
        <p:spPr bwMode="auto">
          <a:xfrm>
            <a:off x="4525963" y="2940050"/>
            <a:ext cx="25400" cy="23813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422" name="AutoShape 2462"/>
          <p:cNvSpPr>
            <a:spLocks noChangeArrowheads="1"/>
          </p:cNvSpPr>
          <p:nvPr/>
        </p:nvSpPr>
        <p:spPr bwMode="auto">
          <a:xfrm>
            <a:off x="4533900" y="2928938"/>
            <a:ext cx="26988" cy="25400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423" name="AutoShape 2463"/>
          <p:cNvSpPr>
            <a:spLocks noChangeArrowheads="1"/>
          </p:cNvSpPr>
          <p:nvPr/>
        </p:nvSpPr>
        <p:spPr bwMode="auto">
          <a:xfrm>
            <a:off x="4543425" y="2922588"/>
            <a:ext cx="25400" cy="23812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424" name="AutoShape 2464"/>
          <p:cNvSpPr>
            <a:spLocks noChangeArrowheads="1"/>
          </p:cNvSpPr>
          <p:nvPr/>
        </p:nvSpPr>
        <p:spPr bwMode="auto">
          <a:xfrm>
            <a:off x="4551363" y="2914650"/>
            <a:ext cx="26987" cy="23813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425" name="AutoShape 2465"/>
          <p:cNvSpPr>
            <a:spLocks noChangeArrowheads="1"/>
          </p:cNvSpPr>
          <p:nvPr/>
        </p:nvSpPr>
        <p:spPr bwMode="auto">
          <a:xfrm>
            <a:off x="4562475" y="2908300"/>
            <a:ext cx="25400" cy="25400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426" name="AutoShape 2466"/>
          <p:cNvSpPr>
            <a:spLocks noChangeArrowheads="1"/>
          </p:cNvSpPr>
          <p:nvPr/>
        </p:nvSpPr>
        <p:spPr bwMode="auto">
          <a:xfrm>
            <a:off x="4568825" y="2901950"/>
            <a:ext cx="28575" cy="25400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427" name="AutoShape 2467"/>
          <p:cNvSpPr>
            <a:spLocks noChangeArrowheads="1"/>
          </p:cNvSpPr>
          <p:nvPr/>
        </p:nvSpPr>
        <p:spPr bwMode="auto">
          <a:xfrm>
            <a:off x="4581525" y="2901950"/>
            <a:ext cx="26988" cy="23813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428" name="AutoShape 2468"/>
          <p:cNvSpPr>
            <a:spLocks noChangeArrowheads="1"/>
          </p:cNvSpPr>
          <p:nvPr/>
        </p:nvSpPr>
        <p:spPr bwMode="auto">
          <a:xfrm>
            <a:off x="4592638" y="2898775"/>
            <a:ext cx="26987" cy="23813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429" name="AutoShape 2469"/>
          <p:cNvSpPr>
            <a:spLocks noChangeArrowheads="1"/>
          </p:cNvSpPr>
          <p:nvPr/>
        </p:nvSpPr>
        <p:spPr bwMode="auto">
          <a:xfrm>
            <a:off x="4608513" y="2897188"/>
            <a:ext cx="25400" cy="25400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430" name="AutoShape 2470"/>
          <p:cNvSpPr>
            <a:spLocks noChangeArrowheads="1"/>
          </p:cNvSpPr>
          <p:nvPr/>
        </p:nvSpPr>
        <p:spPr bwMode="auto">
          <a:xfrm>
            <a:off x="4618038" y="2901950"/>
            <a:ext cx="26987" cy="22225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431" name="AutoShape 2471"/>
          <p:cNvSpPr>
            <a:spLocks noChangeArrowheads="1"/>
          </p:cNvSpPr>
          <p:nvPr/>
        </p:nvSpPr>
        <p:spPr bwMode="auto">
          <a:xfrm>
            <a:off x="4629150" y="2906713"/>
            <a:ext cx="25400" cy="25400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432" name="AutoShape 2472"/>
          <p:cNvSpPr>
            <a:spLocks noChangeArrowheads="1"/>
          </p:cNvSpPr>
          <p:nvPr/>
        </p:nvSpPr>
        <p:spPr bwMode="auto">
          <a:xfrm>
            <a:off x="4638675" y="2917825"/>
            <a:ext cx="26988" cy="22225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433" name="AutoShape 2473"/>
          <p:cNvSpPr>
            <a:spLocks noChangeArrowheads="1"/>
          </p:cNvSpPr>
          <p:nvPr/>
        </p:nvSpPr>
        <p:spPr bwMode="auto">
          <a:xfrm>
            <a:off x="4645025" y="2927350"/>
            <a:ext cx="28575" cy="23813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434" name="AutoShape 2474"/>
          <p:cNvSpPr>
            <a:spLocks noChangeArrowheads="1"/>
          </p:cNvSpPr>
          <p:nvPr/>
        </p:nvSpPr>
        <p:spPr bwMode="auto">
          <a:xfrm>
            <a:off x="4652963" y="2938463"/>
            <a:ext cx="26987" cy="25400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435" name="AutoShape 2475"/>
          <p:cNvSpPr>
            <a:spLocks noChangeArrowheads="1"/>
          </p:cNvSpPr>
          <p:nvPr/>
        </p:nvSpPr>
        <p:spPr bwMode="auto">
          <a:xfrm>
            <a:off x="4656138" y="2949575"/>
            <a:ext cx="25400" cy="25400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436" name="AutoShape 2476"/>
          <p:cNvSpPr>
            <a:spLocks noChangeArrowheads="1"/>
          </p:cNvSpPr>
          <p:nvPr/>
        </p:nvSpPr>
        <p:spPr bwMode="auto">
          <a:xfrm>
            <a:off x="4656138" y="2960688"/>
            <a:ext cx="25400" cy="25400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437" name="AutoShape 2477"/>
          <p:cNvSpPr>
            <a:spLocks noChangeArrowheads="1"/>
          </p:cNvSpPr>
          <p:nvPr/>
        </p:nvSpPr>
        <p:spPr bwMode="auto">
          <a:xfrm>
            <a:off x="4656138" y="2973388"/>
            <a:ext cx="25400" cy="23812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438" name="AutoShape 2478"/>
          <p:cNvSpPr>
            <a:spLocks noChangeArrowheads="1"/>
          </p:cNvSpPr>
          <p:nvPr/>
        </p:nvSpPr>
        <p:spPr bwMode="auto">
          <a:xfrm>
            <a:off x="4656138" y="2984500"/>
            <a:ext cx="25400" cy="22225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439" name="AutoShape 2479"/>
          <p:cNvSpPr>
            <a:spLocks noChangeArrowheads="1"/>
          </p:cNvSpPr>
          <p:nvPr/>
        </p:nvSpPr>
        <p:spPr bwMode="auto">
          <a:xfrm>
            <a:off x="4656138" y="2995613"/>
            <a:ext cx="25400" cy="23812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440" name="AutoShape 2480"/>
          <p:cNvSpPr>
            <a:spLocks noChangeArrowheads="1"/>
          </p:cNvSpPr>
          <p:nvPr/>
        </p:nvSpPr>
        <p:spPr bwMode="auto">
          <a:xfrm>
            <a:off x="4656138" y="3006725"/>
            <a:ext cx="25400" cy="25400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441" name="AutoShape 2481"/>
          <p:cNvSpPr>
            <a:spLocks noChangeArrowheads="1"/>
          </p:cNvSpPr>
          <p:nvPr/>
        </p:nvSpPr>
        <p:spPr bwMode="auto">
          <a:xfrm>
            <a:off x="4656138" y="3019425"/>
            <a:ext cx="25400" cy="25400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442" name="AutoShape 2482"/>
          <p:cNvSpPr>
            <a:spLocks noChangeArrowheads="1"/>
          </p:cNvSpPr>
          <p:nvPr/>
        </p:nvSpPr>
        <p:spPr bwMode="auto">
          <a:xfrm>
            <a:off x="4656138" y="3032125"/>
            <a:ext cx="25400" cy="23813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443" name="AutoShape 2483"/>
          <p:cNvSpPr>
            <a:spLocks noChangeArrowheads="1"/>
          </p:cNvSpPr>
          <p:nvPr/>
        </p:nvSpPr>
        <p:spPr bwMode="auto">
          <a:xfrm>
            <a:off x="4656138" y="3046413"/>
            <a:ext cx="25400" cy="23812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444" name="AutoShape 2484"/>
          <p:cNvSpPr>
            <a:spLocks noChangeArrowheads="1"/>
          </p:cNvSpPr>
          <p:nvPr/>
        </p:nvSpPr>
        <p:spPr bwMode="auto">
          <a:xfrm>
            <a:off x="4656138" y="3057525"/>
            <a:ext cx="25400" cy="25400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445" name="AutoShape 2485"/>
          <p:cNvSpPr>
            <a:spLocks noChangeArrowheads="1"/>
          </p:cNvSpPr>
          <p:nvPr/>
        </p:nvSpPr>
        <p:spPr bwMode="auto">
          <a:xfrm>
            <a:off x="4656138" y="3073400"/>
            <a:ext cx="25400" cy="23813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446" name="AutoShape 2486"/>
          <p:cNvSpPr>
            <a:spLocks noChangeArrowheads="1"/>
          </p:cNvSpPr>
          <p:nvPr/>
        </p:nvSpPr>
        <p:spPr bwMode="auto">
          <a:xfrm>
            <a:off x="4656138" y="3086100"/>
            <a:ext cx="25400" cy="25400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447" name="AutoShape 2487"/>
          <p:cNvSpPr>
            <a:spLocks noChangeArrowheads="1"/>
          </p:cNvSpPr>
          <p:nvPr/>
        </p:nvSpPr>
        <p:spPr bwMode="auto">
          <a:xfrm>
            <a:off x="4657725" y="3095625"/>
            <a:ext cx="26988" cy="25400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448" name="AutoShape 2488"/>
          <p:cNvSpPr>
            <a:spLocks noChangeArrowheads="1"/>
          </p:cNvSpPr>
          <p:nvPr/>
        </p:nvSpPr>
        <p:spPr bwMode="auto">
          <a:xfrm>
            <a:off x="4662488" y="3111500"/>
            <a:ext cx="26987" cy="23813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449" name="AutoShape 2489"/>
          <p:cNvSpPr>
            <a:spLocks noChangeArrowheads="1"/>
          </p:cNvSpPr>
          <p:nvPr/>
        </p:nvSpPr>
        <p:spPr bwMode="auto">
          <a:xfrm>
            <a:off x="4670425" y="3121025"/>
            <a:ext cx="25400" cy="25400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450" name="AutoShape 2490"/>
          <p:cNvSpPr>
            <a:spLocks noChangeArrowheads="1"/>
          </p:cNvSpPr>
          <p:nvPr/>
        </p:nvSpPr>
        <p:spPr bwMode="auto">
          <a:xfrm>
            <a:off x="4676775" y="3128963"/>
            <a:ext cx="25400" cy="23812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451" name="AutoShape 2491"/>
          <p:cNvSpPr>
            <a:spLocks noChangeArrowheads="1"/>
          </p:cNvSpPr>
          <p:nvPr/>
        </p:nvSpPr>
        <p:spPr bwMode="auto">
          <a:xfrm>
            <a:off x="4687888" y="3135313"/>
            <a:ext cx="25400" cy="23812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452" name="AutoShape 2492"/>
          <p:cNvSpPr>
            <a:spLocks noChangeArrowheads="1"/>
          </p:cNvSpPr>
          <p:nvPr/>
        </p:nvSpPr>
        <p:spPr bwMode="auto">
          <a:xfrm>
            <a:off x="4699000" y="3135313"/>
            <a:ext cx="25400" cy="25400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453" name="AutoShape 2493"/>
          <p:cNvSpPr>
            <a:spLocks noChangeArrowheads="1"/>
          </p:cNvSpPr>
          <p:nvPr/>
        </p:nvSpPr>
        <p:spPr bwMode="auto">
          <a:xfrm>
            <a:off x="4710113" y="3135313"/>
            <a:ext cx="25400" cy="25400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454" name="AutoShape 2494"/>
          <p:cNvSpPr>
            <a:spLocks noChangeArrowheads="1"/>
          </p:cNvSpPr>
          <p:nvPr/>
        </p:nvSpPr>
        <p:spPr bwMode="auto">
          <a:xfrm>
            <a:off x="4719638" y="3132138"/>
            <a:ext cx="26987" cy="23812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455" name="AutoShape 2495"/>
          <p:cNvSpPr>
            <a:spLocks noChangeArrowheads="1"/>
          </p:cNvSpPr>
          <p:nvPr/>
        </p:nvSpPr>
        <p:spPr bwMode="auto">
          <a:xfrm>
            <a:off x="4729163" y="3125788"/>
            <a:ext cx="25400" cy="22225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456" name="AutoShape 2496"/>
          <p:cNvSpPr>
            <a:spLocks noChangeArrowheads="1"/>
          </p:cNvSpPr>
          <p:nvPr/>
        </p:nvSpPr>
        <p:spPr bwMode="auto">
          <a:xfrm>
            <a:off x="4738688" y="3116263"/>
            <a:ext cx="28575" cy="25400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457" name="AutoShape 2497"/>
          <p:cNvSpPr>
            <a:spLocks noChangeArrowheads="1"/>
          </p:cNvSpPr>
          <p:nvPr/>
        </p:nvSpPr>
        <p:spPr bwMode="auto">
          <a:xfrm>
            <a:off x="4749800" y="3106738"/>
            <a:ext cx="25400" cy="25400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458" name="AutoShape 2498"/>
          <p:cNvSpPr>
            <a:spLocks noChangeArrowheads="1"/>
          </p:cNvSpPr>
          <p:nvPr/>
        </p:nvSpPr>
        <p:spPr bwMode="auto">
          <a:xfrm>
            <a:off x="4757738" y="3097213"/>
            <a:ext cx="26987" cy="25400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459" name="AutoShape 2499"/>
          <p:cNvSpPr>
            <a:spLocks noChangeArrowheads="1"/>
          </p:cNvSpPr>
          <p:nvPr/>
        </p:nvSpPr>
        <p:spPr bwMode="auto">
          <a:xfrm>
            <a:off x="4767263" y="3087688"/>
            <a:ext cx="25400" cy="23812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460" name="AutoShape 2500"/>
          <p:cNvSpPr>
            <a:spLocks noChangeArrowheads="1"/>
          </p:cNvSpPr>
          <p:nvPr/>
        </p:nvSpPr>
        <p:spPr bwMode="auto">
          <a:xfrm>
            <a:off x="4772025" y="3076575"/>
            <a:ext cx="25400" cy="25400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461" name="AutoShape 2501"/>
          <p:cNvSpPr>
            <a:spLocks noChangeArrowheads="1"/>
          </p:cNvSpPr>
          <p:nvPr/>
        </p:nvSpPr>
        <p:spPr bwMode="auto">
          <a:xfrm>
            <a:off x="4778375" y="3065463"/>
            <a:ext cx="26988" cy="23812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462" name="AutoShape 2502"/>
          <p:cNvSpPr>
            <a:spLocks noChangeArrowheads="1"/>
          </p:cNvSpPr>
          <p:nvPr/>
        </p:nvSpPr>
        <p:spPr bwMode="auto">
          <a:xfrm>
            <a:off x="4786313" y="3054350"/>
            <a:ext cx="26987" cy="23813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463" name="AutoShape 2503"/>
          <p:cNvSpPr>
            <a:spLocks noChangeArrowheads="1"/>
          </p:cNvSpPr>
          <p:nvPr/>
        </p:nvSpPr>
        <p:spPr bwMode="auto">
          <a:xfrm>
            <a:off x="4791075" y="3044825"/>
            <a:ext cx="25400" cy="23813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464" name="AutoShape 2504"/>
          <p:cNvSpPr>
            <a:spLocks noChangeArrowheads="1"/>
          </p:cNvSpPr>
          <p:nvPr/>
        </p:nvSpPr>
        <p:spPr bwMode="auto">
          <a:xfrm>
            <a:off x="4795838" y="3032125"/>
            <a:ext cx="28575" cy="23813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465" name="AutoShape 2505"/>
          <p:cNvSpPr>
            <a:spLocks noChangeArrowheads="1"/>
          </p:cNvSpPr>
          <p:nvPr/>
        </p:nvSpPr>
        <p:spPr bwMode="auto">
          <a:xfrm>
            <a:off x="4795838" y="3028950"/>
            <a:ext cx="25400" cy="25400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466" name="AutoShape 2506"/>
          <p:cNvSpPr>
            <a:spLocks noChangeArrowheads="1"/>
          </p:cNvSpPr>
          <p:nvPr/>
        </p:nvSpPr>
        <p:spPr bwMode="auto">
          <a:xfrm>
            <a:off x="4802188" y="3019425"/>
            <a:ext cx="26987" cy="25400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467" name="AutoShape 2507"/>
          <p:cNvSpPr>
            <a:spLocks noChangeArrowheads="1"/>
          </p:cNvSpPr>
          <p:nvPr/>
        </p:nvSpPr>
        <p:spPr bwMode="auto">
          <a:xfrm>
            <a:off x="4808538" y="3008313"/>
            <a:ext cx="26987" cy="25400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468" name="AutoShape 2508"/>
          <p:cNvSpPr>
            <a:spLocks noChangeArrowheads="1"/>
          </p:cNvSpPr>
          <p:nvPr/>
        </p:nvSpPr>
        <p:spPr bwMode="auto">
          <a:xfrm>
            <a:off x="4813300" y="2997200"/>
            <a:ext cx="26988" cy="25400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469" name="AutoShape 2509"/>
          <p:cNvSpPr>
            <a:spLocks noChangeArrowheads="1"/>
          </p:cNvSpPr>
          <p:nvPr/>
        </p:nvSpPr>
        <p:spPr bwMode="auto">
          <a:xfrm>
            <a:off x="4819650" y="2986088"/>
            <a:ext cx="26988" cy="23812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470" name="AutoShape 2510"/>
          <p:cNvSpPr>
            <a:spLocks noChangeArrowheads="1"/>
          </p:cNvSpPr>
          <p:nvPr/>
        </p:nvSpPr>
        <p:spPr bwMode="auto">
          <a:xfrm>
            <a:off x="4827588" y="2974975"/>
            <a:ext cx="26987" cy="23813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471" name="AutoShape 2511"/>
          <p:cNvSpPr>
            <a:spLocks noChangeArrowheads="1"/>
          </p:cNvSpPr>
          <p:nvPr/>
        </p:nvSpPr>
        <p:spPr bwMode="auto">
          <a:xfrm>
            <a:off x="4833938" y="2962275"/>
            <a:ext cx="23812" cy="23813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472" name="AutoShape 2512"/>
          <p:cNvSpPr>
            <a:spLocks noChangeArrowheads="1"/>
          </p:cNvSpPr>
          <p:nvPr/>
        </p:nvSpPr>
        <p:spPr bwMode="auto">
          <a:xfrm>
            <a:off x="4838700" y="2946400"/>
            <a:ext cx="26988" cy="23813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473" name="AutoShape 2513"/>
          <p:cNvSpPr>
            <a:spLocks noChangeArrowheads="1"/>
          </p:cNvSpPr>
          <p:nvPr/>
        </p:nvSpPr>
        <p:spPr bwMode="auto">
          <a:xfrm>
            <a:off x="4845050" y="2936875"/>
            <a:ext cx="26988" cy="23813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474" name="AutoShape 2514"/>
          <p:cNvSpPr>
            <a:spLocks noChangeArrowheads="1"/>
          </p:cNvSpPr>
          <p:nvPr/>
        </p:nvSpPr>
        <p:spPr bwMode="auto">
          <a:xfrm>
            <a:off x="4849813" y="2925763"/>
            <a:ext cx="26987" cy="23812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475" name="AutoShape 2515"/>
          <p:cNvSpPr>
            <a:spLocks noChangeArrowheads="1"/>
          </p:cNvSpPr>
          <p:nvPr/>
        </p:nvSpPr>
        <p:spPr bwMode="auto">
          <a:xfrm>
            <a:off x="4854575" y="2916238"/>
            <a:ext cx="25400" cy="23812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476" name="AutoShape 2516"/>
          <p:cNvSpPr>
            <a:spLocks noChangeArrowheads="1"/>
          </p:cNvSpPr>
          <p:nvPr/>
        </p:nvSpPr>
        <p:spPr bwMode="auto">
          <a:xfrm>
            <a:off x="4857750" y="2905125"/>
            <a:ext cx="26988" cy="22225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477" name="AutoShape 2517"/>
          <p:cNvSpPr>
            <a:spLocks noChangeArrowheads="1"/>
          </p:cNvSpPr>
          <p:nvPr/>
        </p:nvSpPr>
        <p:spPr bwMode="auto">
          <a:xfrm>
            <a:off x="4862513" y="2894013"/>
            <a:ext cx="28575" cy="23812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478" name="AutoShape 2518"/>
          <p:cNvSpPr>
            <a:spLocks noChangeArrowheads="1"/>
          </p:cNvSpPr>
          <p:nvPr/>
        </p:nvSpPr>
        <p:spPr bwMode="auto">
          <a:xfrm>
            <a:off x="4870450" y="2879725"/>
            <a:ext cx="26988" cy="22225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479" name="AutoShape 2519"/>
          <p:cNvSpPr>
            <a:spLocks noChangeArrowheads="1"/>
          </p:cNvSpPr>
          <p:nvPr/>
        </p:nvSpPr>
        <p:spPr bwMode="auto">
          <a:xfrm>
            <a:off x="4875213" y="2867025"/>
            <a:ext cx="26987" cy="25400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480" name="AutoShape 2520"/>
          <p:cNvSpPr>
            <a:spLocks noChangeArrowheads="1"/>
          </p:cNvSpPr>
          <p:nvPr/>
        </p:nvSpPr>
        <p:spPr bwMode="auto">
          <a:xfrm>
            <a:off x="4879975" y="2854325"/>
            <a:ext cx="26988" cy="23813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481" name="AutoShape 2521"/>
          <p:cNvSpPr>
            <a:spLocks noChangeArrowheads="1"/>
          </p:cNvSpPr>
          <p:nvPr/>
        </p:nvSpPr>
        <p:spPr bwMode="auto">
          <a:xfrm>
            <a:off x="4886325" y="2840038"/>
            <a:ext cx="26988" cy="25400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482" name="AutoShape 2522"/>
          <p:cNvSpPr>
            <a:spLocks noChangeArrowheads="1"/>
          </p:cNvSpPr>
          <p:nvPr/>
        </p:nvSpPr>
        <p:spPr bwMode="auto">
          <a:xfrm>
            <a:off x="4892675" y="2827338"/>
            <a:ext cx="26988" cy="25400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483" name="AutoShape 2523"/>
          <p:cNvSpPr>
            <a:spLocks noChangeArrowheads="1"/>
          </p:cNvSpPr>
          <p:nvPr/>
        </p:nvSpPr>
        <p:spPr bwMode="auto">
          <a:xfrm>
            <a:off x="4899025" y="2817813"/>
            <a:ext cx="26988" cy="22225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484" name="AutoShape 2524"/>
          <p:cNvSpPr>
            <a:spLocks noChangeArrowheads="1"/>
          </p:cNvSpPr>
          <p:nvPr/>
        </p:nvSpPr>
        <p:spPr bwMode="auto">
          <a:xfrm>
            <a:off x="4903788" y="2803525"/>
            <a:ext cx="25400" cy="23813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485" name="AutoShape 2525"/>
          <p:cNvSpPr>
            <a:spLocks noChangeArrowheads="1"/>
          </p:cNvSpPr>
          <p:nvPr/>
        </p:nvSpPr>
        <p:spPr bwMode="auto">
          <a:xfrm>
            <a:off x="4910138" y="2792413"/>
            <a:ext cx="26987" cy="25400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486" name="AutoShape 2526"/>
          <p:cNvSpPr>
            <a:spLocks noChangeArrowheads="1"/>
          </p:cNvSpPr>
          <p:nvPr/>
        </p:nvSpPr>
        <p:spPr bwMode="auto">
          <a:xfrm>
            <a:off x="4916488" y="2781300"/>
            <a:ext cx="25400" cy="25400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487" name="AutoShape 2527"/>
          <p:cNvSpPr>
            <a:spLocks noChangeArrowheads="1"/>
          </p:cNvSpPr>
          <p:nvPr/>
        </p:nvSpPr>
        <p:spPr bwMode="auto">
          <a:xfrm>
            <a:off x="4919663" y="2771775"/>
            <a:ext cx="26987" cy="25400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488" name="AutoShape 2528"/>
          <p:cNvSpPr>
            <a:spLocks noChangeArrowheads="1"/>
          </p:cNvSpPr>
          <p:nvPr/>
        </p:nvSpPr>
        <p:spPr bwMode="auto">
          <a:xfrm>
            <a:off x="4924425" y="2762250"/>
            <a:ext cx="26988" cy="25400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489" name="AutoShape 2529"/>
          <p:cNvSpPr>
            <a:spLocks noChangeArrowheads="1"/>
          </p:cNvSpPr>
          <p:nvPr/>
        </p:nvSpPr>
        <p:spPr bwMode="auto">
          <a:xfrm>
            <a:off x="4932363" y="2747963"/>
            <a:ext cx="26987" cy="25400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490" name="AutoShape 2530"/>
          <p:cNvSpPr>
            <a:spLocks noChangeArrowheads="1"/>
          </p:cNvSpPr>
          <p:nvPr/>
        </p:nvSpPr>
        <p:spPr bwMode="auto">
          <a:xfrm>
            <a:off x="4937125" y="2736850"/>
            <a:ext cx="25400" cy="23813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491" name="AutoShape 2531"/>
          <p:cNvSpPr>
            <a:spLocks noChangeArrowheads="1"/>
          </p:cNvSpPr>
          <p:nvPr/>
        </p:nvSpPr>
        <p:spPr bwMode="auto">
          <a:xfrm>
            <a:off x="4940300" y="2724150"/>
            <a:ext cx="28575" cy="23813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492" name="AutoShape 2532"/>
          <p:cNvSpPr>
            <a:spLocks noChangeArrowheads="1"/>
          </p:cNvSpPr>
          <p:nvPr/>
        </p:nvSpPr>
        <p:spPr bwMode="auto">
          <a:xfrm>
            <a:off x="4946650" y="2713038"/>
            <a:ext cx="25400" cy="25400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493" name="AutoShape 2533"/>
          <p:cNvSpPr>
            <a:spLocks noChangeArrowheads="1"/>
          </p:cNvSpPr>
          <p:nvPr/>
        </p:nvSpPr>
        <p:spPr bwMode="auto">
          <a:xfrm>
            <a:off x="4949825" y="2703513"/>
            <a:ext cx="26988" cy="25400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494" name="AutoShape 2534"/>
          <p:cNvSpPr>
            <a:spLocks noChangeArrowheads="1"/>
          </p:cNvSpPr>
          <p:nvPr/>
        </p:nvSpPr>
        <p:spPr bwMode="auto">
          <a:xfrm>
            <a:off x="4957763" y="2689225"/>
            <a:ext cx="25400" cy="23813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495" name="AutoShape 2535"/>
          <p:cNvSpPr>
            <a:spLocks noChangeArrowheads="1"/>
          </p:cNvSpPr>
          <p:nvPr/>
        </p:nvSpPr>
        <p:spPr bwMode="auto">
          <a:xfrm>
            <a:off x="4960938" y="2678113"/>
            <a:ext cx="26987" cy="23812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496" name="AutoShape 2536"/>
          <p:cNvSpPr>
            <a:spLocks noChangeArrowheads="1"/>
          </p:cNvSpPr>
          <p:nvPr/>
        </p:nvSpPr>
        <p:spPr bwMode="auto">
          <a:xfrm>
            <a:off x="4967288" y="2663825"/>
            <a:ext cx="25400" cy="25400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497" name="AutoShape 2537"/>
          <p:cNvSpPr>
            <a:spLocks noChangeArrowheads="1"/>
          </p:cNvSpPr>
          <p:nvPr/>
        </p:nvSpPr>
        <p:spPr bwMode="auto">
          <a:xfrm>
            <a:off x="4968875" y="2654300"/>
            <a:ext cx="26988" cy="23813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498" name="AutoShape 2538"/>
          <p:cNvSpPr>
            <a:spLocks noChangeArrowheads="1"/>
          </p:cNvSpPr>
          <p:nvPr/>
        </p:nvSpPr>
        <p:spPr bwMode="auto">
          <a:xfrm>
            <a:off x="4972050" y="2641600"/>
            <a:ext cx="26988" cy="25400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499" name="AutoShape 2539"/>
          <p:cNvSpPr>
            <a:spLocks noChangeArrowheads="1"/>
          </p:cNvSpPr>
          <p:nvPr/>
        </p:nvSpPr>
        <p:spPr bwMode="auto">
          <a:xfrm>
            <a:off x="4975225" y="2628900"/>
            <a:ext cx="25400" cy="20638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500" name="AutoShape 2540"/>
          <p:cNvSpPr>
            <a:spLocks noChangeArrowheads="1"/>
          </p:cNvSpPr>
          <p:nvPr/>
        </p:nvSpPr>
        <p:spPr bwMode="auto">
          <a:xfrm>
            <a:off x="4978400" y="2617788"/>
            <a:ext cx="25400" cy="22225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501" name="AutoShape 2541"/>
          <p:cNvSpPr>
            <a:spLocks noChangeArrowheads="1"/>
          </p:cNvSpPr>
          <p:nvPr/>
        </p:nvSpPr>
        <p:spPr bwMode="auto">
          <a:xfrm>
            <a:off x="4978400" y="2606675"/>
            <a:ext cx="25400" cy="22225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502" name="AutoShape 2542"/>
          <p:cNvSpPr>
            <a:spLocks noChangeArrowheads="1"/>
          </p:cNvSpPr>
          <p:nvPr/>
        </p:nvSpPr>
        <p:spPr bwMode="auto">
          <a:xfrm>
            <a:off x="4978400" y="2592388"/>
            <a:ext cx="25400" cy="25400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503" name="AutoShape 2543"/>
          <p:cNvSpPr>
            <a:spLocks noChangeArrowheads="1"/>
          </p:cNvSpPr>
          <p:nvPr/>
        </p:nvSpPr>
        <p:spPr bwMode="auto">
          <a:xfrm>
            <a:off x="4976813" y="2579688"/>
            <a:ext cx="25400" cy="25400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504" name="AutoShape 2544"/>
          <p:cNvSpPr>
            <a:spLocks noChangeArrowheads="1"/>
          </p:cNvSpPr>
          <p:nvPr/>
        </p:nvSpPr>
        <p:spPr bwMode="auto">
          <a:xfrm>
            <a:off x="4976813" y="2568575"/>
            <a:ext cx="25400" cy="23813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505" name="AutoShape 2545"/>
          <p:cNvSpPr>
            <a:spLocks noChangeArrowheads="1"/>
          </p:cNvSpPr>
          <p:nvPr/>
        </p:nvSpPr>
        <p:spPr bwMode="auto">
          <a:xfrm>
            <a:off x="4972050" y="2559050"/>
            <a:ext cx="26988" cy="23813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506" name="AutoShape 2546"/>
          <p:cNvSpPr>
            <a:spLocks noChangeArrowheads="1"/>
          </p:cNvSpPr>
          <p:nvPr/>
        </p:nvSpPr>
        <p:spPr bwMode="auto">
          <a:xfrm>
            <a:off x="4964113" y="2547938"/>
            <a:ext cx="26987" cy="23812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507" name="AutoShape 2547"/>
          <p:cNvSpPr>
            <a:spLocks noChangeArrowheads="1"/>
          </p:cNvSpPr>
          <p:nvPr/>
        </p:nvSpPr>
        <p:spPr bwMode="auto">
          <a:xfrm>
            <a:off x="4956175" y="2540000"/>
            <a:ext cx="25400" cy="23813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508" name="AutoShape 2548"/>
          <p:cNvSpPr>
            <a:spLocks noChangeArrowheads="1"/>
          </p:cNvSpPr>
          <p:nvPr/>
        </p:nvSpPr>
        <p:spPr bwMode="auto">
          <a:xfrm>
            <a:off x="4940300" y="2535238"/>
            <a:ext cx="28575" cy="23812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509" name="AutoShape 2549"/>
          <p:cNvSpPr>
            <a:spLocks noChangeArrowheads="1"/>
          </p:cNvSpPr>
          <p:nvPr/>
        </p:nvSpPr>
        <p:spPr bwMode="auto">
          <a:xfrm>
            <a:off x="4927600" y="2535238"/>
            <a:ext cx="26988" cy="23812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510" name="AutoShape 2550"/>
          <p:cNvSpPr>
            <a:spLocks noChangeArrowheads="1"/>
          </p:cNvSpPr>
          <p:nvPr/>
        </p:nvSpPr>
        <p:spPr bwMode="auto">
          <a:xfrm>
            <a:off x="4919663" y="2535238"/>
            <a:ext cx="25400" cy="23812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511" name="AutoShape 2551"/>
          <p:cNvSpPr>
            <a:spLocks noChangeArrowheads="1"/>
          </p:cNvSpPr>
          <p:nvPr/>
        </p:nvSpPr>
        <p:spPr bwMode="auto">
          <a:xfrm>
            <a:off x="4906963" y="2541588"/>
            <a:ext cx="26987" cy="25400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512" name="AutoShape 2552"/>
          <p:cNvSpPr>
            <a:spLocks noChangeArrowheads="1"/>
          </p:cNvSpPr>
          <p:nvPr/>
        </p:nvSpPr>
        <p:spPr bwMode="auto">
          <a:xfrm>
            <a:off x="4895850" y="2549525"/>
            <a:ext cx="25400" cy="23813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513" name="AutoShape 2553"/>
          <p:cNvSpPr>
            <a:spLocks noChangeArrowheads="1"/>
          </p:cNvSpPr>
          <p:nvPr/>
        </p:nvSpPr>
        <p:spPr bwMode="auto">
          <a:xfrm>
            <a:off x="4884738" y="2560638"/>
            <a:ext cx="28575" cy="25400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514" name="AutoShape 2554"/>
          <p:cNvSpPr>
            <a:spLocks noChangeArrowheads="1"/>
          </p:cNvSpPr>
          <p:nvPr/>
        </p:nvSpPr>
        <p:spPr bwMode="auto">
          <a:xfrm>
            <a:off x="4878388" y="2574925"/>
            <a:ext cx="25400" cy="23813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515" name="AutoShape 2555"/>
          <p:cNvSpPr>
            <a:spLocks noChangeArrowheads="1"/>
          </p:cNvSpPr>
          <p:nvPr/>
        </p:nvSpPr>
        <p:spPr bwMode="auto">
          <a:xfrm>
            <a:off x="4872038" y="2586038"/>
            <a:ext cx="26987" cy="22225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516" name="AutoShape 2556"/>
          <p:cNvSpPr>
            <a:spLocks noChangeArrowheads="1"/>
          </p:cNvSpPr>
          <p:nvPr/>
        </p:nvSpPr>
        <p:spPr bwMode="auto">
          <a:xfrm>
            <a:off x="4867275" y="2597150"/>
            <a:ext cx="26988" cy="23813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517" name="AutoShape 2557"/>
          <p:cNvSpPr>
            <a:spLocks noChangeArrowheads="1"/>
          </p:cNvSpPr>
          <p:nvPr/>
        </p:nvSpPr>
        <p:spPr bwMode="auto">
          <a:xfrm>
            <a:off x="4862513" y="2608263"/>
            <a:ext cx="26987" cy="23812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518" name="AutoShape 2558"/>
          <p:cNvSpPr>
            <a:spLocks noChangeArrowheads="1"/>
          </p:cNvSpPr>
          <p:nvPr/>
        </p:nvSpPr>
        <p:spPr bwMode="auto">
          <a:xfrm>
            <a:off x="4859338" y="2620963"/>
            <a:ext cx="26987" cy="25400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519" name="AutoShape 2559"/>
          <p:cNvSpPr>
            <a:spLocks noChangeArrowheads="1"/>
          </p:cNvSpPr>
          <p:nvPr/>
        </p:nvSpPr>
        <p:spPr bwMode="auto">
          <a:xfrm>
            <a:off x="4857750" y="2630488"/>
            <a:ext cx="23813" cy="25400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520" name="AutoShape 2560"/>
          <p:cNvSpPr>
            <a:spLocks noChangeArrowheads="1"/>
          </p:cNvSpPr>
          <p:nvPr/>
        </p:nvSpPr>
        <p:spPr bwMode="auto">
          <a:xfrm>
            <a:off x="4856163" y="2641600"/>
            <a:ext cx="25400" cy="25400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521" name="AutoShape 2561"/>
          <p:cNvSpPr>
            <a:spLocks noChangeArrowheads="1"/>
          </p:cNvSpPr>
          <p:nvPr/>
        </p:nvSpPr>
        <p:spPr bwMode="auto">
          <a:xfrm>
            <a:off x="4852988" y="2651125"/>
            <a:ext cx="25400" cy="25400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522" name="AutoShape 2562"/>
          <p:cNvSpPr>
            <a:spLocks noChangeArrowheads="1"/>
          </p:cNvSpPr>
          <p:nvPr/>
        </p:nvSpPr>
        <p:spPr bwMode="auto">
          <a:xfrm>
            <a:off x="4849813" y="2663825"/>
            <a:ext cx="26987" cy="23813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523" name="AutoShape 2563"/>
          <p:cNvSpPr>
            <a:spLocks noChangeArrowheads="1"/>
          </p:cNvSpPr>
          <p:nvPr/>
        </p:nvSpPr>
        <p:spPr bwMode="auto">
          <a:xfrm>
            <a:off x="4849813" y="2678113"/>
            <a:ext cx="26987" cy="23812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524" name="AutoShape 2564"/>
          <p:cNvSpPr>
            <a:spLocks noChangeArrowheads="1"/>
          </p:cNvSpPr>
          <p:nvPr/>
        </p:nvSpPr>
        <p:spPr bwMode="auto">
          <a:xfrm>
            <a:off x="4849813" y="2692400"/>
            <a:ext cx="26987" cy="25400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525" name="AutoShape 2565"/>
          <p:cNvSpPr>
            <a:spLocks noChangeArrowheads="1"/>
          </p:cNvSpPr>
          <p:nvPr/>
        </p:nvSpPr>
        <p:spPr bwMode="auto">
          <a:xfrm>
            <a:off x="4849813" y="2708275"/>
            <a:ext cx="26987" cy="25400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526" name="AutoShape 2566"/>
          <p:cNvSpPr>
            <a:spLocks noChangeArrowheads="1"/>
          </p:cNvSpPr>
          <p:nvPr/>
        </p:nvSpPr>
        <p:spPr bwMode="auto">
          <a:xfrm>
            <a:off x="4849813" y="2719388"/>
            <a:ext cx="26987" cy="25400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527" name="AutoShape 2567"/>
          <p:cNvSpPr>
            <a:spLocks noChangeArrowheads="1"/>
          </p:cNvSpPr>
          <p:nvPr/>
        </p:nvSpPr>
        <p:spPr bwMode="auto">
          <a:xfrm>
            <a:off x="4849813" y="2733675"/>
            <a:ext cx="26987" cy="23813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528" name="AutoShape 2568"/>
          <p:cNvSpPr>
            <a:spLocks noChangeArrowheads="1"/>
          </p:cNvSpPr>
          <p:nvPr/>
        </p:nvSpPr>
        <p:spPr bwMode="auto">
          <a:xfrm>
            <a:off x="4849813" y="2751138"/>
            <a:ext cx="26987" cy="23812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529" name="AutoShape 2569"/>
          <p:cNvSpPr>
            <a:spLocks noChangeArrowheads="1"/>
          </p:cNvSpPr>
          <p:nvPr/>
        </p:nvSpPr>
        <p:spPr bwMode="auto">
          <a:xfrm>
            <a:off x="4849813" y="2765425"/>
            <a:ext cx="26987" cy="23813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530" name="AutoShape 2570"/>
          <p:cNvSpPr>
            <a:spLocks noChangeArrowheads="1"/>
          </p:cNvSpPr>
          <p:nvPr/>
        </p:nvSpPr>
        <p:spPr bwMode="auto">
          <a:xfrm>
            <a:off x="4849813" y="2776538"/>
            <a:ext cx="26987" cy="23812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531" name="AutoShape 2571"/>
          <p:cNvSpPr>
            <a:spLocks noChangeArrowheads="1"/>
          </p:cNvSpPr>
          <p:nvPr/>
        </p:nvSpPr>
        <p:spPr bwMode="auto">
          <a:xfrm>
            <a:off x="4849813" y="2795588"/>
            <a:ext cx="26987" cy="22225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532" name="AutoShape 2572"/>
          <p:cNvSpPr>
            <a:spLocks noChangeArrowheads="1"/>
          </p:cNvSpPr>
          <p:nvPr/>
        </p:nvSpPr>
        <p:spPr bwMode="auto">
          <a:xfrm>
            <a:off x="4849813" y="2809875"/>
            <a:ext cx="26987" cy="25400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533" name="AutoShape 2573"/>
          <p:cNvSpPr>
            <a:spLocks noChangeArrowheads="1"/>
          </p:cNvSpPr>
          <p:nvPr/>
        </p:nvSpPr>
        <p:spPr bwMode="auto">
          <a:xfrm>
            <a:off x="4849813" y="2825750"/>
            <a:ext cx="26987" cy="23813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534" name="AutoShape 2574"/>
          <p:cNvSpPr>
            <a:spLocks noChangeArrowheads="1"/>
          </p:cNvSpPr>
          <p:nvPr/>
        </p:nvSpPr>
        <p:spPr bwMode="auto">
          <a:xfrm>
            <a:off x="4849813" y="2838450"/>
            <a:ext cx="26987" cy="22225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535" name="AutoShape 2575"/>
          <p:cNvSpPr>
            <a:spLocks noChangeArrowheads="1"/>
          </p:cNvSpPr>
          <p:nvPr/>
        </p:nvSpPr>
        <p:spPr bwMode="auto">
          <a:xfrm>
            <a:off x="4849813" y="2852738"/>
            <a:ext cx="26987" cy="25400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536" name="AutoShape 2576"/>
          <p:cNvSpPr>
            <a:spLocks noChangeArrowheads="1"/>
          </p:cNvSpPr>
          <p:nvPr/>
        </p:nvSpPr>
        <p:spPr bwMode="auto">
          <a:xfrm>
            <a:off x="4849813" y="2868613"/>
            <a:ext cx="26987" cy="25400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537" name="AutoShape 2577"/>
          <p:cNvSpPr>
            <a:spLocks noChangeArrowheads="1"/>
          </p:cNvSpPr>
          <p:nvPr/>
        </p:nvSpPr>
        <p:spPr bwMode="auto">
          <a:xfrm>
            <a:off x="4849813" y="2886075"/>
            <a:ext cx="26987" cy="23813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538" name="AutoShape 2578"/>
          <p:cNvSpPr>
            <a:spLocks noChangeArrowheads="1"/>
          </p:cNvSpPr>
          <p:nvPr/>
        </p:nvSpPr>
        <p:spPr bwMode="auto">
          <a:xfrm>
            <a:off x="4849813" y="2901950"/>
            <a:ext cx="26987" cy="23813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539" name="AutoShape 2579"/>
          <p:cNvSpPr>
            <a:spLocks noChangeArrowheads="1"/>
          </p:cNvSpPr>
          <p:nvPr/>
        </p:nvSpPr>
        <p:spPr bwMode="auto">
          <a:xfrm>
            <a:off x="4849813" y="2917825"/>
            <a:ext cx="26987" cy="23813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540" name="AutoShape 2580"/>
          <p:cNvSpPr>
            <a:spLocks noChangeArrowheads="1"/>
          </p:cNvSpPr>
          <p:nvPr/>
        </p:nvSpPr>
        <p:spPr bwMode="auto">
          <a:xfrm>
            <a:off x="4849813" y="2933700"/>
            <a:ext cx="26987" cy="23813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541" name="AutoShape 2581"/>
          <p:cNvSpPr>
            <a:spLocks noChangeArrowheads="1"/>
          </p:cNvSpPr>
          <p:nvPr/>
        </p:nvSpPr>
        <p:spPr bwMode="auto">
          <a:xfrm>
            <a:off x="4849813" y="2951163"/>
            <a:ext cx="26987" cy="23812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542" name="AutoShape 2582"/>
          <p:cNvSpPr>
            <a:spLocks noChangeArrowheads="1"/>
          </p:cNvSpPr>
          <p:nvPr/>
        </p:nvSpPr>
        <p:spPr bwMode="auto">
          <a:xfrm>
            <a:off x="4849813" y="2967038"/>
            <a:ext cx="26987" cy="23812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543" name="AutoShape 2583"/>
          <p:cNvSpPr>
            <a:spLocks noChangeArrowheads="1"/>
          </p:cNvSpPr>
          <p:nvPr/>
        </p:nvSpPr>
        <p:spPr bwMode="auto">
          <a:xfrm>
            <a:off x="4849813" y="2984500"/>
            <a:ext cx="26987" cy="22225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544" name="AutoShape 2584"/>
          <p:cNvSpPr>
            <a:spLocks noChangeArrowheads="1"/>
          </p:cNvSpPr>
          <p:nvPr/>
        </p:nvSpPr>
        <p:spPr bwMode="auto">
          <a:xfrm>
            <a:off x="4849813" y="3000375"/>
            <a:ext cx="26987" cy="25400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545" name="AutoShape 2585"/>
          <p:cNvSpPr>
            <a:spLocks noChangeArrowheads="1"/>
          </p:cNvSpPr>
          <p:nvPr/>
        </p:nvSpPr>
        <p:spPr bwMode="auto">
          <a:xfrm>
            <a:off x="4849813" y="3016250"/>
            <a:ext cx="26987" cy="25400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546" name="AutoShape 2586"/>
          <p:cNvSpPr>
            <a:spLocks noChangeArrowheads="1"/>
          </p:cNvSpPr>
          <p:nvPr/>
        </p:nvSpPr>
        <p:spPr bwMode="auto">
          <a:xfrm>
            <a:off x="4849813" y="3032125"/>
            <a:ext cx="26987" cy="23813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547" name="AutoShape 2587"/>
          <p:cNvSpPr>
            <a:spLocks noChangeArrowheads="1"/>
          </p:cNvSpPr>
          <p:nvPr/>
        </p:nvSpPr>
        <p:spPr bwMode="auto">
          <a:xfrm>
            <a:off x="4849813" y="3048000"/>
            <a:ext cx="26987" cy="23813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548" name="AutoShape 2588"/>
          <p:cNvSpPr>
            <a:spLocks noChangeArrowheads="1"/>
          </p:cNvSpPr>
          <p:nvPr/>
        </p:nvSpPr>
        <p:spPr bwMode="auto">
          <a:xfrm>
            <a:off x="4849813" y="3062288"/>
            <a:ext cx="26987" cy="23812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549" name="AutoShape 2589"/>
          <p:cNvSpPr>
            <a:spLocks noChangeArrowheads="1"/>
          </p:cNvSpPr>
          <p:nvPr/>
        </p:nvSpPr>
        <p:spPr bwMode="auto">
          <a:xfrm>
            <a:off x="4849813" y="3076575"/>
            <a:ext cx="26987" cy="23813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550" name="AutoShape 2590"/>
          <p:cNvSpPr>
            <a:spLocks noChangeArrowheads="1"/>
          </p:cNvSpPr>
          <p:nvPr/>
        </p:nvSpPr>
        <p:spPr bwMode="auto">
          <a:xfrm>
            <a:off x="4849813" y="3092450"/>
            <a:ext cx="26987" cy="23813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551" name="AutoShape 2591"/>
          <p:cNvSpPr>
            <a:spLocks noChangeArrowheads="1"/>
          </p:cNvSpPr>
          <p:nvPr/>
        </p:nvSpPr>
        <p:spPr bwMode="auto">
          <a:xfrm>
            <a:off x="4849813" y="3111500"/>
            <a:ext cx="26987" cy="22225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552" name="AutoShape 2592"/>
          <p:cNvSpPr>
            <a:spLocks noChangeArrowheads="1"/>
          </p:cNvSpPr>
          <p:nvPr/>
        </p:nvSpPr>
        <p:spPr bwMode="auto">
          <a:xfrm>
            <a:off x="4849813" y="3124200"/>
            <a:ext cx="26987" cy="23813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553" name="AutoShape 2593"/>
          <p:cNvSpPr>
            <a:spLocks noChangeArrowheads="1"/>
          </p:cNvSpPr>
          <p:nvPr/>
        </p:nvSpPr>
        <p:spPr bwMode="auto">
          <a:xfrm>
            <a:off x="4849813" y="3136900"/>
            <a:ext cx="26987" cy="25400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554" name="AutoShape 2594"/>
          <p:cNvSpPr>
            <a:spLocks noChangeArrowheads="1"/>
          </p:cNvSpPr>
          <p:nvPr/>
        </p:nvSpPr>
        <p:spPr bwMode="auto">
          <a:xfrm>
            <a:off x="4852988" y="3038475"/>
            <a:ext cx="26987" cy="25400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555" name="AutoShape 2595"/>
          <p:cNvSpPr>
            <a:spLocks noChangeArrowheads="1"/>
          </p:cNvSpPr>
          <p:nvPr/>
        </p:nvSpPr>
        <p:spPr bwMode="auto">
          <a:xfrm>
            <a:off x="4857750" y="3027363"/>
            <a:ext cx="26988" cy="23812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556" name="AutoShape 2596"/>
          <p:cNvSpPr>
            <a:spLocks noChangeArrowheads="1"/>
          </p:cNvSpPr>
          <p:nvPr/>
        </p:nvSpPr>
        <p:spPr bwMode="auto">
          <a:xfrm>
            <a:off x="4862513" y="3016250"/>
            <a:ext cx="28575" cy="25400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557" name="AutoShape 2597"/>
          <p:cNvSpPr>
            <a:spLocks noChangeArrowheads="1"/>
          </p:cNvSpPr>
          <p:nvPr/>
        </p:nvSpPr>
        <p:spPr bwMode="auto">
          <a:xfrm>
            <a:off x="4870450" y="3005138"/>
            <a:ext cx="26988" cy="22225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558" name="AutoShape 2598"/>
          <p:cNvSpPr>
            <a:spLocks noChangeArrowheads="1"/>
          </p:cNvSpPr>
          <p:nvPr/>
        </p:nvSpPr>
        <p:spPr bwMode="auto">
          <a:xfrm>
            <a:off x="4878388" y="2992438"/>
            <a:ext cx="25400" cy="23812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559" name="AutoShape 2599"/>
          <p:cNvSpPr>
            <a:spLocks noChangeArrowheads="1"/>
          </p:cNvSpPr>
          <p:nvPr/>
        </p:nvSpPr>
        <p:spPr bwMode="auto">
          <a:xfrm>
            <a:off x="4884738" y="2979738"/>
            <a:ext cx="28575" cy="25400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560" name="AutoShape 2600"/>
          <p:cNvSpPr>
            <a:spLocks noChangeArrowheads="1"/>
          </p:cNvSpPr>
          <p:nvPr/>
        </p:nvSpPr>
        <p:spPr bwMode="auto">
          <a:xfrm>
            <a:off x="4894263" y="2967038"/>
            <a:ext cx="25400" cy="23812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561" name="AutoShape 2601"/>
          <p:cNvSpPr>
            <a:spLocks noChangeArrowheads="1"/>
          </p:cNvSpPr>
          <p:nvPr/>
        </p:nvSpPr>
        <p:spPr bwMode="auto">
          <a:xfrm>
            <a:off x="4902200" y="2957513"/>
            <a:ext cx="25400" cy="25400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562" name="AutoShape 2602"/>
          <p:cNvSpPr>
            <a:spLocks noChangeArrowheads="1"/>
          </p:cNvSpPr>
          <p:nvPr/>
        </p:nvSpPr>
        <p:spPr bwMode="auto">
          <a:xfrm>
            <a:off x="4908550" y="2946400"/>
            <a:ext cx="26988" cy="25400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563" name="AutoShape 2603"/>
          <p:cNvSpPr>
            <a:spLocks noChangeArrowheads="1"/>
          </p:cNvSpPr>
          <p:nvPr/>
        </p:nvSpPr>
        <p:spPr bwMode="auto">
          <a:xfrm>
            <a:off x="4919663" y="2938463"/>
            <a:ext cx="26987" cy="25400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564" name="AutoShape 2604"/>
          <p:cNvSpPr>
            <a:spLocks noChangeArrowheads="1"/>
          </p:cNvSpPr>
          <p:nvPr/>
        </p:nvSpPr>
        <p:spPr bwMode="auto">
          <a:xfrm>
            <a:off x="4929188" y="2930525"/>
            <a:ext cx="26987" cy="25400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565" name="AutoShape 2605"/>
          <p:cNvSpPr>
            <a:spLocks noChangeArrowheads="1"/>
          </p:cNvSpPr>
          <p:nvPr/>
        </p:nvSpPr>
        <p:spPr bwMode="auto">
          <a:xfrm>
            <a:off x="4940300" y="2922588"/>
            <a:ext cx="26988" cy="23812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566" name="AutoShape 2606"/>
          <p:cNvSpPr>
            <a:spLocks noChangeArrowheads="1"/>
          </p:cNvSpPr>
          <p:nvPr/>
        </p:nvSpPr>
        <p:spPr bwMode="auto">
          <a:xfrm>
            <a:off x="4953000" y="2917825"/>
            <a:ext cx="26988" cy="25400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567" name="AutoShape 2607"/>
          <p:cNvSpPr>
            <a:spLocks noChangeArrowheads="1"/>
          </p:cNvSpPr>
          <p:nvPr/>
        </p:nvSpPr>
        <p:spPr bwMode="auto">
          <a:xfrm>
            <a:off x="4964113" y="2911475"/>
            <a:ext cx="26987" cy="25400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568" name="AutoShape 2608"/>
          <p:cNvSpPr>
            <a:spLocks noChangeArrowheads="1"/>
          </p:cNvSpPr>
          <p:nvPr/>
        </p:nvSpPr>
        <p:spPr bwMode="auto">
          <a:xfrm>
            <a:off x="4975225" y="2908300"/>
            <a:ext cx="25400" cy="25400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569" name="AutoShape 2609"/>
          <p:cNvSpPr>
            <a:spLocks noChangeArrowheads="1"/>
          </p:cNvSpPr>
          <p:nvPr/>
        </p:nvSpPr>
        <p:spPr bwMode="auto">
          <a:xfrm>
            <a:off x="4989513" y="2905125"/>
            <a:ext cx="26987" cy="23813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570" name="AutoShape 2610"/>
          <p:cNvSpPr>
            <a:spLocks noChangeArrowheads="1"/>
          </p:cNvSpPr>
          <p:nvPr/>
        </p:nvSpPr>
        <p:spPr bwMode="auto">
          <a:xfrm>
            <a:off x="5000625" y="2905125"/>
            <a:ext cx="28575" cy="23813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571" name="AutoShape 2611"/>
          <p:cNvSpPr>
            <a:spLocks noChangeArrowheads="1"/>
          </p:cNvSpPr>
          <p:nvPr/>
        </p:nvSpPr>
        <p:spPr bwMode="auto">
          <a:xfrm>
            <a:off x="5016500" y="2906713"/>
            <a:ext cx="25400" cy="23812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572" name="AutoShape 2612"/>
          <p:cNvSpPr>
            <a:spLocks noChangeArrowheads="1"/>
          </p:cNvSpPr>
          <p:nvPr/>
        </p:nvSpPr>
        <p:spPr bwMode="auto">
          <a:xfrm>
            <a:off x="5026025" y="2913063"/>
            <a:ext cx="26988" cy="23812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573" name="AutoShape 2613"/>
          <p:cNvSpPr>
            <a:spLocks noChangeArrowheads="1"/>
          </p:cNvSpPr>
          <p:nvPr/>
        </p:nvSpPr>
        <p:spPr bwMode="auto">
          <a:xfrm>
            <a:off x="5035550" y="2921000"/>
            <a:ext cx="25400" cy="23813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574" name="AutoShape 2614"/>
          <p:cNvSpPr>
            <a:spLocks noChangeArrowheads="1"/>
          </p:cNvSpPr>
          <p:nvPr/>
        </p:nvSpPr>
        <p:spPr bwMode="auto">
          <a:xfrm>
            <a:off x="5041900" y="2930525"/>
            <a:ext cx="25400" cy="23813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575" name="AutoShape 2615"/>
          <p:cNvSpPr>
            <a:spLocks noChangeArrowheads="1"/>
          </p:cNvSpPr>
          <p:nvPr/>
        </p:nvSpPr>
        <p:spPr bwMode="auto">
          <a:xfrm>
            <a:off x="5045075" y="2941638"/>
            <a:ext cx="28575" cy="23812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576" name="AutoShape 2616"/>
          <p:cNvSpPr>
            <a:spLocks noChangeArrowheads="1"/>
          </p:cNvSpPr>
          <p:nvPr/>
        </p:nvSpPr>
        <p:spPr bwMode="auto">
          <a:xfrm>
            <a:off x="5051425" y="2951163"/>
            <a:ext cx="26988" cy="23812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577" name="AutoShape 2617"/>
          <p:cNvSpPr>
            <a:spLocks noChangeArrowheads="1"/>
          </p:cNvSpPr>
          <p:nvPr/>
        </p:nvSpPr>
        <p:spPr bwMode="auto">
          <a:xfrm>
            <a:off x="5051425" y="2963863"/>
            <a:ext cx="26988" cy="22225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578" name="AutoShape 2618"/>
          <p:cNvSpPr>
            <a:spLocks noChangeArrowheads="1"/>
          </p:cNvSpPr>
          <p:nvPr/>
        </p:nvSpPr>
        <p:spPr bwMode="auto">
          <a:xfrm>
            <a:off x="5051425" y="2976563"/>
            <a:ext cx="26988" cy="25400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579" name="AutoShape 2619"/>
          <p:cNvSpPr>
            <a:spLocks noChangeArrowheads="1"/>
          </p:cNvSpPr>
          <p:nvPr/>
        </p:nvSpPr>
        <p:spPr bwMode="auto">
          <a:xfrm>
            <a:off x="5051425" y="2994025"/>
            <a:ext cx="26988" cy="23813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580" name="AutoShape 2620"/>
          <p:cNvSpPr>
            <a:spLocks noChangeArrowheads="1"/>
          </p:cNvSpPr>
          <p:nvPr/>
        </p:nvSpPr>
        <p:spPr bwMode="auto">
          <a:xfrm>
            <a:off x="5051425" y="3006725"/>
            <a:ext cx="26988" cy="23813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581" name="AutoShape 2621"/>
          <p:cNvSpPr>
            <a:spLocks noChangeArrowheads="1"/>
          </p:cNvSpPr>
          <p:nvPr/>
        </p:nvSpPr>
        <p:spPr bwMode="auto">
          <a:xfrm>
            <a:off x="5051425" y="3024188"/>
            <a:ext cx="26988" cy="22225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582" name="AutoShape 2622"/>
          <p:cNvSpPr>
            <a:spLocks noChangeArrowheads="1"/>
          </p:cNvSpPr>
          <p:nvPr/>
        </p:nvSpPr>
        <p:spPr bwMode="auto">
          <a:xfrm>
            <a:off x="5051425" y="3035300"/>
            <a:ext cx="26988" cy="23813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583" name="AutoShape 2623"/>
          <p:cNvSpPr>
            <a:spLocks noChangeArrowheads="1"/>
          </p:cNvSpPr>
          <p:nvPr/>
        </p:nvSpPr>
        <p:spPr bwMode="auto">
          <a:xfrm>
            <a:off x="5051425" y="3049588"/>
            <a:ext cx="26988" cy="25400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584" name="AutoShape 2624"/>
          <p:cNvSpPr>
            <a:spLocks noChangeArrowheads="1"/>
          </p:cNvSpPr>
          <p:nvPr/>
        </p:nvSpPr>
        <p:spPr bwMode="auto">
          <a:xfrm>
            <a:off x="5051425" y="3063875"/>
            <a:ext cx="26988" cy="23813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585" name="AutoShape 2625"/>
          <p:cNvSpPr>
            <a:spLocks noChangeArrowheads="1"/>
          </p:cNvSpPr>
          <p:nvPr/>
        </p:nvSpPr>
        <p:spPr bwMode="auto">
          <a:xfrm>
            <a:off x="5051425" y="3079750"/>
            <a:ext cx="26988" cy="23813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586" name="AutoShape 2626"/>
          <p:cNvSpPr>
            <a:spLocks noChangeArrowheads="1"/>
          </p:cNvSpPr>
          <p:nvPr/>
        </p:nvSpPr>
        <p:spPr bwMode="auto">
          <a:xfrm>
            <a:off x="5053013" y="3089275"/>
            <a:ext cx="26987" cy="23813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587" name="AutoShape 2627"/>
          <p:cNvSpPr>
            <a:spLocks noChangeArrowheads="1"/>
          </p:cNvSpPr>
          <p:nvPr/>
        </p:nvSpPr>
        <p:spPr bwMode="auto">
          <a:xfrm>
            <a:off x="5056188" y="3101975"/>
            <a:ext cx="26987" cy="23813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588" name="AutoShape 2628"/>
          <p:cNvSpPr>
            <a:spLocks noChangeArrowheads="1"/>
          </p:cNvSpPr>
          <p:nvPr/>
        </p:nvSpPr>
        <p:spPr bwMode="auto">
          <a:xfrm>
            <a:off x="5060950" y="3114675"/>
            <a:ext cx="23813" cy="23813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589" name="AutoShape 2629"/>
          <p:cNvSpPr>
            <a:spLocks noChangeArrowheads="1"/>
          </p:cNvSpPr>
          <p:nvPr/>
        </p:nvSpPr>
        <p:spPr bwMode="auto">
          <a:xfrm>
            <a:off x="5065713" y="3124200"/>
            <a:ext cx="26987" cy="23813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590" name="AutoShape 2630"/>
          <p:cNvSpPr>
            <a:spLocks noChangeArrowheads="1"/>
          </p:cNvSpPr>
          <p:nvPr/>
        </p:nvSpPr>
        <p:spPr bwMode="auto">
          <a:xfrm>
            <a:off x="5070475" y="3132138"/>
            <a:ext cx="28575" cy="23812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591" name="AutoShape 2631"/>
          <p:cNvSpPr>
            <a:spLocks noChangeArrowheads="1"/>
          </p:cNvSpPr>
          <p:nvPr/>
        </p:nvSpPr>
        <p:spPr bwMode="auto">
          <a:xfrm>
            <a:off x="5081588" y="3144838"/>
            <a:ext cx="23812" cy="23812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592" name="AutoShape 2632"/>
          <p:cNvSpPr>
            <a:spLocks noChangeArrowheads="1"/>
          </p:cNvSpPr>
          <p:nvPr/>
        </p:nvSpPr>
        <p:spPr bwMode="auto">
          <a:xfrm>
            <a:off x="5094288" y="3152775"/>
            <a:ext cx="26987" cy="23813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593" name="AutoShape 2633"/>
          <p:cNvSpPr>
            <a:spLocks noChangeArrowheads="1"/>
          </p:cNvSpPr>
          <p:nvPr/>
        </p:nvSpPr>
        <p:spPr bwMode="auto">
          <a:xfrm>
            <a:off x="5110163" y="3154363"/>
            <a:ext cx="26987" cy="22225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594" name="AutoShape 2634"/>
          <p:cNvSpPr>
            <a:spLocks noChangeArrowheads="1"/>
          </p:cNvSpPr>
          <p:nvPr/>
        </p:nvSpPr>
        <p:spPr bwMode="auto">
          <a:xfrm>
            <a:off x="5127625" y="3148013"/>
            <a:ext cx="26988" cy="25400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595" name="AutoShape 2635"/>
          <p:cNvSpPr>
            <a:spLocks noChangeArrowheads="1"/>
          </p:cNvSpPr>
          <p:nvPr/>
        </p:nvSpPr>
        <p:spPr bwMode="auto">
          <a:xfrm>
            <a:off x="5143500" y="3135313"/>
            <a:ext cx="28575" cy="23812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596" name="AutoShape 2636"/>
          <p:cNvSpPr>
            <a:spLocks noChangeArrowheads="1"/>
          </p:cNvSpPr>
          <p:nvPr/>
        </p:nvSpPr>
        <p:spPr bwMode="auto">
          <a:xfrm>
            <a:off x="5151438" y="3122613"/>
            <a:ext cx="28575" cy="23812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597" name="AutoShape 2637"/>
          <p:cNvSpPr>
            <a:spLocks noChangeArrowheads="1"/>
          </p:cNvSpPr>
          <p:nvPr/>
        </p:nvSpPr>
        <p:spPr bwMode="auto">
          <a:xfrm>
            <a:off x="5160963" y="3111500"/>
            <a:ext cx="26987" cy="23813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598" name="AutoShape 2638"/>
          <p:cNvSpPr>
            <a:spLocks noChangeArrowheads="1"/>
          </p:cNvSpPr>
          <p:nvPr/>
        </p:nvSpPr>
        <p:spPr bwMode="auto">
          <a:xfrm>
            <a:off x="5167313" y="3100388"/>
            <a:ext cx="28575" cy="23812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599" name="AutoShape 2639"/>
          <p:cNvSpPr>
            <a:spLocks noChangeArrowheads="1"/>
          </p:cNvSpPr>
          <p:nvPr/>
        </p:nvSpPr>
        <p:spPr bwMode="auto">
          <a:xfrm>
            <a:off x="5173663" y="3090863"/>
            <a:ext cx="26987" cy="23812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600" name="AutoShape 2640"/>
          <p:cNvSpPr>
            <a:spLocks noChangeArrowheads="1"/>
          </p:cNvSpPr>
          <p:nvPr/>
        </p:nvSpPr>
        <p:spPr bwMode="auto">
          <a:xfrm>
            <a:off x="5181600" y="3079750"/>
            <a:ext cx="28575" cy="23813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601" name="AutoShape 2641"/>
          <p:cNvSpPr>
            <a:spLocks noChangeArrowheads="1"/>
          </p:cNvSpPr>
          <p:nvPr/>
        </p:nvSpPr>
        <p:spPr bwMode="auto">
          <a:xfrm>
            <a:off x="5189538" y="3065463"/>
            <a:ext cx="28575" cy="22225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602" name="AutoShape 2642"/>
          <p:cNvSpPr>
            <a:spLocks noChangeArrowheads="1"/>
          </p:cNvSpPr>
          <p:nvPr/>
        </p:nvSpPr>
        <p:spPr bwMode="auto">
          <a:xfrm>
            <a:off x="5197475" y="3054350"/>
            <a:ext cx="28575" cy="22225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603" name="AutoShape 2643"/>
          <p:cNvSpPr>
            <a:spLocks noChangeArrowheads="1"/>
          </p:cNvSpPr>
          <p:nvPr/>
        </p:nvSpPr>
        <p:spPr bwMode="auto">
          <a:xfrm>
            <a:off x="5203825" y="3043238"/>
            <a:ext cx="28575" cy="22225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604" name="AutoShape 2644"/>
          <p:cNvSpPr>
            <a:spLocks noChangeArrowheads="1"/>
          </p:cNvSpPr>
          <p:nvPr/>
        </p:nvSpPr>
        <p:spPr bwMode="auto">
          <a:xfrm>
            <a:off x="5208588" y="3027363"/>
            <a:ext cx="30162" cy="25400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605" name="AutoShape 2645"/>
          <p:cNvSpPr>
            <a:spLocks noChangeArrowheads="1"/>
          </p:cNvSpPr>
          <p:nvPr/>
        </p:nvSpPr>
        <p:spPr bwMode="auto">
          <a:xfrm>
            <a:off x="5214938" y="3011488"/>
            <a:ext cx="28575" cy="25400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606" name="AutoShape 2646"/>
          <p:cNvSpPr>
            <a:spLocks noChangeArrowheads="1"/>
          </p:cNvSpPr>
          <p:nvPr/>
        </p:nvSpPr>
        <p:spPr bwMode="auto">
          <a:xfrm>
            <a:off x="5219700" y="2997200"/>
            <a:ext cx="30163" cy="25400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607" name="AutoShape 2647"/>
          <p:cNvSpPr>
            <a:spLocks noChangeArrowheads="1"/>
          </p:cNvSpPr>
          <p:nvPr/>
        </p:nvSpPr>
        <p:spPr bwMode="auto">
          <a:xfrm>
            <a:off x="5222875" y="2981325"/>
            <a:ext cx="30163" cy="25400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608" name="AutoShape 2648"/>
          <p:cNvSpPr>
            <a:spLocks noChangeArrowheads="1"/>
          </p:cNvSpPr>
          <p:nvPr/>
        </p:nvSpPr>
        <p:spPr bwMode="auto">
          <a:xfrm>
            <a:off x="5229225" y="2965450"/>
            <a:ext cx="30163" cy="23813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609" name="AutoShape 2649"/>
          <p:cNvSpPr>
            <a:spLocks noChangeArrowheads="1"/>
          </p:cNvSpPr>
          <p:nvPr/>
        </p:nvSpPr>
        <p:spPr bwMode="auto">
          <a:xfrm>
            <a:off x="5235575" y="2951163"/>
            <a:ext cx="28575" cy="25400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610" name="AutoShape 2650"/>
          <p:cNvSpPr>
            <a:spLocks noChangeArrowheads="1"/>
          </p:cNvSpPr>
          <p:nvPr/>
        </p:nvSpPr>
        <p:spPr bwMode="auto">
          <a:xfrm>
            <a:off x="5240338" y="2935288"/>
            <a:ext cx="30162" cy="23812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611" name="AutoShape 2651"/>
          <p:cNvSpPr>
            <a:spLocks noChangeArrowheads="1"/>
          </p:cNvSpPr>
          <p:nvPr/>
        </p:nvSpPr>
        <p:spPr bwMode="auto">
          <a:xfrm>
            <a:off x="5246688" y="2917825"/>
            <a:ext cx="30162" cy="25400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612" name="AutoShape 2652"/>
          <p:cNvSpPr>
            <a:spLocks noChangeArrowheads="1"/>
          </p:cNvSpPr>
          <p:nvPr/>
        </p:nvSpPr>
        <p:spPr bwMode="auto">
          <a:xfrm>
            <a:off x="5249863" y="2905125"/>
            <a:ext cx="30162" cy="23813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613" name="AutoShape 2653"/>
          <p:cNvSpPr>
            <a:spLocks noChangeArrowheads="1"/>
          </p:cNvSpPr>
          <p:nvPr/>
        </p:nvSpPr>
        <p:spPr bwMode="auto">
          <a:xfrm>
            <a:off x="5246688" y="2924175"/>
            <a:ext cx="30162" cy="23813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614" name="AutoShape 2654"/>
          <p:cNvSpPr>
            <a:spLocks noChangeArrowheads="1"/>
          </p:cNvSpPr>
          <p:nvPr/>
        </p:nvSpPr>
        <p:spPr bwMode="auto">
          <a:xfrm>
            <a:off x="5246688" y="2935288"/>
            <a:ext cx="30162" cy="23812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615" name="AutoShape 2655"/>
          <p:cNvSpPr>
            <a:spLocks noChangeArrowheads="1"/>
          </p:cNvSpPr>
          <p:nvPr/>
        </p:nvSpPr>
        <p:spPr bwMode="auto">
          <a:xfrm>
            <a:off x="5246688" y="2954338"/>
            <a:ext cx="30162" cy="23812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616" name="AutoShape 2656"/>
          <p:cNvSpPr>
            <a:spLocks noChangeArrowheads="1"/>
          </p:cNvSpPr>
          <p:nvPr/>
        </p:nvSpPr>
        <p:spPr bwMode="auto">
          <a:xfrm>
            <a:off x="5246688" y="2970213"/>
            <a:ext cx="30162" cy="25400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617" name="AutoShape 2657"/>
          <p:cNvSpPr>
            <a:spLocks noChangeArrowheads="1"/>
          </p:cNvSpPr>
          <p:nvPr/>
        </p:nvSpPr>
        <p:spPr bwMode="auto">
          <a:xfrm>
            <a:off x="5246688" y="2986088"/>
            <a:ext cx="30162" cy="25400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618" name="AutoShape 2658"/>
          <p:cNvSpPr>
            <a:spLocks noChangeArrowheads="1"/>
          </p:cNvSpPr>
          <p:nvPr/>
        </p:nvSpPr>
        <p:spPr bwMode="auto">
          <a:xfrm>
            <a:off x="5243513" y="2997200"/>
            <a:ext cx="30162" cy="25400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619" name="AutoShape 2659"/>
          <p:cNvSpPr>
            <a:spLocks noChangeArrowheads="1"/>
          </p:cNvSpPr>
          <p:nvPr/>
        </p:nvSpPr>
        <p:spPr bwMode="auto">
          <a:xfrm>
            <a:off x="5243513" y="3011488"/>
            <a:ext cx="30162" cy="25400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620" name="AutoShape 2660"/>
          <p:cNvSpPr>
            <a:spLocks noChangeArrowheads="1"/>
          </p:cNvSpPr>
          <p:nvPr/>
        </p:nvSpPr>
        <p:spPr bwMode="auto">
          <a:xfrm>
            <a:off x="5243513" y="3027363"/>
            <a:ext cx="30162" cy="25400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621" name="AutoShape 2661"/>
          <p:cNvSpPr>
            <a:spLocks noChangeArrowheads="1"/>
          </p:cNvSpPr>
          <p:nvPr/>
        </p:nvSpPr>
        <p:spPr bwMode="auto">
          <a:xfrm>
            <a:off x="5246688" y="3041650"/>
            <a:ext cx="30162" cy="23813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622" name="AutoShape 2662"/>
          <p:cNvSpPr>
            <a:spLocks noChangeArrowheads="1"/>
          </p:cNvSpPr>
          <p:nvPr/>
        </p:nvSpPr>
        <p:spPr bwMode="auto">
          <a:xfrm>
            <a:off x="5246688" y="3055938"/>
            <a:ext cx="30162" cy="23812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623" name="AutoShape 2663"/>
          <p:cNvSpPr>
            <a:spLocks noChangeArrowheads="1"/>
          </p:cNvSpPr>
          <p:nvPr/>
        </p:nvSpPr>
        <p:spPr bwMode="auto">
          <a:xfrm>
            <a:off x="5246688" y="3063875"/>
            <a:ext cx="30162" cy="23813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624" name="AutoShape 2664"/>
          <p:cNvSpPr>
            <a:spLocks noChangeArrowheads="1"/>
          </p:cNvSpPr>
          <p:nvPr/>
        </p:nvSpPr>
        <p:spPr bwMode="auto">
          <a:xfrm>
            <a:off x="5246688" y="3076575"/>
            <a:ext cx="30162" cy="25400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625" name="AutoShape 2665"/>
          <p:cNvSpPr>
            <a:spLocks noChangeArrowheads="1"/>
          </p:cNvSpPr>
          <p:nvPr/>
        </p:nvSpPr>
        <p:spPr bwMode="auto">
          <a:xfrm>
            <a:off x="5246688" y="3094038"/>
            <a:ext cx="30162" cy="23812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626" name="AutoShape 2666"/>
          <p:cNvSpPr>
            <a:spLocks noChangeArrowheads="1"/>
          </p:cNvSpPr>
          <p:nvPr/>
        </p:nvSpPr>
        <p:spPr bwMode="auto">
          <a:xfrm>
            <a:off x="5246688" y="3109913"/>
            <a:ext cx="30162" cy="25400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627" name="AutoShape 2667"/>
          <p:cNvSpPr>
            <a:spLocks noChangeArrowheads="1"/>
          </p:cNvSpPr>
          <p:nvPr/>
        </p:nvSpPr>
        <p:spPr bwMode="auto">
          <a:xfrm>
            <a:off x="5246688" y="3124200"/>
            <a:ext cx="30162" cy="23813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628" name="AutoShape 2668"/>
          <p:cNvSpPr>
            <a:spLocks noChangeArrowheads="1"/>
          </p:cNvSpPr>
          <p:nvPr/>
        </p:nvSpPr>
        <p:spPr bwMode="auto">
          <a:xfrm>
            <a:off x="5249863" y="3136900"/>
            <a:ext cx="30162" cy="25400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629" name="AutoShape 2669"/>
          <p:cNvSpPr>
            <a:spLocks noChangeArrowheads="1"/>
          </p:cNvSpPr>
          <p:nvPr/>
        </p:nvSpPr>
        <p:spPr bwMode="auto">
          <a:xfrm>
            <a:off x="5259388" y="3151188"/>
            <a:ext cx="28575" cy="23812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630" name="AutoShape 2670"/>
          <p:cNvSpPr>
            <a:spLocks noChangeArrowheads="1"/>
          </p:cNvSpPr>
          <p:nvPr/>
        </p:nvSpPr>
        <p:spPr bwMode="auto">
          <a:xfrm>
            <a:off x="5270500" y="3154363"/>
            <a:ext cx="30163" cy="23812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631" name="AutoShape 2671"/>
          <p:cNvSpPr>
            <a:spLocks noChangeArrowheads="1"/>
          </p:cNvSpPr>
          <p:nvPr/>
        </p:nvSpPr>
        <p:spPr bwMode="auto">
          <a:xfrm>
            <a:off x="5287963" y="3155950"/>
            <a:ext cx="30162" cy="25400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632" name="AutoShape 2672"/>
          <p:cNvSpPr>
            <a:spLocks noChangeArrowheads="1"/>
          </p:cNvSpPr>
          <p:nvPr/>
        </p:nvSpPr>
        <p:spPr bwMode="auto">
          <a:xfrm>
            <a:off x="5303838" y="3151188"/>
            <a:ext cx="28575" cy="23812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633" name="AutoShape 2673"/>
          <p:cNvSpPr>
            <a:spLocks noChangeArrowheads="1"/>
          </p:cNvSpPr>
          <p:nvPr/>
        </p:nvSpPr>
        <p:spPr bwMode="auto">
          <a:xfrm>
            <a:off x="5314950" y="3143250"/>
            <a:ext cx="30163" cy="23813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634" name="AutoShape 2674"/>
          <p:cNvSpPr>
            <a:spLocks noChangeArrowheads="1"/>
          </p:cNvSpPr>
          <p:nvPr/>
        </p:nvSpPr>
        <p:spPr bwMode="auto">
          <a:xfrm>
            <a:off x="5327650" y="3132138"/>
            <a:ext cx="28575" cy="23812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635" name="AutoShape 2675"/>
          <p:cNvSpPr>
            <a:spLocks noChangeArrowheads="1"/>
          </p:cNvSpPr>
          <p:nvPr/>
        </p:nvSpPr>
        <p:spPr bwMode="auto">
          <a:xfrm>
            <a:off x="5332413" y="3124200"/>
            <a:ext cx="30162" cy="23813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636" name="AutoShape 2676"/>
          <p:cNvSpPr>
            <a:spLocks noChangeArrowheads="1"/>
          </p:cNvSpPr>
          <p:nvPr/>
        </p:nvSpPr>
        <p:spPr bwMode="auto">
          <a:xfrm>
            <a:off x="5341938" y="3113088"/>
            <a:ext cx="30162" cy="23812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637" name="AutoShape 2677"/>
          <p:cNvSpPr>
            <a:spLocks noChangeArrowheads="1"/>
          </p:cNvSpPr>
          <p:nvPr/>
        </p:nvSpPr>
        <p:spPr bwMode="auto">
          <a:xfrm>
            <a:off x="5351463" y="3101975"/>
            <a:ext cx="28575" cy="23813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638" name="AutoShape 2678"/>
          <p:cNvSpPr>
            <a:spLocks noChangeArrowheads="1"/>
          </p:cNvSpPr>
          <p:nvPr/>
        </p:nvSpPr>
        <p:spPr bwMode="auto">
          <a:xfrm>
            <a:off x="5356225" y="3090863"/>
            <a:ext cx="30163" cy="25400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639" name="AutoShape 2679"/>
          <p:cNvSpPr>
            <a:spLocks noChangeArrowheads="1"/>
          </p:cNvSpPr>
          <p:nvPr/>
        </p:nvSpPr>
        <p:spPr bwMode="auto">
          <a:xfrm>
            <a:off x="5365750" y="3079750"/>
            <a:ext cx="30163" cy="25400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640" name="AutoShape 2680"/>
          <p:cNvSpPr>
            <a:spLocks noChangeArrowheads="1"/>
          </p:cNvSpPr>
          <p:nvPr/>
        </p:nvSpPr>
        <p:spPr bwMode="auto">
          <a:xfrm>
            <a:off x="5372100" y="3068638"/>
            <a:ext cx="28575" cy="25400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641" name="AutoShape 2681"/>
          <p:cNvSpPr>
            <a:spLocks noChangeArrowheads="1"/>
          </p:cNvSpPr>
          <p:nvPr/>
        </p:nvSpPr>
        <p:spPr bwMode="auto">
          <a:xfrm>
            <a:off x="5380038" y="3055938"/>
            <a:ext cx="30162" cy="23812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642" name="AutoShape 2682"/>
          <p:cNvSpPr>
            <a:spLocks noChangeArrowheads="1"/>
          </p:cNvSpPr>
          <p:nvPr/>
        </p:nvSpPr>
        <p:spPr bwMode="auto">
          <a:xfrm>
            <a:off x="5389563" y="3041650"/>
            <a:ext cx="30162" cy="23813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643" name="Oval 2683"/>
          <p:cNvSpPr>
            <a:spLocks noChangeArrowheads="1"/>
          </p:cNvSpPr>
          <p:nvPr/>
        </p:nvSpPr>
        <p:spPr bwMode="auto">
          <a:xfrm>
            <a:off x="5392738" y="3036888"/>
            <a:ext cx="25400" cy="23812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644" name="Oval 2684"/>
          <p:cNvSpPr>
            <a:spLocks noChangeArrowheads="1"/>
          </p:cNvSpPr>
          <p:nvPr/>
        </p:nvSpPr>
        <p:spPr bwMode="auto">
          <a:xfrm>
            <a:off x="5397500" y="3024188"/>
            <a:ext cx="25400" cy="2222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645" name="Oval 2685"/>
          <p:cNvSpPr>
            <a:spLocks noChangeArrowheads="1"/>
          </p:cNvSpPr>
          <p:nvPr/>
        </p:nvSpPr>
        <p:spPr bwMode="auto">
          <a:xfrm>
            <a:off x="5403850" y="3009900"/>
            <a:ext cx="25400" cy="23813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646" name="Oval 2686"/>
          <p:cNvSpPr>
            <a:spLocks noChangeArrowheads="1"/>
          </p:cNvSpPr>
          <p:nvPr/>
        </p:nvSpPr>
        <p:spPr bwMode="auto">
          <a:xfrm>
            <a:off x="5407025" y="2997200"/>
            <a:ext cx="25400" cy="2222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647" name="Oval 2687"/>
          <p:cNvSpPr>
            <a:spLocks noChangeArrowheads="1"/>
          </p:cNvSpPr>
          <p:nvPr/>
        </p:nvSpPr>
        <p:spPr bwMode="auto">
          <a:xfrm>
            <a:off x="5416550" y="2982913"/>
            <a:ext cx="25400" cy="23812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648" name="Oval 2688"/>
          <p:cNvSpPr>
            <a:spLocks noChangeArrowheads="1"/>
          </p:cNvSpPr>
          <p:nvPr/>
        </p:nvSpPr>
        <p:spPr bwMode="auto">
          <a:xfrm>
            <a:off x="5421313" y="2968625"/>
            <a:ext cx="25400" cy="23813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649" name="Oval 2689"/>
          <p:cNvSpPr>
            <a:spLocks noChangeArrowheads="1"/>
          </p:cNvSpPr>
          <p:nvPr/>
        </p:nvSpPr>
        <p:spPr bwMode="auto">
          <a:xfrm>
            <a:off x="5427663" y="2955925"/>
            <a:ext cx="25400" cy="2222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650" name="Oval 2690"/>
          <p:cNvSpPr>
            <a:spLocks noChangeArrowheads="1"/>
          </p:cNvSpPr>
          <p:nvPr/>
        </p:nvSpPr>
        <p:spPr bwMode="auto">
          <a:xfrm>
            <a:off x="5427663" y="2944813"/>
            <a:ext cx="25400" cy="2222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651" name="Oval 2691"/>
          <p:cNvSpPr>
            <a:spLocks noChangeArrowheads="1"/>
          </p:cNvSpPr>
          <p:nvPr/>
        </p:nvSpPr>
        <p:spPr bwMode="auto">
          <a:xfrm>
            <a:off x="5427663" y="2927350"/>
            <a:ext cx="25400" cy="23813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652" name="Oval 2692"/>
          <p:cNvSpPr>
            <a:spLocks noChangeArrowheads="1"/>
          </p:cNvSpPr>
          <p:nvPr/>
        </p:nvSpPr>
        <p:spPr bwMode="auto">
          <a:xfrm>
            <a:off x="5427663" y="2911475"/>
            <a:ext cx="25400" cy="23813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653" name="Oval 2693"/>
          <p:cNvSpPr>
            <a:spLocks noChangeArrowheads="1"/>
          </p:cNvSpPr>
          <p:nvPr/>
        </p:nvSpPr>
        <p:spPr bwMode="auto">
          <a:xfrm>
            <a:off x="5422900" y="2921000"/>
            <a:ext cx="25400" cy="23813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654" name="Oval 2694"/>
          <p:cNvSpPr>
            <a:spLocks noChangeArrowheads="1"/>
          </p:cNvSpPr>
          <p:nvPr/>
        </p:nvSpPr>
        <p:spPr bwMode="auto">
          <a:xfrm>
            <a:off x="5426075" y="2932113"/>
            <a:ext cx="25400" cy="23812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655" name="Oval 2695"/>
          <p:cNvSpPr>
            <a:spLocks noChangeArrowheads="1"/>
          </p:cNvSpPr>
          <p:nvPr/>
        </p:nvSpPr>
        <p:spPr bwMode="auto">
          <a:xfrm>
            <a:off x="5422900" y="2946400"/>
            <a:ext cx="25400" cy="2222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656" name="Oval 2696"/>
          <p:cNvSpPr>
            <a:spLocks noChangeArrowheads="1"/>
          </p:cNvSpPr>
          <p:nvPr/>
        </p:nvSpPr>
        <p:spPr bwMode="auto">
          <a:xfrm>
            <a:off x="5422900" y="2962275"/>
            <a:ext cx="25400" cy="23813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657" name="Oval 2697"/>
          <p:cNvSpPr>
            <a:spLocks noChangeArrowheads="1"/>
          </p:cNvSpPr>
          <p:nvPr/>
        </p:nvSpPr>
        <p:spPr bwMode="auto">
          <a:xfrm>
            <a:off x="5422900" y="2976563"/>
            <a:ext cx="25400" cy="2222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658" name="Oval 2698"/>
          <p:cNvSpPr>
            <a:spLocks noChangeArrowheads="1"/>
          </p:cNvSpPr>
          <p:nvPr/>
        </p:nvSpPr>
        <p:spPr bwMode="auto">
          <a:xfrm>
            <a:off x="5422900" y="2984500"/>
            <a:ext cx="25400" cy="2222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659" name="Oval 2699"/>
          <p:cNvSpPr>
            <a:spLocks noChangeArrowheads="1"/>
          </p:cNvSpPr>
          <p:nvPr/>
        </p:nvSpPr>
        <p:spPr bwMode="auto">
          <a:xfrm>
            <a:off x="5422900" y="2992438"/>
            <a:ext cx="25400" cy="23812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660" name="Oval 2700"/>
          <p:cNvSpPr>
            <a:spLocks noChangeArrowheads="1"/>
          </p:cNvSpPr>
          <p:nvPr/>
        </p:nvSpPr>
        <p:spPr bwMode="auto">
          <a:xfrm>
            <a:off x="5422900" y="2997200"/>
            <a:ext cx="25400" cy="23813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661" name="Oval 2701"/>
          <p:cNvSpPr>
            <a:spLocks noChangeArrowheads="1"/>
          </p:cNvSpPr>
          <p:nvPr/>
        </p:nvSpPr>
        <p:spPr bwMode="auto">
          <a:xfrm>
            <a:off x="5422900" y="3008313"/>
            <a:ext cx="25400" cy="23812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662" name="Oval 2702"/>
          <p:cNvSpPr>
            <a:spLocks noChangeArrowheads="1"/>
          </p:cNvSpPr>
          <p:nvPr/>
        </p:nvSpPr>
        <p:spPr bwMode="auto">
          <a:xfrm>
            <a:off x="5426075" y="3022600"/>
            <a:ext cx="25400" cy="23813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663" name="Oval 2703"/>
          <p:cNvSpPr>
            <a:spLocks noChangeArrowheads="1"/>
          </p:cNvSpPr>
          <p:nvPr/>
        </p:nvSpPr>
        <p:spPr bwMode="auto">
          <a:xfrm>
            <a:off x="5426075" y="3036888"/>
            <a:ext cx="25400" cy="2222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664" name="Oval 2704"/>
          <p:cNvSpPr>
            <a:spLocks noChangeArrowheads="1"/>
          </p:cNvSpPr>
          <p:nvPr/>
        </p:nvSpPr>
        <p:spPr bwMode="auto">
          <a:xfrm>
            <a:off x="5426075" y="3049588"/>
            <a:ext cx="25400" cy="23812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665" name="Oval 2705"/>
          <p:cNvSpPr>
            <a:spLocks noChangeArrowheads="1"/>
          </p:cNvSpPr>
          <p:nvPr/>
        </p:nvSpPr>
        <p:spPr bwMode="auto">
          <a:xfrm>
            <a:off x="5426075" y="3057525"/>
            <a:ext cx="25400" cy="23813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666" name="Oval 2706"/>
          <p:cNvSpPr>
            <a:spLocks noChangeArrowheads="1"/>
          </p:cNvSpPr>
          <p:nvPr/>
        </p:nvSpPr>
        <p:spPr bwMode="auto">
          <a:xfrm>
            <a:off x="5426075" y="3071813"/>
            <a:ext cx="25400" cy="23812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667" name="Oval 2707"/>
          <p:cNvSpPr>
            <a:spLocks noChangeArrowheads="1"/>
          </p:cNvSpPr>
          <p:nvPr/>
        </p:nvSpPr>
        <p:spPr bwMode="auto">
          <a:xfrm>
            <a:off x="5426075" y="3082925"/>
            <a:ext cx="25400" cy="23813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668" name="Oval 2708"/>
          <p:cNvSpPr>
            <a:spLocks noChangeArrowheads="1"/>
          </p:cNvSpPr>
          <p:nvPr/>
        </p:nvSpPr>
        <p:spPr bwMode="auto">
          <a:xfrm>
            <a:off x="5426075" y="3095625"/>
            <a:ext cx="25400" cy="23813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669" name="Oval 2709"/>
          <p:cNvSpPr>
            <a:spLocks noChangeArrowheads="1"/>
          </p:cNvSpPr>
          <p:nvPr/>
        </p:nvSpPr>
        <p:spPr bwMode="auto">
          <a:xfrm>
            <a:off x="5426075" y="3101975"/>
            <a:ext cx="25400" cy="23813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670" name="Oval 2710"/>
          <p:cNvSpPr>
            <a:spLocks noChangeArrowheads="1"/>
          </p:cNvSpPr>
          <p:nvPr/>
        </p:nvSpPr>
        <p:spPr bwMode="auto">
          <a:xfrm>
            <a:off x="5426075" y="3116263"/>
            <a:ext cx="25400" cy="2222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671" name="Oval 2711"/>
          <p:cNvSpPr>
            <a:spLocks noChangeArrowheads="1"/>
          </p:cNvSpPr>
          <p:nvPr/>
        </p:nvSpPr>
        <p:spPr bwMode="auto">
          <a:xfrm>
            <a:off x="5426075" y="3124200"/>
            <a:ext cx="25400" cy="2222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672" name="Oval 2712"/>
          <p:cNvSpPr>
            <a:spLocks noChangeArrowheads="1"/>
          </p:cNvSpPr>
          <p:nvPr/>
        </p:nvSpPr>
        <p:spPr bwMode="auto">
          <a:xfrm>
            <a:off x="5426075" y="3136900"/>
            <a:ext cx="25400" cy="23813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673" name="Oval 2713"/>
          <p:cNvSpPr>
            <a:spLocks noChangeArrowheads="1"/>
          </p:cNvSpPr>
          <p:nvPr/>
        </p:nvSpPr>
        <p:spPr bwMode="auto">
          <a:xfrm>
            <a:off x="5426075" y="3148013"/>
            <a:ext cx="25400" cy="23812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674" name="Oval 2714"/>
          <p:cNvSpPr>
            <a:spLocks noChangeArrowheads="1"/>
          </p:cNvSpPr>
          <p:nvPr/>
        </p:nvSpPr>
        <p:spPr bwMode="auto">
          <a:xfrm>
            <a:off x="5429250" y="3162300"/>
            <a:ext cx="25400" cy="23813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675" name="Oval 2715"/>
          <p:cNvSpPr>
            <a:spLocks noChangeArrowheads="1"/>
          </p:cNvSpPr>
          <p:nvPr/>
        </p:nvSpPr>
        <p:spPr bwMode="auto">
          <a:xfrm>
            <a:off x="5426075" y="3165475"/>
            <a:ext cx="25400" cy="2222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676" name="Oval 2716"/>
          <p:cNvSpPr>
            <a:spLocks noChangeArrowheads="1"/>
          </p:cNvSpPr>
          <p:nvPr/>
        </p:nvSpPr>
        <p:spPr bwMode="auto">
          <a:xfrm>
            <a:off x="5429250" y="3178175"/>
            <a:ext cx="25400" cy="23813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677" name="Oval 2717"/>
          <p:cNvSpPr>
            <a:spLocks noChangeArrowheads="1"/>
          </p:cNvSpPr>
          <p:nvPr/>
        </p:nvSpPr>
        <p:spPr bwMode="auto">
          <a:xfrm>
            <a:off x="5429250" y="3184525"/>
            <a:ext cx="25400" cy="2222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678" name="Oval 2718"/>
          <p:cNvSpPr>
            <a:spLocks noChangeArrowheads="1"/>
          </p:cNvSpPr>
          <p:nvPr/>
        </p:nvSpPr>
        <p:spPr bwMode="auto">
          <a:xfrm>
            <a:off x="5426075" y="3197225"/>
            <a:ext cx="25400" cy="23813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679" name="Oval 2719"/>
          <p:cNvSpPr>
            <a:spLocks noChangeArrowheads="1"/>
          </p:cNvSpPr>
          <p:nvPr/>
        </p:nvSpPr>
        <p:spPr bwMode="auto">
          <a:xfrm>
            <a:off x="5426075" y="3205163"/>
            <a:ext cx="25400" cy="23812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680" name="Oval 2720"/>
          <p:cNvSpPr>
            <a:spLocks noChangeArrowheads="1"/>
          </p:cNvSpPr>
          <p:nvPr/>
        </p:nvSpPr>
        <p:spPr bwMode="auto">
          <a:xfrm>
            <a:off x="5426075" y="3219450"/>
            <a:ext cx="25400" cy="23813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681" name="Oval 2721"/>
          <p:cNvSpPr>
            <a:spLocks noChangeArrowheads="1"/>
          </p:cNvSpPr>
          <p:nvPr/>
        </p:nvSpPr>
        <p:spPr bwMode="auto">
          <a:xfrm>
            <a:off x="5426075" y="3233738"/>
            <a:ext cx="25400" cy="2222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682" name="Oval 2722"/>
          <p:cNvSpPr>
            <a:spLocks noChangeArrowheads="1"/>
          </p:cNvSpPr>
          <p:nvPr/>
        </p:nvSpPr>
        <p:spPr bwMode="auto">
          <a:xfrm>
            <a:off x="5426075" y="3244850"/>
            <a:ext cx="25400" cy="2222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683" name="Oval 2723"/>
          <p:cNvSpPr>
            <a:spLocks noChangeArrowheads="1"/>
          </p:cNvSpPr>
          <p:nvPr/>
        </p:nvSpPr>
        <p:spPr bwMode="auto">
          <a:xfrm>
            <a:off x="5426075" y="3257550"/>
            <a:ext cx="25400" cy="23813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684" name="Oval 2724"/>
          <p:cNvSpPr>
            <a:spLocks noChangeArrowheads="1"/>
          </p:cNvSpPr>
          <p:nvPr/>
        </p:nvSpPr>
        <p:spPr bwMode="auto">
          <a:xfrm>
            <a:off x="5426075" y="3268663"/>
            <a:ext cx="25400" cy="23812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685" name="Oval 2725"/>
          <p:cNvSpPr>
            <a:spLocks noChangeArrowheads="1"/>
          </p:cNvSpPr>
          <p:nvPr/>
        </p:nvSpPr>
        <p:spPr bwMode="auto">
          <a:xfrm>
            <a:off x="5426075" y="3282950"/>
            <a:ext cx="25400" cy="2222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686" name="Oval 2726"/>
          <p:cNvSpPr>
            <a:spLocks noChangeArrowheads="1"/>
          </p:cNvSpPr>
          <p:nvPr/>
        </p:nvSpPr>
        <p:spPr bwMode="auto">
          <a:xfrm>
            <a:off x="5426075" y="3287713"/>
            <a:ext cx="25400" cy="23812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687" name="Oval 2727"/>
          <p:cNvSpPr>
            <a:spLocks noChangeArrowheads="1"/>
          </p:cNvSpPr>
          <p:nvPr/>
        </p:nvSpPr>
        <p:spPr bwMode="auto">
          <a:xfrm>
            <a:off x="5426075" y="3302000"/>
            <a:ext cx="25400" cy="2222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688" name="Oval 2728"/>
          <p:cNvSpPr>
            <a:spLocks noChangeArrowheads="1"/>
          </p:cNvSpPr>
          <p:nvPr/>
        </p:nvSpPr>
        <p:spPr bwMode="auto">
          <a:xfrm>
            <a:off x="5426075" y="3309938"/>
            <a:ext cx="25400" cy="23812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689" name="Oval 2729"/>
          <p:cNvSpPr>
            <a:spLocks noChangeArrowheads="1"/>
          </p:cNvSpPr>
          <p:nvPr/>
        </p:nvSpPr>
        <p:spPr bwMode="auto">
          <a:xfrm>
            <a:off x="5426075" y="3324225"/>
            <a:ext cx="25400" cy="2222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690" name="Oval 2730"/>
          <p:cNvSpPr>
            <a:spLocks noChangeArrowheads="1"/>
          </p:cNvSpPr>
          <p:nvPr/>
        </p:nvSpPr>
        <p:spPr bwMode="auto">
          <a:xfrm>
            <a:off x="5426075" y="3335338"/>
            <a:ext cx="25400" cy="2222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691" name="Oval 2731"/>
          <p:cNvSpPr>
            <a:spLocks noChangeArrowheads="1"/>
          </p:cNvSpPr>
          <p:nvPr/>
        </p:nvSpPr>
        <p:spPr bwMode="auto">
          <a:xfrm>
            <a:off x="5429250" y="3348038"/>
            <a:ext cx="25400" cy="23812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692" name="Oval 2732"/>
          <p:cNvSpPr>
            <a:spLocks noChangeArrowheads="1"/>
          </p:cNvSpPr>
          <p:nvPr/>
        </p:nvSpPr>
        <p:spPr bwMode="auto">
          <a:xfrm>
            <a:off x="5426075" y="3354388"/>
            <a:ext cx="25400" cy="2222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693" name="Oval 2733"/>
          <p:cNvSpPr>
            <a:spLocks noChangeArrowheads="1"/>
          </p:cNvSpPr>
          <p:nvPr/>
        </p:nvSpPr>
        <p:spPr bwMode="auto">
          <a:xfrm>
            <a:off x="5429250" y="3363913"/>
            <a:ext cx="25400" cy="23812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694" name="Oval 2734"/>
          <p:cNvSpPr>
            <a:spLocks noChangeArrowheads="1"/>
          </p:cNvSpPr>
          <p:nvPr/>
        </p:nvSpPr>
        <p:spPr bwMode="auto">
          <a:xfrm>
            <a:off x="5426075" y="3370263"/>
            <a:ext cx="25400" cy="23812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695" name="Oval 2735"/>
          <p:cNvSpPr>
            <a:spLocks noChangeArrowheads="1"/>
          </p:cNvSpPr>
          <p:nvPr/>
        </p:nvSpPr>
        <p:spPr bwMode="auto">
          <a:xfrm>
            <a:off x="5426075" y="3384550"/>
            <a:ext cx="25400" cy="2222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696" name="Oval 2736"/>
          <p:cNvSpPr>
            <a:spLocks noChangeArrowheads="1"/>
          </p:cNvSpPr>
          <p:nvPr/>
        </p:nvSpPr>
        <p:spPr bwMode="auto">
          <a:xfrm>
            <a:off x="5426075" y="3392488"/>
            <a:ext cx="25400" cy="2222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697" name="Oval 2737"/>
          <p:cNvSpPr>
            <a:spLocks noChangeArrowheads="1"/>
          </p:cNvSpPr>
          <p:nvPr/>
        </p:nvSpPr>
        <p:spPr bwMode="auto">
          <a:xfrm>
            <a:off x="5426075" y="3405188"/>
            <a:ext cx="25400" cy="23812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698" name="Oval 2738"/>
          <p:cNvSpPr>
            <a:spLocks noChangeArrowheads="1"/>
          </p:cNvSpPr>
          <p:nvPr/>
        </p:nvSpPr>
        <p:spPr bwMode="auto">
          <a:xfrm>
            <a:off x="5434013" y="3036888"/>
            <a:ext cx="25400" cy="23812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699" name="Oval 2739"/>
          <p:cNvSpPr>
            <a:spLocks noChangeArrowheads="1"/>
          </p:cNvSpPr>
          <p:nvPr/>
        </p:nvSpPr>
        <p:spPr bwMode="auto">
          <a:xfrm>
            <a:off x="5429250" y="3076575"/>
            <a:ext cx="25400" cy="2222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700" name="Oval 2740"/>
          <p:cNvSpPr>
            <a:spLocks noChangeArrowheads="1"/>
          </p:cNvSpPr>
          <p:nvPr/>
        </p:nvSpPr>
        <p:spPr bwMode="auto">
          <a:xfrm>
            <a:off x="5440363" y="3025775"/>
            <a:ext cx="25400" cy="2222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701" name="Oval 2741"/>
          <p:cNvSpPr>
            <a:spLocks noChangeArrowheads="1"/>
          </p:cNvSpPr>
          <p:nvPr/>
        </p:nvSpPr>
        <p:spPr bwMode="auto">
          <a:xfrm>
            <a:off x="5446713" y="3011488"/>
            <a:ext cx="25400" cy="23812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702" name="Oval 2742"/>
          <p:cNvSpPr>
            <a:spLocks noChangeArrowheads="1"/>
          </p:cNvSpPr>
          <p:nvPr/>
        </p:nvSpPr>
        <p:spPr bwMode="auto">
          <a:xfrm>
            <a:off x="5453063" y="3000375"/>
            <a:ext cx="25400" cy="23813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703" name="Oval 2743"/>
          <p:cNvSpPr>
            <a:spLocks noChangeArrowheads="1"/>
          </p:cNvSpPr>
          <p:nvPr/>
        </p:nvSpPr>
        <p:spPr bwMode="auto">
          <a:xfrm>
            <a:off x="5459413" y="2989263"/>
            <a:ext cx="25400" cy="23812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704" name="Oval 2744"/>
          <p:cNvSpPr>
            <a:spLocks noChangeArrowheads="1"/>
          </p:cNvSpPr>
          <p:nvPr/>
        </p:nvSpPr>
        <p:spPr bwMode="auto">
          <a:xfrm>
            <a:off x="5462588" y="2984500"/>
            <a:ext cx="25400" cy="2222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705" name="Oval 2745"/>
          <p:cNvSpPr>
            <a:spLocks noChangeArrowheads="1"/>
          </p:cNvSpPr>
          <p:nvPr/>
        </p:nvSpPr>
        <p:spPr bwMode="auto">
          <a:xfrm>
            <a:off x="5470525" y="2976563"/>
            <a:ext cx="25400" cy="2222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706" name="Oval 2746"/>
          <p:cNvSpPr>
            <a:spLocks noChangeArrowheads="1"/>
          </p:cNvSpPr>
          <p:nvPr/>
        </p:nvSpPr>
        <p:spPr bwMode="auto">
          <a:xfrm>
            <a:off x="5476875" y="2967038"/>
            <a:ext cx="25400" cy="23812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707" name="Oval 2747"/>
          <p:cNvSpPr>
            <a:spLocks noChangeArrowheads="1"/>
          </p:cNvSpPr>
          <p:nvPr/>
        </p:nvSpPr>
        <p:spPr bwMode="auto">
          <a:xfrm>
            <a:off x="5486400" y="2959100"/>
            <a:ext cx="23813" cy="23813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708" name="Oval 2748"/>
          <p:cNvSpPr>
            <a:spLocks noChangeArrowheads="1"/>
          </p:cNvSpPr>
          <p:nvPr/>
        </p:nvSpPr>
        <p:spPr bwMode="auto">
          <a:xfrm>
            <a:off x="5494338" y="2951163"/>
            <a:ext cx="25400" cy="23812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709" name="Oval 2749"/>
          <p:cNvSpPr>
            <a:spLocks noChangeArrowheads="1"/>
          </p:cNvSpPr>
          <p:nvPr/>
        </p:nvSpPr>
        <p:spPr bwMode="auto">
          <a:xfrm>
            <a:off x="5503863" y="2940050"/>
            <a:ext cx="25400" cy="23813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710" name="Oval 2750"/>
          <p:cNvSpPr>
            <a:spLocks noChangeArrowheads="1"/>
          </p:cNvSpPr>
          <p:nvPr/>
        </p:nvSpPr>
        <p:spPr bwMode="auto">
          <a:xfrm>
            <a:off x="5511800" y="2932113"/>
            <a:ext cx="25400" cy="23812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711" name="Oval 2751"/>
          <p:cNvSpPr>
            <a:spLocks noChangeArrowheads="1"/>
          </p:cNvSpPr>
          <p:nvPr/>
        </p:nvSpPr>
        <p:spPr bwMode="auto">
          <a:xfrm>
            <a:off x="5521325" y="2921000"/>
            <a:ext cx="25400" cy="23813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712" name="Oval 2752"/>
          <p:cNvSpPr>
            <a:spLocks noChangeArrowheads="1"/>
          </p:cNvSpPr>
          <p:nvPr/>
        </p:nvSpPr>
        <p:spPr bwMode="auto">
          <a:xfrm>
            <a:off x="5535613" y="2913063"/>
            <a:ext cx="25400" cy="23812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713" name="Oval 2753"/>
          <p:cNvSpPr>
            <a:spLocks noChangeArrowheads="1"/>
          </p:cNvSpPr>
          <p:nvPr/>
        </p:nvSpPr>
        <p:spPr bwMode="auto">
          <a:xfrm>
            <a:off x="5551488" y="2909888"/>
            <a:ext cx="25400" cy="23812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714" name="Oval 2754"/>
          <p:cNvSpPr>
            <a:spLocks noChangeArrowheads="1"/>
          </p:cNvSpPr>
          <p:nvPr/>
        </p:nvSpPr>
        <p:spPr bwMode="auto">
          <a:xfrm>
            <a:off x="5565775" y="2906713"/>
            <a:ext cx="25400" cy="23812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715" name="Oval 2755"/>
          <p:cNvSpPr>
            <a:spLocks noChangeArrowheads="1"/>
          </p:cNvSpPr>
          <p:nvPr/>
        </p:nvSpPr>
        <p:spPr bwMode="auto">
          <a:xfrm>
            <a:off x="5580063" y="2906713"/>
            <a:ext cx="25400" cy="23812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716" name="Oval 2756"/>
          <p:cNvSpPr>
            <a:spLocks noChangeArrowheads="1"/>
          </p:cNvSpPr>
          <p:nvPr/>
        </p:nvSpPr>
        <p:spPr bwMode="auto">
          <a:xfrm>
            <a:off x="5591175" y="2913063"/>
            <a:ext cx="25400" cy="23812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717" name="Oval 2757"/>
          <p:cNvSpPr>
            <a:spLocks noChangeArrowheads="1"/>
          </p:cNvSpPr>
          <p:nvPr/>
        </p:nvSpPr>
        <p:spPr bwMode="auto">
          <a:xfrm>
            <a:off x="5600700" y="2921000"/>
            <a:ext cx="25400" cy="23813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718" name="Oval 2758"/>
          <p:cNvSpPr>
            <a:spLocks noChangeArrowheads="1"/>
          </p:cNvSpPr>
          <p:nvPr/>
        </p:nvSpPr>
        <p:spPr bwMode="auto">
          <a:xfrm>
            <a:off x="5610225" y="2928938"/>
            <a:ext cx="25400" cy="23812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719" name="Oval 2759"/>
          <p:cNvSpPr>
            <a:spLocks noChangeArrowheads="1"/>
          </p:cNvSpPr>
          <p:nvPr/>
        </p:nvSpPr>
        <p:spPr bwMode="auto">
          <a:xfrm>
            <a:off x="5619750" y="2943225"/>
            <a:ext cx="25400" cy="23813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720" name="Oval 2760"/>
          <p:cNvSpPr>
            <a:spLocks noChangeArrowheads="1"/>
          </p:cNvSpPr>
          <p:nvPr/>
        </p:nvSpPr>
        <p:spPr bwMode="auto">
          <a:xfrm>
            <a:off x="5624513" y="2957513"/>
            <a:ext cx="25400" cy="2222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721" name="Oval 2761"/>
          <p:cNvSpPr>
            <a:spLocks noChangeArrowheads="1"/>
          </p:cNvSpPr>
          <p:nvPr/>
        </p:nvSpPr>
        <p:spPr bwMode="auto">
          <a:xfrm>
            <a:off x="5627688" y="2968625"/>
            <a:ext cx="25400" cy="23813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722" name="Oval 2762"/>
          <p:cNvSpPr>
            <a:spLocks noChangeArrowheads="1"/>
          </p:cNvSpPr>
          <p:nvPr/>
        </p:nvSpPr>
        <p:spPr bwMode="auto">
          <a:xfrm>
            <a:off x="5629275" y="2987675"/>
            <a:ext cx="25400" cy="23813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723" name="Oval 2763"/>
          <p:cNvSpPr>
            <a:spLocks noChangeArrowheads="1"/>
          </p:cNvSpPr>
          <p:nvPr/>
        </p:nvSpPr>
        <p:spPr bwMode="auto">
          <a:xfrm>
            <a:off x="5629275" y="3001963"/>
            <a:ext cx="25400" cy="23812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724" name="Oval 2764"/>
          <p:cNvSpPr>
            <a:spLocks noChangeArrowheads="1"/>
          </p:cNvSpPr>
          <p:nvPr/>
        </p:nvSpPr>
        <p:spPr bwMode="auto">
          <a:xfrm>
            <a:off x="5629275" y="3016250"/>
            <a:ext cx="25400" cy="2222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725" name="Oval 2765"/>
          <p:cNvSpPr>
            <a:spLocks noChangeArrowheads="1"/>
          </p:cNvSpPr>
          <p:nvPr/>
        </p:nvSpPr>
        <p:spPr bwMode="auto">
          <a:xfrm>
            <a:off x="5627688" y="3028950"/>
            <a:ext cx="25400" cy="23813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726" name="Oval 2766"/>
          <p:cNvSpPr>
            <a:spLocks noChangeArrowheads="1"/>
          </p:cNvSpPr>
          <p:nvPr/>
        </p:nvSpPr>
        <p:spPr bwMode="auto">
          <a:xfrm>
            <a:off x="5626100" y="3043238"/>
            <a:ext cx="25400" cy="2222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727" name="Oval 2767"/>
          <p:cNvSpPr>
            <a:spLocks noChangeArrowheads="1"/>
          </p:cNvSpPr>
          <p:nvPr/>
        </p:nvSpPr>
        <p:spPr bwMode="auto">
          <a:xfrm>
            <a:off x="5626100" y="3055938"/>
            <a:ext cx="25400" cy="23812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728" name="Oval 2768"/>
          <p:cNvSpPr>
            <a:spLocks noChangeArrowheads="1"/>
          </p:cNvSpPr>
          <p:nvPr/>
        </p:nvSpPr>
        <p:spPr bwMode="auto">
          <a:xfrm>
            <a:off x="5626100" y="3070225"/>
            <a:ext cx="25400" cy="23813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729" name="Oval 2769"/>
          <p:cNvSpPr>
            <a:spLocks noChangeArrowheads="1"/>
          </p:cNvSpPr>
          <p:nvPr/>
        </p:nvSpPr>
        <p:spPr bwMode="auto">
          <a:xfrm>
            <a:off x="5627688" y="3084513"/>
            <a:ext cx="25400" cy="2222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730" name="Oval 2770"/>
          <p:cNvSpPr>
            <a:spLocks noChangeArrowheads="1"/>
          </p:cNvSpPr>
          <p:nvPr/>
        </p:nvSpPr>
        <p:spPr bwMode="auto">
          <a:xfrm>
            <a:off x="5626100" y="3097213"/>
            <a:ext cx="25400" cy="23812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731" name="Oval 2771"/>
          <p:cNvSpPr>
            <a:spLocks noChangeArrowheads="1"/>
          </p:cNvSpPr>
          <p:nvPr/>
        </p:nvSpPr>
        <p:spPr bwMode="auto">
          <a:xfrm>
            <a:off x="5626100" y="3111500"/>
            <a:ext cx="25400" cy="23813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732" name="Oval 2772"/>
          <p:cNvSpPr>
            <a:spLocks noChangeArrowheads="1"/>
          </p:cNvSpPr>
          <p:nvPr/>
        </p:nvSpPr>
        <p:spPr bwMode="auto">
          <a:xfrm>
            <a:off x="5626100" y="3125788"/>
            <a:ext cx="25400" cy="2222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733" name="Oval 2773"/>
          <p:cNvSpPr>
            <a:spLocks noChangeArrowheads="1"/>
          </p:cNvSpPr>
          <p:nvPr/>
        </p:nvSpPr>
        <p:spPr bwMode="auto">
          <a:xfrm>
            <a:off x="5629275" y="3135313"/>
            <a:ext cx="25400" cy="23812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734" name="Oval 2774"/>
          <p:cNvSpPr>
            <a:spLocks noChangeArrowheads="1"/>
          </p:cNvSpPr>
          <p:nvPr/>
        </p:nvSpPr>
        <p:spPr bwMode="auto">
          <a:xfrm>
            <a:off x="5635625" y="3149600"/>
            <a:ext cx="25400" cy="23813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735" name="Oval 2775"/>
          <p:cNvSpPr>
            <a:spLocks noChangeArrowheads="1"/>
          </p:cNvSpPr>
          <p:nvPr/>
        </p:nvSpPr>
        <p:spPr bwMode="auto">
          <a:xfrm>
            <a:off x="5646738" y="3160713"/>
            <a:ext cx="25400" cy="23812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736" name="Oval 2776"/>
          <p:cNvSpPr>
            <a:spLocks noChangeArrowheads="1"/>
          </p:cNvSpPr>
          <p:nvPr/>
        </p:nvSpPr>
        <p:spPr bwMode="auto">
          <a:xfrm>
            <a:off x="5662613" y="3163888"/>
            <a:ext cx="25400" cy="2222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737" name="Oval 2777"/>
          <p:cNvSpPr>
            <a:spLocks noChangeArrowheads="1"/>
          </p:cNvSpPr>
          <p:nvPr/>
        </p:nvSpPr>
        <p:spPr bwMode="auto">
          <a:xfrm>
            <a:off x="5680075" y="3160713"/>
            <a:ext cx="25400" cy="23812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738" name="Oval 2778"/>
          <p:cNvSpPr>
            <a:spLocks noChangeArrowheads="1"/>
          </p:cNvSpPr>
          <p:nvPr/>
        </p:nvSpPr>
        <p:spPr bwMode="auto">
          <a:xfrm>
            <a:off x="5691188" y="3152775"/>
            <a:ext cx="25400" cy="2222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739" name="Oval 2779"/>
          <p:cNvSpPr>
            <a:spLocks noChangeArrowheads="1"/>
          </p:cNvSpPr>
          <p:nvPr/>
        </p:nvSpPr>
        <p:spPr bwMode="auto">
          <a:xfrm>
            <a:off x="5703888" y="3141663"/>
            <a:ext cx="25400" cy="23812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740" name="Oval 2780"/>
          <p:cNvSpPr>
            <a:spLocks noChangeArrowheads="1"/>
          </p:cNvSpPr>
          <p:nvPr/>
        </p:nvSpPr>
        <p:spPr bwMode="auto">
          <a:xfrm>
            <a:off x="5715000" y="3130550"/>
            <a:ext cx="25400" cy="23813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741" name="Oval 2781"/>
          <p:cNvSpPr>
            <a:spLocks noChangeArrowheads="1"/>
          </p:cNvSpPr>
          <p:nvPr/>
        </p:nvSpPr>
        <p:spPr bwMode="auto">
          <a:xfrm>
            <a:off x="5727700" y="3116263"/>
            <a:ext cx="25400" cy="23812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742" name="Oval 2782"/>
          <p:cNvSpPr>
            <a:spLocks noChangeArrowheads="1"/>
          </p:cNvSpPr>
          <p:nvPr/>
        </p:nvSpPr>
        <p:spPr bwMode="auto">
          <a:xfrm>
            <a:off x="5735638" y="3103563"/>
            <a:ext cx="25400" cy="2222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743" name="Oval 2783"/>
          <p:cNvSpPr>
            <a:spLocks noChangeArrowheads="1"/>
          </p:cNvSpPr>
          <p:nvPr/>
        </p:nvSpPr>
        <p:spPr bwMode="auto">
          <a:xfrm>
            <a:off x="5741988" y="3094038"/>
            <a:ext cx="25400" cy="2222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744" name="Oval 2784"/>
          <p:cNvSpPr>
            <a:spLocks noChangeArrowheads="1"/>
          </p:cNvSpPr>
          <p:nvPr/>
        </p:nvSpPr>
        <p:spPr bwMode="auto">
          <a:xfrm>
            <a:off x="5751513" y="3082925"/>
            <a:ext cx="25400" cy="23813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745" name="Oval 2785"/>
          <p:cNvSpPr>
            <a:spLocks noChangeArrowheads="1"/>
          </p:cNvSpPr>
          <p:nvPr/>
        </p:nvSpPr>
        <p:spPr bwMode="auto">
          <a:xfrm>
            <a:off x="5754688" y="3068638"/>
            <a:ext cx="25400" cy="23812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746" name="Oval 2786"/>
          <p:cNvSpPr>
            <a:spLocks noChangeArrowheads="1"/>
          </p:cNvSpPr>
          <p:nvPr/>
        </p:nvSpPr>
        <p:spPr bwMode="auto">
          <a:xfrm>
            <a:off x="5759450" y="3057525"/>
            <a:ext cx="25400" cy="23813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747" name="Oval 2787"/>
          <p:cNvSpPr>
            <a:spLocks noChangeArrowheads="1"/>
          </p:cNvSpPr>
          <p:nvPr/>
        </p:nvSpPr>
        <p:spPr bwMode="auto">
          <a:xfrm>
            <a:off x="5765800" y="3044825"/>
            <a:ext cx="25400" cy="2222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748" name="Oval 2788"/>
          <p:cNvSpPr>
            <a:spLocks noChangeArrowheads="1"/>
          </p:cNvSpPr>
          <p:nvPr/>
        </p:nvSpPr>
        <p:spPr bwMode="auto">
          <a:xfrm>
            <a:off x="5246688" y="2844800"/>
            <a:ext cx="25400" cy="2222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749" name="Oval 2789"/>
          <p:cNvSpPr>
            <a:spLocks noChangeArrowheads="1"/>
          </p:cNvSpPr>
          <p:nvPr/>
        </p:nvSpPr>
        <p:spPr bwMode="auto">
          <a:xfrm>
            <a:off x="5254625" y="3224213"/>
            <a:ext cx="25400" cy="2222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14" name="Group 2791"/>
          <p:cNvGrpSpPr>
            <a:grpSpLocks/>
          </p:cNvGrpSpPr>
          <p:nvPr/>
        </p:nvGrpSpPr>
        <p:grpSpPr bwMode="auto">
          <a:xfrm>
            <a:off x="5956300" y="2527300"/>
            <a:ext cx="2540000" cy="914400"/>
            <a:chOff x="1968" y="1492"/>
            <a:chExt cx="1713" cy="668"/>
          </a:xfrm>
        </p:grpSpPr>
        <p:sp>
          <p:nvSpPr>
            <p:cNvPr id="29922" name="Oval 2792"/>
            <p:cNvSpPr>
              <a:spLocks noChangeArrowheads="1"/>
            </p:cNvSpPr>
            <p:nvPr/>
          </p:nvSpPr>
          <p:spPr bwMode="auto">
            <a:xfrm>
              <a:off x="2426" y="1839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923" name="Oval 2793"/>
            <p:cNvSpPr>
              <a:spLocks noChangeArrowheads="1"/>
            </p:cNvSpPr>
            <p:nvPr/>
          </p:nvSpPr>
          <p:spPr bwMode="auto">
            <a:xfrm>
              <a:off x="2425" y="1849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924" name="Oval 2794"/>
            <p:cNvSpPr>
              <a:spLocks noChangeArrowheads="1"/>
            </p:cNvSpPr>
            <p:nvPr/>
          </p:nvSpPr>
          <p:spPr bwMode="auto">
            <a:xfrm>
              <a:off x="2424" y="1859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925" name="Oval 2795"/>
            <p:cNvSpPr>
              <a:spLocks noChangeArrowheads="1"/>
            </p:cNvSpPr>
            <p:nvPr/>
          </p:nvSpPr>
          <p:spPr bwMode="auto">
            <a:xfrm>
              <a:off x="2424" y="187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926" name="Oval 2796"/>
            <p:cNvSpPr>
              <a:spLocks noChangeArrowheads="1"/>
            </p:cNvSpPr>
            <p:nvPr/>
          </p:nvSpPr>
          <p:spPr bwMode="auto">
            <a:xfrm>
              <a:off x="2424" y="188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927" name="Oval 2797"/>
            <p:cNvSpPr>
              <a:spLocks noChangeArrowheads="1"/>
            </p:cNvSpPr>
            <p:nvPr/>
          </p:nvSpPr>
          <p:spPr bwMode="auto">
            <a:xfrm>
              <a:off x="2425" y="189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928" name="Oval 2798"/>
            <p:cNvSpPr>
              <a:spLocks noChangeArrowheads="1"/>
            </p:cNvSpPr>
            <p:nvPr/>
          </p:nvSpPr>
          <p:spPr bwMode="auto">
            <a:xfrm>
              <a:off x="2424" y="1900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929" name="Oval 2799"/>
            <p:cNvSpPr>
              <a:spLocks noChangeArrowheads="1"/>
            </p:cNvSpPr>
            <p:nvPr/>
          </p:nvSpPr>
          <p:spPr bwMode="auto">
            <a:xfrm>
              <a:off x="2424" y="1911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930" name="Oval 2800"/>
            <p:cNvSpPr>
              <a:spLocks noChangeArrowheads="1"/>
            </p:cNvSpPr>
            <p:nvPr/>
          </p:nvSpPr>
          <p:spPr bwMode="auto">
            <a:xfrm>
              <a:off x="2424" y="1921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931" name="Oval 2801"/>
            <p:cNvSpPr>
              <a:spLocks noChangeArrowheads="1"/>
            </p:cNvSpPr>
            <p:nvPr/>
          </p:nvSpPr>
          <p:spPr bwMode="auto">
            <a:xfrm>
              <a:off x="2426" y="1929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932" name="Oval 2802"/>
            <p:cNvSpPr>
              <a:spLocks noChangeArrowheads="1"/>
            </p:cNvSpPr>
            <p:nvPr/>
          </p:nvSpPr>
          <p:spPr bwMode="auto">
            <a:xfrm>
              <a:off x="2430" y="1939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933" name="Oval 2803"/>
            <p:cNvSpPr>
              <a:spLocks noChangeArrowheads="1"/>
            </p:cNvSpPr>
            <p:nvPr/>
          </p:nvSpPr>
          <p:spPr bwMode="auto">
            <a:xfrm>
              <a:off x="2438" y="1948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934" name="Oval 2804"/>
            <p:cNvSpPr>
              <a:spLocks noChangeArrowheads="1"/>
            </p:cNvSpPr>
            <p:nvPr/>
          </p:nvSpPr>
          <p:spPr bwMode="auto">
            <a:xfrm>
              <a:off x="2448" y="195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935" name="Oval 2805"/>
            <p:cNvSpPr>
              <a:spLocks noChangeArrowheads="1"/>
            </p:cNvSpPr>
            <p:nvPr/>
          </p:nvSpPr>
          <p:spPr bwMode="auto">
            <a:xfrm>
              <a:off x="2460" y="1948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936" name="Oval 2806"/>
            <p:cNvSpPr>
              <a:spLocks noChangeArrowheads="1"/>
            </p:cNvSpPr>
            <p:nvPr/>
          </p:nvSpPr>
          <p:spPr bwMode="auto">
            <a:xfrm>
              <a:off x="2468" y="1941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937" name="Oval 2807"/>
            <p:cNvSpPr>
              <a:spLocks noChangeArrowheads="1"/>
            </p:cNvSpPr>
            <p:nvPr/>
          </p:nvSpPr>
          <p:spPr bwMode="auto">
            <a:xfrm>
              <a:off x="2476" y="1933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938" name="Oval 2808"/>
            <p:cNvSpPr>
              <a:spLocks noChangeArrowheads="1"/>
            </p:cNvSpPr>
            <p:nvPr/>
          </p:nvSpPr>
          <p:spPr bwMode="auto">
            <a:xfrm>
              <a:off x="2484" y="1925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939" name="Oval 2809"/>
            <p:cNvSpPr>
              <a:spLocks noChangeArrowheads="1"/>
            </p:cNvSpPr>
            <p:nvPr/>
          </p:nvSpPr>
          <p:spPr bwMode="auto">
            <a:xfrm>
              <a:off x="2492" y="1915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940" name="Oval 2810"/>
            <p:cNvSpPr>
              <a:spLocks noChangeArrowheads="1"/>
            </p:cNvSpPr>
            <p:nvPr/>
          </p:nvSpPr>
          <p:spPr bwMode="auto">
            <a:xfrm>
              <a:off x="2498" y="1904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941" name="Oval 2811"/>
            <p:cNvSpPr>
              <a:spLocks noChangeArrowheads="1"/>
            </p:cNvSpPr>
            <p:nvPr/>
          </p:nvSpPr>
          <p:spPr bwMode="auto">
            <a:xfrm>
              <a:off x="2504" y="1894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942" name="Oval 2812"/>
            <p:cNvSpPr>
              <a:spLocks noChangeArrowheads="1"/>
            </p:cNvSpPr>
            <p:nvPr/>
          </p:nvSpPr>
          <p:spPr bwMode="auto">
            <a:xfrm>
              <a:off x="2510" y="188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943" name="Oval 2813"/>
            <p:cNvSpPr>
              <a:spLocks noChangeArrowheads="1"/>
            </p:cNvSpPr>
            <p:nvPr/>
          </p:nvSpPr>
          <p:spPr bwMode="auto">
            <a:xfrm>
              <a:off x="2516" y="187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944" name="Oval 2814"/>
            <p:cNvSpPr>
              <a:spLocks noChangeArrowheads="1"/>
            </p:cNvSpPr>
            <p:nvPr/>
          </p:nvSpPr>
          <p:spPr bwMode="auto">
            <a:xfrm>
              <a:off x="2520" y="1864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945" name="Oval 2815"/>
            <p:cNvSpPr>
              <a:spLocks noChangeArrowheads="1"/>
            </p:cNvSpPr>
            <p:nvPr/>
          </p:nvSpPr>
          <p:spPr bwMode="auto">
            <a:xfrm>
              <a:off x="1968" y="1838"/>
              <a:ext cx="18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9946" name="Oval 2816"/>
            <p:cNvSpPr>
              <a:spLocks noChangeArrowheads="1"/>
            </p:cNvSpPr>
            <p:nvPr/>
          </p:nvSpPr>
          <p:spPr bwMode="auto">
            <a:xfrm>
              <a:off x="1974" y="1826"/>
              <a:ext cx="18" cy="20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9947" name="Oval 2817"/>
            <p:cNvSpPr>
              <a:spLocks noChangeArrowheads="1"/>
            </p:cNvSpPr>
            <p:nvPr/>
          </p:nvSpPr>
          <p:spPr bwMode="auto">
            <a:xfrm>
              <a:off x="1980" y="1815"/>
              <a:ext cx="18" cy="20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9948" name="Oval 2818"/>
            <p:cNvSpPr>
              <a:spLocks noChangeArrowheads="1"/>
            </p:cNvSpPr>
            <p:nvPr/>
          </p:nvSpPr>
          <p:spPr bwMode="auto">
            <a:xfrm>
              <a:off x="1986" y="1804"/>
              <a:ext cx="18" cy="20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9949" name="Oval 2819"/>
            <p:cNvSpPr>
              <a:spLocks noChangeArrowheads="1"/>
            </p:cNvSpPr>
            <p:nvPr/>
          </p:nvSpPr>
          <p:spPr bwMode="auto">
            <a:xfrm>
              <a:off x="1991" y="1796"/>
              <a:ext cx="18" cy="19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9950" name="Oval 2820"/>
            <p:cNvSpPr>
              <a:spLocks noChangeArrowheads="1"/>
            </p:cNvSpPr>
            <p:nvPr/>
          </p:nvSpPr>
          <p:spPr bwMode="auto">
            <a:xfrm>
              <a:off x="1996" y="1785"/>
              <a:ext cx="18" cy="20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9951" name="Oval 2821"/>
            <p:cNvSpPr>
              <a:spLocks noChangeArrowheads="1"/>
            </p:cNvSpPr>
            <p:nvPr/>
          </p:nvSpPr>
          <p:spPr bwMode="auto">
            <a:xfrm>
              <a:off x="2001" y="1774"/>
              <a:ext cx="17" cy="22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9952" name="Oval 2822"/>
            <p:cNvSpPr>
              <a:spLocks noChangeArrowheads="1"/>
            </p:cNvSpPr>
            <p:nvPr/>
          </p:nvSpPr>
          <p:spPr bwMode="auto">
            <a:xfrm>
              <a:off x="2006" y="1764"/>
              <a:ext cx="18" cy="19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9953" name="Oval 2823"/>
            <p:cNvSpPr>
              <a:spLocks noChangeArrowheads="1"/>
            </p:cNvSpPr>
            <p:nvPr/>
          </p:nvSpPr>
          <p:spPr bwMode="auto">
            <a:xfrm>
              <a:off x="2012" y="1754"/>
              <a:ext cx="18" cy="19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9954" name="Oval 2824"/>
            <p:cNvSpPr>
              <a:spLocks noChangeArrowheads="1"/>
            </p:cNvSpPr>
            <p:nvPr/>
          </p:nvSpPr>
          <p:spPr bwMode="auto">
            <a:xfrm>
              <a:off x="2017" y="1741"/>
              <a:ext cx="18" cy="22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9955" name="Oval 2825"/>
            <p:cNvSpPr>
              <a:spLocks noChangeArrowheads="1"/>
            </p:cNvSpPr>
            <p:nvPr/>
          </p:nvSpPr>
          <p:spPr bwMode="auto">
            <a:xfrm>
              <a:off x="2022" y="1733"/>
              <a:ext cx="18" cy="21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9956" name="Oval 2826"/>
            <p:cNvSpPr>
              <a:spLocks noChangeArrowheads="1"/>
            </p:cNvSpPr>
            <p:nvPr/>
          </p:nvSpPr>
          <p:spPr bwMode="auto">
            <a:xfrm>
              <a:off x="2027" y="1723"/>
              <a:ext cx="18" cy="19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9957" name="Oval 2827"/>
            <p:cNvSpPr>
              <a:spLocks noChangeArrowheads="1"/>
            </p:cNvSpPr>
            <p:nvPr/>
          </p:nvSpPr>
          <p:spPr bwMode="auto">
            <a:xfrm>
              <a:off x="2033" y="1714"/>
              <a:ext cx="18" cy="19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9958" name="Oval 2828"/>
            <p:cNvSpPr>
              <a:spLocks noChangeArrowheads="1"/>
            </p:cNvSpPr>
            <p:nvPr/>
          </p:nvSpPr>
          <p:spPr bwMode="auto">
            <a:xfrm>
              <a:off x="2039" y="1702"/>
              <a:ext cx="18" cy="20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9959" name="Oval 2829"/>
            <p:cNvSpPr>
              <a:spLocks noChangeArrowheads="1"/>
            </p:cNvSpPr>
            <p:nvPr/>
          </p:nvSpPr>
          <p:spPr bwMode="auto">
            <a:xfrm>
              <a:off x="2044" y="1691"/>
              <a:ext cx="18" cy="21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9960" name="Oval 2830"/>
            <p:cNvSpPr>
              <a:spLocks noChangeArrowheads="1"/>
            </p:cNvSpPr>
            <p:nvPr/>
          </p:nvSpPr>
          <p:spPr bwMode="auto">
            <a:xfrm>
              <a:off x="2048" y="1683"/>
              <a:ext cx="18" cy="19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9961" name="Oval 2831"/>
            <p:cNvSpPr>
              <a:spLocks noChangeArrowheads="1"/>
            </p:cNvSpPr>
            <p:nvPr/>
          </p:nvSpPr>
          <p:spPr bwMode="auto">
            <a:xfrm>
              <a:off x="2053" y="1673"/>
              <a:ext cx="18" cy="19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9962" name="Oval 2832"/>
            <p:cNvSpPr>
              <a:spLocks noChangeArrowheads="1"/>
            </p:cNvSpPr>
            <p:nvPr/>
          </p:nvSpPr>
          <p:spPr bwMode="auto">
            <a:xfrm>
              <a:off x="2058" y="1661"/>
              <a:ext cx="18" cy="21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9963" name="Oval 2833"/>
            <p:cNvSpPr>
              <a:spLocks noChangeArrowheads="1"/>
            </p:cNvSpPr>
            <p:nvPr/>
          </p:nvSpPr>
          <p:spPr bwMode="auto">
            <a:xfrm>
              <a:off x="2063" y="1652"/>
              <a:ext cx="17" cy="21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9964" name="Oval 2834"/>
            <p:cNvSpPr>
              <a:spLocks noChangeArrowheads="1"/>
            </p:cNvSpPr>
            <p:nvPr/>
          </p:nvSpPr>
          <p:spPr bwMode="auto">
            <a:xfrm>
              <a:off x="2068" y="1642"/>
              <a:ext cx="18" cy="19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9965" name="Oval 2835"/>
            <p:cNvSpPr>
              <a:spLocks noChangeArrowheads="1"/>
            </p:cNvSpPr>
            <p:nvPr/>
          </p:nvSpPr>
          <p:spPr bwMode="auto">
            <a:xfrm>
              <a:off x="2072" y="1633"/>
              <a:ext cx="18" cy="19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9966" name="Oval 2836"/>
            <p:cNvSpPr>
              <a:spLocks noChangeArrowheads="1"/>
            </p:cNvSpPr>
            <p:nvPr/>
          </p:nvSpPr>
          <p:spPr bwMode="auto">
            <a:xfrm>
              <a:off x="2075" y="1621"/>
              <a:ext cx="18" cy="20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9967" name="Oval 2837"/>
            <p:cNvSpPr>
              <a:spLocks noChangeArrowheads="1"/>
            </p:cNvSpPr>
            <p:nvPr/>
          </p:nvSpPr>
          <p:spPr bwMode="auto">
            <a:xfrm>
              <a:off x="2078" y="1613"/>
              <a:ext cx="18" cy="21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9968" name="Oval 2838"/>
            <p:cNvSpPr>
              <a:spLocks noChangeArrowheads="1"/>
            </p:cNvSpPr>
            <p:nvPr/>
          </p:nvSpPr>
          <p:spPr bwMode="auto">
            <a:xfrm>
              <a:off x="2081" y="1601"/>
              <a:ext cx="18" cy="19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9969" name="Oval 2839"/>
            <p:cNvSpPr>
              <a:spLocks noChangeArrowheads="1"/>
            </p:cNvSpPr>
            <p:nvPr/>
          </p:nvSpPr>
          <p:spPr bwMode="auto">
            <a:xfrm>
              <a:off x="2085" y="1587"/>
              <a:ext cx="18" cy="21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9970" name="Oval 2840"/>
            <p:cNvSpPr>
              <a:spLocks noChangeArrowheads="1"/>
            </p:cNvSpPr>
            <p:nvPr/>
          </p:nvSpPr>
          <p:spPr bwMode="auto">
            <a:xfrm>
              <a:off x="2087" y="1575"/>
              <a:ext cx="18" cy="21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9971" name="Oval 2841"/>
            <p:cNvSpPr>
              <a:spLocks noChangeArrowheads="1"/>
            </p:cNvSpPr>
            <p:nvPr/>
          </p:nvSpPr>
          <p:spPr bwMode="auto">
            <a:xfrm>
              <a:off x="2090" y="1565"/>
              <a:ext cx="18" cy="19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9972" name="Oval 2842"/>
            <p:cNvSpPr>
              <a:spLocks noChangeArrowheads="1"/>
            </p:cNvSpPr>
            <p:nvPr/>
          </p:nvSpPr>
          <p:spPr bwMode="auto">
            <a:xfrm>
              <a:off x="2091" y="1554"/>
              <a:ext cx="18" cy="19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9973" name="Oval 2843"/>
            <p:cNvSpPr>
              <a:spLocks noChangeArrowheads="1"/>
            </p:cNvSpPr>
            <p:nvPr/>
          </p:nvSpPr>
          <p:spPr bwMode="auto">
            <a:xfrm>
              <a:off x="2091" y="1541"/>
              <a:ext cx="18" cy="21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9974" name="Oval 2844"/>
            <p:cNvSpPr>
              <a:spLocks noChangeArrowheads="1"/>
            </p:cNvSpPr>
            <p:nvPr/>
          </p:nvSpPr>
          <p:spPr bwMode="auto">
            <a:xfrm>
              <a:off x="2091" y="1529"/>
              <a:ext cx="18" cy="19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9975" name="Oval 2845"/>
            <p:cNvSpPr>
              <a:spLocks noChangeArrowheads="1"/>
            </p:cNvSpPr>
            <p:nvPr/>
          </p:nvSpPr>
          <p:spPr bwMode="auto">
            <a:xfrm>
              <a:off x="2089" y="1517"/>
              <a:ext cx="18" cy="20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9976" name="Oval 2846"/>
            <p:cNvSpPr>
              <a:spLocks noChangeArrowheads="1"/>
            </p:cNvSpPr>
            <p:nvPr/>
          </p:nvSpPr>
          <p:spPr bwMode="auto">
            <a:xfrm>
              <a:off x="2086" y="1507"/>
              <a:ext cx="18" cy="21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9977" name="Oval 2847"/>
            <p:cNvSpPr>
              <a:spLocks noChangeArrowheads="1"/>
            </p:cNvSpPr>
            <p:nvPr/>
          </p:nvSpPr>
          <p:spPr bwMode="auto">
            <a:xfrm>
              <a:off x="2082" y="1500"/>
              <a:ext cx="18" cy="21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9978" name="Oval 2848"/>
            <p:cNvSpPr>
              <a:spLocks noChangeArrowheads="1"/>
            </p:cNvSpPr>
            <p:nvPr/>
          </p:nvSpPr>
          <p:spPr bwMode="auto">
            <a:xfrm>
              <a:off x="2077" y="1495"/>
              <a:ext cx="18" cy="20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9979" name="Oval 2849"/>
            <p:cNvSpPr>
              <a:spLocks noChangeArrowheads="1"/>
            </p:cNvSpPr>
            <p:nvPr/>
          </p:nvSpPr>
          <p:spPr bwMode="auto">
            <a:xfrm>
              <a:off x="2069" y="1492"/>
              <a:ext cx="18" cy="21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9980" name="Oval 2850"/>
            <p:cNvSpPr>
              <a:spLocks noChangeArrowheads="1"/>
            </p:cNvSpPr>
            <p:nvPr/>
          </p:nvSpPr>
          <p:spPr bwMode="auto">
            <a:xfrm>
              <a:off x="2061" y="1492"/>
              <a:ext cx="18" cy="21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9981" name="Oval 2851"/>
            <p:cNvSpPr>
              <a:spLocks noChangeArrowheads="1"/>
            </p:cNvSpPr>
            <p:nvPr/>
          </p:nvSpPr>
          <p:spPr bwMode="auto">
            <a:xfrm>
              <a:off x="2052" y="1495"/>
              <a:ext cx="18" cy="22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9982" name="Oval 2852"/>
            <p:cNvSpPr>
              <a:spLocks noChangeArrowheads="1"/>
            </p:cNvSpPr>
            <p:nvPr/>
          </p:nvSpPr>
          <p:spPr bwMode="auto">
            <a:xfrm>
              <a:off x="2045" y="1501"/>
              <a:ext cx="18" cy="21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9983" name="Oval 2853"/>
            <p:cNvSpPr>
              <a:spLocks noChangeArrowheads="1"/>
            </p:cNvSpPr>
            <p:nvPr/>
          </p:nvSpPr>
          <p:spPr bwMode="auto">
            <a:xfrm>
              <a:off x="2039" y="1510"/>
              <a:ext cx="18" cy="21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9984" name="Oval 2854"/>
            <p:cNvSpPr>
              <a:spLocks noChangeArrowheads="1"/>
            </p:cNvSpPr>
            <p:nvPr/>
          </p:nvSpPr>
          <p:spPr bwMode="auto">
            <a:xfrm>
              <a:off x="2032" y="1521"/>
              <a:ext cx="18" cy="19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9985" name="Oval 2855"/>
            <p:cNvSpPr>
              <a:spLocks noChangeArrowheads="1"/>
            </p:cNvSpPr>
            <p:nvPr/>
          </p:nvSpPr>
          <p:spPr bwMode="auto">
            <a:xfrm>
              <a:off x="2026" y="1532"/>
              <a:ext cx="18" cy="21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9986" name="Oval 2856"/>
            <p:cNvSpPr>
              <a:spLocks noChangeArrowheads="1"/>
            </p:cNvSpPr>
            <p:nvPr/>
          </p:nvSpPr>
          <p:spPr bwMode="auto">
            <a:xfrm>
              <a:off x="2023" y="1545"/>
              <a:ext cx="18" cy="20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9987" name="Oval 2857"/>
            <p:cNvSpPr>
              <a:spLocks noChangeArrowheads="1"/>
            </p:cNvSpPr>
            <p:nvPr/>
          </p:nvSpPr>
          <p:spPr bwMode="auto">
            <a:xfrm>
              <a:off x="2020" y="1559"/>
              <a:ext cx="18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9988" name="Oval 2858"/>
            <p:cNvSpPr>
              <a:spLocks noChangeArrowheads="1"/>
            </p:cNvSpPr>
            <p:nvPr/>
          </p:nvSpPr>
          <p:spPr bwMode="auto">
            <a:xfrm>
              <a:off x="2017" y="1570"/>
              <a:ext cx="18" cy="20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9989" name="Oval 2859"/>
            <p:cNvSpPr>
              <a:spLocks noChangeArrowheads="1"/>
            </p:cNvSpPr>
            <p:nvPr/>
          </p:nvSpPr>
          <p:spPr bwMode="auto">
            <a:xfrm>
              <a:off x="2015" y="1580"/>
              <a:ext cx="18" cy="22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9990" name="Oval 2860"/>
            <p:cNvSpPr>
              <a:spLocks noChangeArrowheads="1"/>
            </p:cNvSpPr>
            <p:nvPr/>
          </p:nvSpPr>
          <p:spPr bwMode="auto">
            <a:xfrm>
              <a:off x="2013" y="1597"/>
              <a:ext cx="18" cy="19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9991" name="Oval 2861"/>
            <p:cNvSpPr>
              <a:spLocks noChangeArrowheads="1"/>
            </p:cNvSpPr>
            <p:nvPr/>
          </p:nvSpPr>
          <p:spPr bwMode="auto">
            <a:xfrm>
              <a:off x="2012" y="1603"/>
              <a:ext cx="18" cy="19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9992" name="Oval 2862"/>
            <p:cNvSpPr>
              <a:spLocks noChangeArrowheads="1"/>
            </p:cNvSpPr>
            <p:nvPr/>
          </p:nvSpPr>
          <p:spPr bwMode="auto">
            <a:xfrm>
              <a:off x="2011" y="1616"/>
              <a:ext cx="18" cy="20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9993" name="Oval 2863"/>
            <p:cNvSpPr>
              <a:spLocks noChangeArrowheads="1"/>
            </p:cNvSpPr>
            <p:nvPr/>
          </p:nvSpPr>
          <p:spPr bwMode="auto">
            <a:xfrm>
              <a:off x="2011" y="1624"/>
              <a:ext cx="18" cy="21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9994" name="Oval 2864"/>
            <p:cNvSpPr>
              <a:spLocks noChangeArrowheads="1"/>
            </p:cNvSpPr>
            <p:nvPr/>
          </p:nvSpPr>
          <p:spPr bwMode="auto">
            <a:xfrm>
              <a:off x="2011" y="1638"/>
              <a:ext cx="18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9995" name="Oval 2865"/>
            <p:cNvSpPr>
              <a:spLocks noChangeArrowheads="1"/>
            </p:cNvSpPr>
            <p:nvPr/>
          </p:nvSpPr>
          <p:spPr bwMode="auto">
            <a:xfrm>
              <a:off x="2011" y="1645"/>
              <a:ext cx="18" cy="19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9996" name="Oval 2866"/>
            <p:cNvSpPr>
              <a:spLocks noChangeArrowheads="1"/>
            </p:cNvSpPr>
            <p:nvPr/>
          </p:nvSpPr>
          <p:spPr bwMode="auto">
            <a:xfrm>
              <a:off x="2011" y="1659"/>
              <a:ext cx="18" cy="21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9997" name="Oval 2867"/>
            <p:cNvSpPr>
              <a:spLocks noChangeArrowheads="1"/>
            </p:cNvSpPr>
            <p:nvPr/>
          </p:nvSpPr>
          <p:spPr bwMode="auto">
            <a:xfrm>
              <a:off x="2011" y="1668"/>
              <a:ext cx="18" cy="20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9998" name="Oval 2868"/>
            <p:cNvSpPr>
              <a:spLocks noChangeArrowheads="1"/>
            </p:cNvSpPr>
            <p:nvPr/>
          </p:nvSpPr>
          <p:spPr bwMode="auto">
            <a:xfrm>
              <a:off x="2011" y="1681"/>
              <a:ext cx="18" cy="19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9999" name="Oval 2869"/>
            <p:cNvSpPr>
              <a:spLocks noChangeArrowheads="1"/>
            </p:cNvSpPr>
            <p:nvPr/>
          </p:nvSpPr>
          <p:spPr bwMode="auto">
            <a:xfrm>
              <a:off x="2011" y="1688"/>
              <a:ext cx="18" cy="20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0000" name="Oval 2870"/>
            <p:cNvSpPr>
              <a:spLocks noChangeArrowheads="1"/>
            </p:cNvSpPr>
            <p:nvPr/>
          </p:nvSpPr>
          <p:spPr bwMode="auto">
            <a:xfrm>
              <a:off x="2011" y="1698"/>
              <a:ext cx="18" cy="22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0001" name="Oval 2871"/>
            <p:cNvSpPr>
              <a:spLocks noChangeArrowheads="1"/>
            </p:cNvSpPr>
            <p:nvPr/>
          </p:nvSpPr>
          <p:spPr bwMode="auto">
            <a:xfrm>
              <a:off x="2011" y="1708"/>
              <a:ext cx="18" cy="20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0002" name="Oval 2872"/>
            <p:cNvSpPr>
              <a:spLocks noChangeArrowheads="1"/>
            </p:cNvSpPr>
            <p:nvPr/>
          </p:nvSpPr>
          <p:spPr bwMode="auto">
            <a:xfrm>
              <a:off x="2011" y="1721"/>
              <a:ext cx="18" cy="19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0003" name="Oval 2873"/>
            <p:cNvSpPr>
              <a:spLocks noChangeArrowheads="1"/>
            </p:cNvSpPr>
            <p:nvPr/>
          </p:nvSpPr>
          <p:spPr bwMode="auto">
            <a:xfrm>
              <a:off x="2011" y="1728"/>
              <a:ext cx="18" cy="19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0004" name="Oval 2874"/>
            <p:cNvSpPr>
              <a:spLocks noChangeArrowheads="1"/>
            </p:cNvSpPr>
            <p:nvPr/>
          </p:nvSpPr>
          <p:spPr bwMode="auto">
            <a:xfrm>
              <a:off x="2011" y="1742"/>
              <a:ext cx="18" cy="21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0005" name="Oval 2875"/>
            <p:cNvSpPr>
              <a:spLocks noChangeArrowheads="1"/>
            </p:cNvSpPr>
            <p:nvPr/>
          </p:nvSpPr>
          <p:spPr bwMode="auto">
            <a:xfrm>
              <a:off x="2011" y="1752"/>
              <a:ext cx="18" cy="19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0006" name="Oval 2876"/>
            <p:cNvSpPr>
              <a:spLocks noChangeArrowheads="1"/>
            </p:cNvSpPr>
            <p:nvPr/>
          </p:nvSpPr>
          <p:spPr bwMode="auto">
            <a:xfrm>
              <a:off x="2011" y="1764"/>
              <a:ext cx="18" cy="19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0007" name="Oval 2877"/>
            <p:cNvSpPr>
              <a:spLocks noChangeArrowheads="1"/>
            </p:cNvSpPr>
            <p:nvPr/>
          </p:nvSpPr>
          <p:spPr bwMode="auto">
            <a:xfrm>
              <a:off x="2011" y="1771"/>
              <a:ext cx="18" cy="20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0008" name="Oval 2878"/>
            <p:cNvSpPr>
              <a:spLocks noChangeArrowheads="1"/>
            </p:cNvSpPr>
            <p:nvPr/>
          </p:nvSpPr>
          <p:spPr bwMode="auto">
            <a:xfrm>
              <a:off x="2012" y="1785"/>
              <a:ext cx="18" cy="20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0009" name="Oval 2879"/>
            <p:cNvSpPr>
              <a:spLocks noChangeArrowheads="1"/>
            </p:cNvSpPr>
            <p:nvPr/>
          </p:nvSpPr>
          <p:spPr bwMode="auto">
            <a:xfrm>
              <a:off x="2012" y="1793"/>
              <a:ext cx="18" cy="19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0010" name="Oval 2880"/>
            <p:cNvSpPr>
              <a:spLocks noChangeArrowheads="1"/>
            </p:cNvSpPr>
            <p:nvPr/>
          </p:nvSpPr>
          <p:spPr bwMode="auto">
            <a:xfrm>
              <a:off x="2012" y="1807"/>
              <a:ext cx="18" cy="20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0011" name="Oval 2881"/>
            <p:cNvSpPr>
              <a:spLocks noChangeArrowheads="1"/>
            </p:cNvSpPr>
            <p:nvPr/>
          </p:nvSpPr>
          <p:spPr bwMode="auto">
            <a:xfrm>
              <a:off x="2012" y="1816"/>
              <a:ext cx="18" cy="20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0012" name="Oval 2882"/>
            <p:cNvSpPr>
              <a:spLocks noChangeArrowheads="1"/>
            </p:cNvSpPr>
            <p:nvPr/>
          </p:nvSpPr>
          <p:spPr bwMode="auto">
            <a:xfrm>
              <a:off x="2012" y="1829"/>
              <a:ext cx="18" cy="19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0013" name="Oval 2883"/>
            <p:cNvSpPr>
              <a:spLocks noChangeArrowheads="1"/>
            </p:cNvSpPr>
            <p:nvPr/>
          </p:nvSpPr>
          <p:spPr bwMode="auto">
            <a:xfrm>
              <a:off x="2012" y="1836"/>
              <a:ext cx="18" cy="19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0014" name="Oval 2884"/>
            <p:cNvSpPr>
              <a:spLocks noChangeArrowheads="1"/>
            </p:cNvSpPr>
            <p:nvPr/>
          </p:nvSpPr>
          <p:spPr bwMode="auto">
            <a:xfrm>
              <a:off x="2012" y="1847"/>
              <a:ext cx="18" cy="19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0015" name="Oval 2885"/>
            <p:cNvSpPr>
              <a:spLocks noChangeArrowheads="1"/>
            </p:cNvSpPr>
            <p:nvPr/>
          </p:nvSpPr>
          <p:spPr bwMode="auto">
            <a:xfrm>
              <a:off x="2012" y="1855"/>
              <a:ext cx="18" cy="21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0016" name="Oval 2886"/>
            <p:cNvSpPr>
              <a:spLocks noChangeArrowheads="1"/>
            </p:cNvSpPr>
            <p:nvPr/>
          </p:nvSpPr>
          <p:spPr bwMode="auto">
            <a:xfrm>
              <a:off x="2013" y="1863"/>
              <a:ext cx="18" cy="20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0017" name="Oval 2887"/>
            <p:cNvSpPr>
              <a:spLocks noChangeArrowheads="1"/>
            </p:cNvSpPr>
            <p:nvPr/>
          </p:nvSpPr>
          <p:spPr bwMode="auto">
            <a:xfrm>
              <a:off x="2014" y="1876"/>
              <a:ext cx="18" cy="19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0018" name="Oval 2888"/>
            <p:cNvSpPr>
              <a:spLocks noChangeArrowheads="1"/>
            </p:cNvSpPr>
            <p:nvPr/>
          </p:nvSpPr>
          <p:spPr bwMode="auto">
            <a:xfrm>
              <a:off x="2017" y="1890"/>
              <a:ext cx="18" cy="21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0019" name="Oval 2889"/>
            <p:cNvSpPr>
              <a:spLocks noChangeArrowheads="1"/>
            </p:cNvSpPr>
            <p:nvPr/>
          </p:nvSpPr>
          <p:spPr bwMode="auto">
            <a:xfrm>
              <a:off x="2022" y="1902"/>
              <a:ext cx="18" cy="19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0020" name="Oval 2890"/>
            <p:cNvSpPr>
              <a:spLocks noChangeArrowheads="1"/>
            </p:cNvSpPr>
            <p:nvPr/>
          </p:nvSpPr>
          <p:spPr bwMode="auto">
            <a:xfrm>
              <a:off x="2027" y="1913"/>
              <a:ext cx="18" cy="19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0021" name="Oval 2891"/>
            <p:cNvSpPr>
              <a:spLocks noChangeArrowheads="1"/>
            </p:cNvSpPr>
            <p:nvPr/>
          </p:nvSpPr>
          <p:spPr bwMode="auto">
            <a:xfrm>
              <a:off x="2034" y="1921"/>
              <a:ext cx="18" cy="20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0022" name="Oval 2892"/>
            <p:cNvSpPr>
              <a:spLocks noChangeArrowheads="1"/>
            </p:cNvSpPr>
            <p:nvPr/>
          </p:nvSpPr>
          <p:spPr bwMode="auto">
            <a:xfrm>
              <a:off x="2042" y="1932"/>
              <a:ext cx="18" cy="21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0023" name="Oval 2893"/>
            <p:cNvSpPr>
              <a:spLocks noChangeArrowheads="1"/>
            </p:cNvSpPr>
            <p:nvPr/>
          </p:nvSpPr>
          <p:spPr bwMode="auto">
            <a:xfrm>
              <a:off x="2052" y="1938"/>
              <a:ext cx="18" cy="21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0024" name="Oval 2894"/>
            <p:cNvSpPr>
              <a:spLocks noChangeArrowheads="1"/>
            </p:cNvSpPr>
            <p:nvPr/>
          </p:nvSpPr>
          <p:spPr bwMode="auto">
            <a:xfrm>
              <a:off x="2064" y="1939"/>
              <a:ext cx="18" cy="21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0025" name="Oval 2895"/>
            <p:cNvSpPr>
              <a:spLocks noChangeArrowheads="1"/>
            </p:cNvSpPr>
            <p:nvPr/>
          </p:nvSpPr>
          <p:spPr bwMode="auto">
            <a:xfrm>
              <a:off x="2077" y="1938"/>
              <a:ext cx="18" cy="21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0026" name="Oval 2896"/>
            <p:cNvSpPr>
              <a:spLocks noChangeArrowheads="1"/>
            </p:cNvSpPr>
            <p:nvPr/>
          </p:nvSpPr>
          <p:spPr bwMode="auto">
            <a:xfrm>
              <a:off x="2088" y="1935"/>
              <a:ext cx="18" cy="22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0027" name="Oval 2897"/>
            <p:cNvSpPr>
              <a:spLocks noChangeArrowheads="1"/>
            </p:cNvSpPr>
            <p:nvPr/>
          </p:nvSpPr>
          <p:spPr bwMode="auto">
            <a:xfrm>
              <a:off x="2098" y="1930"/>
              <a:ext cx="18" cy="21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0028" name="Oval 2898"/>
            <p:cNvSpPr>
              <a:spLocks noChangeArrowheads="1"/>
            </p:cNvSpPr>
            <p:nvPr/>
          </p:nvSpPr>
          <p:spPr bwMode="auto">
            <a:xfrm>
              <a:off x="2107" y="1921"/>
              <a:ext cx="18" cy="20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0029" name="Oval 2899"/>
            <p:cNvSpPr>
              <a:spLocks noChangeArrowheads="1"/>
            </p:cNvSpPr>
            <p:nvPr/>
          </p:nvSpPr>
          <p:spPr bwMode="auto">
            <a:xfrm>
              <a:off x="2115" y="1912"/>
              <a:ext cx="18" cy="19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0030" name="Oval 2900"/>
            <p:cNvSpPr>
              <a:spLocks noChangeArrowheads="1"/>
            </p:cNvSpPr>
            <p:nvPr/>
          </p:nvSpPr>
          <p:spPr bwMode="auto">
            <a:xfrm>
              <a:off x="2122" y="1898"/>
              <a:ext cx="18" cy="22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0031" name="Oval 2901"/>
            <p:cNvSpPr>
              <a:spLocks noChangeArrowheads="1"/>
            </p:cNvSpPr>
            <p:nvPr/>
          </p:nvSpPr>
          <p:spPr bwMode="auto">
            <a:xfrm>
              <a:off x="2126" y="1889"/>
              <a:ext cx="18" cy="21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0032" name="Oval 2902"/>
            <p:cNvSpPr>
              <a:spLocks noChangeArrowheads="1"/>
            </p:cNvSpPr>
            <p:nvPr/>
          </p:nvSpPr>
          <p:spPr bwMode="auto">
            <a:xfrm>
              <a:off x="2128" y="1879"/>
              <a:ext cx="18" cy="19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0033" name="Oval 2903"/>
            <p:cNvSpPr>
              <a:spLocks noChangeArrowheads="1"/>
            </p:cNvSpPr>
            <p:nvPr/>
          </p:nvSpPr>
          <p:spPr bwMode="auto">
            <a:xfrm>
              <a:off x="2132" y="1866"/>
              <a:ext cx="18" cy="21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0034" name="Oval 2904"/>
            <p:cNvSpPr>
              <a:spLocks noChangeArrowheads="1"/>
            </p:cNvSpPr>
            <p:nvPr/>
          </p:nvSpPr>
          <p:spPr bwMode="auto">
            <a:xfrm>
              <a:off x="2133" y="1858"/>
              <a:ext cx="18" cy="20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0035" name="Oval 2905"/>
            <p:cNvSpPr>
              <a:spLocks noChangeArrowheads="1"/>
            </p:cNvSpPr>
            <p:nvPr/>
          </p:nvSpPr>
          <p:spPr bwMode="auto">
            <a:xfrm>
              <a:off x="2135" y="1847"/>
              <a:ext cx="18" cy="19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0036" name="Oval 2906"/>
            <p:cNvSpPr>
              <a:spLocks noChangeArrowheads="1"/>
            </p:cNvSpPr>
            <p:nvPr/>
          </p:nvSpPr>
          <p:spPr bwMode="auto">
            <a:xfrm>
              <a:off x="2137" y="1836"/>
              <a:ext cx="18" cy="19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0037" name="Oval 2907"/>
            <p:cNvSpPr>
              <a:spLocks noChangeArrowheads="1"/>
            </p:cNvSpPr>
            <p:nvPr/>
          </p:nvSpPr>
          <p:spPr bwMode="auto">
            <a:xfrm>
              <a:off x="2137" y="1822"/>
              <a:ext cx="18" cy="20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0038" name="Oval 2908"/>
            <p:cNvSpPr>
              <a:spLocks noChangeArrowheads="1"/>
            </p:cNvSpPr>
            <p:nvPr/>
          </p:nvSpPr>
          <p:spPr bwMode="auto">
            <a:xfrm>
              <a:off x="2140" y="1811"/>
              <a:ext cx="17" cy="21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0039" name="Oval 2909"/>
            <p:cNvSpPr>
              <a:spLocks noChangeArrowheads="1"/>
            </p:cNvSpPr>
            <p:nvPr/>
          </p:nvSpPr>
          <p:spPr bwMode="auto">
            <a:xfrm>
              <a:off x="2138" y="1800"/>
              <a:ext cx="18" cy="19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0040" name="Oval 2910"/>
            <p:cNvSpPr>
              <a:spLocks noChangeArrowheads="1"/>
            </p:cNvSpPr>
            <p:nvPr/>
          </p:nvSpPr>
          <p:spPr bwMode="auto">
            <a:xfrm>
              <a:off x="2136" y="1790"/>
              <a:ext cx="18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0041" name="Oval 2911"/>
            <p:cNvSpPr>
              <a:spLocks noChangeArrowheads="1"/>
            </p:cNvSpPr>
            <p:nvPr/>
          </p:nvSpPr>
          <p:spPr bwMode="auto">
            <a:xfrm>
              <a:off x="2129" y="1777"/>
              <a:ext cx="18" cy="20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0042" name="Oval 2912"/>
            <p:cNvSpPr>
              <a:spLocks noChangeArrowheads="1"/>
            </p:cNvSpPr>
            <p:nvPr/>
          </p:nvSpPr>
          <p:spPr bwMode="auto">
            <a:xfrm>
              <a:off x="2124" y="1769"/>
              <a:ext cx="18" cy="21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0043" name="Oval 2913"/>
            <p:cNvSpPr>
              <a:spLocks noChangeArrowheads="1"/>
            </p:cNvSpPr>
            <p:nvPr/>
          </p:nvSpPr>
          <p:spPr bwMode="auto">
            <a:xfrm>
              <a:off x="2116" y="1764"/>
              <a:ext cx="18" cy="19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0044" name="Oval 2914"/>
            <p:cNvSpPr>
              <a:spLocks noChangeArrowheads="1"/>
            </p:cNvSpPr>
            <p:nvPr/>
          </p:nvSpPr>
          <p:spPr bwMode="auto">
            <a:xfrm>
              <a:off x="2106" y="1764"/>
              <a:ext cx="18" cy="19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0045" name="Oval 2915"/>
            <p:cNvSpPr>
              <a:spLocks noChangeArrowheads="1"/>
            </p:cNvSpPr>
            <p:nvPr/>
          </p:nvSpPr>
          <p:spPr bwMode="auto">
            <a:xfrm>
              <a:off x="2099" y="1770"/>
              <a:ext cx="18" cy="21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0046" name="Oval 2916"/>
            <p:cNvSpPr>
              <a:spLocks noChangeArrowheads="1"/>
            </p:cNvSpPr>
            <p:nvPr/>
          </p:nvSpPr>
          <p:spPr bwMode="auto">
            <a:xfrm>
              <a:off x="2098" y="1780"/>
              <a:ext cx="18" cy="21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0047" name="Oval 2917"/>
            <p:cNvSpPr>
              <a:spLocks noChangeArrowheads="1"/>
            </p:cNvSpPr>
            <p:nvPr/>
          </p:nvSpPr>
          <p:spPr bwMode="auto">
            <a:xfrm>
              <a:off x="2101" y="1791"/>
              <a:ext cx="18" cy="20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0048" name="Oval 2918"/>
            <p:cNvSpPr>
              <a:spLocks noChangeArrowheads="1"/>
            </p:cNvSpPr>
            <p:nvPr/>
          </p:nvSpPr>
          <p:spPr bwMode="auto">
            <a:xfrm>
              <a:off x="2108" y="1799"/>
              <a:ext cx="18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0049" name="Oval 2919"/>
            <p:cNvSpPr>
              <a:spLocks noChangeArrowheads="1"/>
            </p:cNvSpPr>
            <p:nvPr/>
          </p:nvSpPr>
          <p:spPr bwMode="auto">
            <a:xfrm>
              <a:off x="2117" y="1804"/>
              <a:ext cx="18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0050" name="Oval 2920"/>
            <p:cNvSpPr>
              <a:spLocks noChangeArrowheads="1"/>
            </p:cNvSpPr>
            <p:nvPr/>
          </p:nvSpPr>
          <p:spPr bwMode="auto">
            <a:xfrm>
              <a:off x="2125" y="1805"/>
              <a:ext cx="18" cy="19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0051" name="Oval 2921"/>
            <p:cNvSpPr>
              <a:spLocks noChangeArrowheads="1"/>
            </p:cNvSpPr>
            <p:nvPr/>
          </p:nvSpPr>
          <p:spPr bwMode="auto">
            <a:xfrm>
              <a:off x="2142" y="1800"/>
              <a:ext cx="18" cy="19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0052" name="Oval 2922"/>
            <p:cNvSpPr>
              <a:spLocks noChangeArrowheads="1"/>
            </p:cNvSpPr>
            <p:nvPr/>
          </p:nvSpPr>
          <p:spPr bwMode="auto">
            <a:xfrm>
              <a:off x="2147" y="1803"/>
              <a:ext cx="18" cy="19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0053" name="Oval 2923"/>
            <p:cNvSpPr>
              <a:spLocks noChangeArrowheads="1"/>
            </p:cNvSpPr>
            <p:nvPr/>
          </p:nvSpPr>
          <p:spPr bwMode="auto">
            <a:xfrm>
              <a:off x="2159" y="1803"/>
              <a:ext cx="18" cy="19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0054" name="Oval 2924"/>
            <p:cNvSpPr>
              <a:spLocks noChangeArrowheads="1"/>
            </p:cNvSpPr>
            <p:nvPr/>
          </p:nvSpPr>
          <p:spPr bwMode="auto">
            <a:xfrm>
              <a:off x="2172" y="1803"/>
              <a:ext cx="18" cy="19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0055" name="Oval 2925"/>
            <p:cNvSpPr>
              <a:spLocks noChangeArrowheads="1"/>
            </p:cNvSpPr>
            <p:nvPr/>
          </p:nvSpPr>
          <p:spPr bwMode="auto">
            <a:xfrm>
              <a:off x="2184" y="1800"/>
              <a:ext cx="18" cy="19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0056" name="Oval 2926"/>
            <p:cNvSpPr>
              <a:spLocks noChangeArrowheads="1"/>
            </p:cNvSpPr>
            <p:nvPr/>
          </p:nvSpPr>
          <p:spPr bwMode="auto">
            <a:xfrm>
              <a:off x="2289" y="1780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057" name="Oval 2927"/>
            <p:cNvSpPr>
              <a:spLocks noChangeArrowheads="1"/>
            </p:cNvSpPr>
            <p:nvPr/>
          </p:nvSpPr>
          <p:spPr bwMode="auto">
            <a:xfrm>
              <a:off x="2283" y="1772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058" name="Oval 2928"/>
            <p:cNvSpPr>
              <a:spLocks noChangeArrowheads="1"/>
            </p:cNvSpPr>
            <p:nvPr/>
          </p:nvSpPr>
          <p:spPr bwMode="auto">
            <a:xfrm>
              <a:off x="2273" y="176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059" name="Oval 2929"/>
            <p:cNvSpPr>
              <a:spLocks noChangeArrowheads="1"/>
            </p:cNvSpPr>
            <p:nvPr/>
          </p:nvSpPr>
          <p:spPr bwMode="auto">
            <a:xfrm>
              <a:off x="2261" y="176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060" name="Oval 2930"/>
            <p:cNvSpPr>
              <a:spLocks noChangeArrowheads="1"/>
            </p:cNvSpPr>
            <p:nvPr/>
          </p:nvSpPr>
          <p:spPr bwMode="auto">
            <a:xfrm>
              <a:off x="2249" y="1758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061" name="Oval 2931"/>
            <p:cNvSpPr>
              <a:spLocks noChangeArrowheads="1"/>
            </p:cNvSpPr>
            <p:nvPr/>
          </p:nvSpPr>
          <p:spPr bwMode="auto">
            <a:xfrm>
              <a:off x="2237" y="1758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062" name="Oval 2932"/>
            <p:cNvSpPr>
              <a:spLocks noChangeArrowheads="1"/>
            </p:cNvSpPr>
            <p:nvPr/>
          </p:nvSpPr>
          <p:spPr bwMode="auto">
            <a:xfrm>
              <a:off x="2225" y="176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063" name="Oval 2933"/>
            <p:cNvSpPr>
              <a:spLocks noChangeArrowheads="1"/>
            </p:cNvSpPr>
            <p:nvPr/>
          </p:nvSpPr>
          <p:spPr bwMode="auto">
            <a:xfrm>
              <a:off x="2215" y="1768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064" name="Oval 2934"/>
            <p:cNvSpPr>
              <a:spLocks noChangeArrowheads="1"/>
            </p:cNvSpPr>
            <p:nvPr/>
          </p:nvSpPr>
          <p:spPr bwMode="auto">
            <a:xfrm>
              <a:off x="2205" y="1778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065" name="Oval 2935"/>
            <p:cNvSpPr>
              <a:spLocks noChangeArrowheads="1"/>
            </p:cNvSpPr>
            <p:nvPr/>
          </p:nvSpPr>
          <p:spPr bwMode="auto">
            <a:xfrm>
              <a:off x="2199" y="1786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066" name="Oval 2936"/>
            <p:cNvSpPr>
              <a:spLocks noChangeArrowheads="1"/>
            </p:cNvSpPr>
            <p:nvPr/>
          </p:nvSpPr>
          <p:spPr bwMode="auto">
            <a:xfrm>
              <a:off x="2193" y="1795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067" name="Oval 2937"/>
            <p:cNvSpPr>
              <a:spLocks noChangeArrowheads="1"/>
            </p:cNvSpPr>
            <p:nvPr/>
          </p:nvSpPr>
          <p:spPr bwMode="auto">
            <a:xfrm>
              <a:off x="2187" y="1805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068" name="Oval 2938"/>
            <p:cNvSpPr>
              <a:spLocks noChangeArrowheads="1"/>
            </p:cNvSpPr>
            <p:nvPr/>
          </p:nvSpPr>
          <p:spPr bwMode="auto">
            <a:xfrm>
              <a:off x="2183" y="1817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069" name="Oval 2939"/>
            <p:cNvSpPr>
              <a:spLocks noChangeArrowheads="1"/>
            </p:cNvSpPr>
            <p:nvPr/>
          </p:nvSpPr>
          <p:spPr bwMode="auto">
            <a:xfrm>
              <a:off x="2181" y="183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070" name="Oval 2940"/>
            <p:cNvSpPr>
              <a:spLocks noChangeArrowheads="1"/>
            </p:cNvSpPr>
            <p:nvPr/>
          </p:nvSpPr>
          <p:spPr bwMode="auto">
            <a:xfrm>
              <a:off x="2179" y="184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071" name="Oval 2941"/>
            <p:cNvSpPr>
              <a:spLocks noChangeArrowheads="1"/>
            </p:cNvSpPr>
            <p:nvPr/>
          </p:nvSpPr>
          <p:spPr bwMode="auto">
            <a:xfrm>
              <a:off x="2179" y="1852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072" name="Oval 2942"/>
            <p:cNvSpPr>
              <a:spLocks noChangeArrowheads="1"/>
            </p:cNvSpPr>
            <p:nvPr/>
          </p:nvSpPr>
          <p:spPr bwMode="auto">
            <a:xfrm>
              <a:off x="2179" y="1864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073" name="Oval 2943"/>
            <p:cNvSpPr>
              <a:spLocks noChangeArrowheads="1"/>
            </p:cNvSpPr>
            <p:nvPr/>
          </p:nvSpPr>
          <p:spPr bwMode="auto">
            <a:xfrm>
              <a:off x="2181" y="1875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074" name="Oval 2944"/>
            <p:cNvSpPr>
              <a:spLocks noChangeArrowheads="1"/>
            </p:cNvSpPr>
            <p:nvPr/>
          </p:nvSpPr>
          <p:spPr bwMode="auto">
            <a:xfrm>
              <a:off x="2183" y="1887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075" name="Oval 2945"/>
            <p:cNvSpPr>
              <a:spLocks noChangeArrowheads="1"/>
            </p:cNvSpPr>
            <p:nvPr/>
          </p:nvSpPr>
          <p:spPr bwMode="auto">
            <a:xfrm>
              <a:off x="2187" y="1897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076" name="Oval 2946"/>
            <p:cNvSpPr>
              <a:spLocks noChangeArrowheads="1"/>
            </p:cNvSpPr>
            <p:nvPr/>
          </p:nvSpPr>
          <p:spPr bwMode="auto">
            <a:xfrm>
              <a:off x="2191" y="1907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077" name="Oval 2947"/>
            <p:cNvSpPr>
              <a:spLocks noChangeArrowheads="1"/>
            </p:cNvSpPr>
            <p:nvPr/>
          </p:nvSpPr>
          <p:spPr bwMode="auto">
            <a:xfrm>
              <a:off x="2197" y="1918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078" name="Oval 2948"/>
            <p:cNvSpPr>
              <a:spLocks noChangeArrowheads="1"/>
            </p:cNvSpPr>
            <p:nvPr/>
          </p:nvSpPr>
          <p:spPr bwMode="auto">
            <a:xfrm>
              <a:off x="2201" y="192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079" name="Oval 2949"/>
            <p:cNvSpPr>
              <a:spLocks noChangeArrowheads="1"/>
            </p:cNvSpPr>
            <p:nvPr/>
          </p:nvSpPr>
          <p:spPr bwMode="auto">
            <a:xfrm>
              <a:off x="2209" y="1934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080" name="Oval 2950"/>
            <p:cNvSpPr>
              <a:spLocks noChangeArrowheads="1"/>
            </p:cNvSpPr>
            <p:nvPr/>
          </p:nvSpPr>
          <p:spPr bwMode="auto">
            <a:xfrm>
              <a:off x="2217" y="1940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081" name="Oval 2951"/>
            <p:cNvSpPr>
              <a:spLocks noChangeArrowheads="1"/>
            </p:cNvSpPr>
            <p:nvPr/>
          </p:nvSpPr>
          <p:spPr bwMode="auto">
            <a:xfrm>
              <a:off x="2229" y="1944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082" name="Oval 2952"/>
            <p:cNvSpPr>
              <a:spLocks noChangeArrowheads="1"/>
            </p:cNvSpPr>
            <p:nvPr/>
          </p:nvSpPr>
          <p:spPr bwMode="auto">
            <a:xfrm>
              <a:off x="2239" y="1946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083" name="Oval 2953"/>
            <p:cNvSpPr>
              <a:spLocks noChangeArrowheads="1"/>
            </p:cNvSpPr>
            <p:nvPr/>
          </p:nvSpPr>
          <p:spPr bwMode="auto">
            <a:xfrm>
              <a:off x="2249" y="1949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084" name="Oval 2954"/>
            <p:cNvSpPr>
              <a:spLocks noChangeArrowheads="1"/>
            </p:cNvSpPr>
            <p:nvPr/>
          </p:nvSpPr>
          <p:spPr bwMode="auto">
            <a:xfrm>
              <a:off x="2257" y="1949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085" name="Oval 2955"/>
            <p:cNvSpPr>
              <a:spLocks noChangeArrowheads="1"/>
            </p:cNvSpPr>
            <p:nvPr/>
          </p:nvSpPr>
          <p:spPr bwMode="auto">
            <a:xfrm>
              <a:off x="2267" y="1944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086" name="Oval 2956"/>
            <p:cNvSpPr>
              <a:spLocks noChangeArrowheads="1"/>
            </p:cNvSpPr>
            <p:nvPr/>
          </p:nvSpPr>
          <p:spPr bwMode="auto">
            <a:xfrm>
              <a:off x="2277" y="1938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087" name="Oval 2957"/>
            <p:cNvSpPr>
              <a:spLocks noChangeArrowheads="1"/>
            </p:cNvSpPr>
            <p:nvPr/>
          </p:nvSpPr>
          <p:spPr bwMode="auto">
            <a:xfrm>
              <a:off x="2285" y="1930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088" name="Oval 2958"/>
            <p:cNvSpPr>
              <a:spLocks noChangeArrowheads="1"/>
            </p:cNvSpPr>
            <p:nvPr/>
          </p:nvSpPr>
          <p:spPr bwMode="auto">
            <a:xfrm>
              <a:off x="2293" y="192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089" name="Oval 2959"/>
            <p:cNvSpPr>
              <a:spLocks noChangeArrowheads="1"/>
            </p:cNvSpPr>
            <p:nvPr/>
          </p:nvSpPr>
          <p:spPr bwMode="auto">
            <a:xfrm>
              <a:off x="2299" y="191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090" name="Oval 2960"/>
            <p:cNvSpPr>
              <a:spLocks noChangeArrowheads="1"/>
            </p:cNvSpPr>
            <p:nvPr/>
          </p:nvSpPr>
          <p:spPr bwMode="auto">
            <a:xfrm>
              <a:off x="2305" y="1901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091" name="Oval 2961"/>
            <p:cNvSpPr>
              <a:spLocks noChangeArrowheads="1"/>
            </p:cNvSpPr>
            <p:nvPr/>
          </p:nvSpPr>
          <p:spPr bwMode="auto">
            <a:xfrm>
              <a:off x="2309" y="1889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092" name="Oval 2962"/>
            <p:cNvSpPr>
              <a:spLocks noChangeArrowheads="1"/>
            </p:cNvSpPr>
            <p:nvPr/>
          </p:nvSpPr>
          <p:spPr bwMode="auto">
            <a:xfrm>
              <a:off x="2311" y="1879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093" name="Oval 2963"/>
            <p:cNvSpPr>
              <a:spLocks noChangeArrowheads="1"/>
            </p:cNvSpPr>
            <p:nvPr/>
          </p:nvSpPr>
          <p:spPr bwMode="auto">
            <a:xfrm>
              <a:off x="2311" y="1869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094" name="Oval 2964"/>
            <p:cNvSpPr>
              <a:spLocks noChangeArrowheads="1"/>
            </p:cNvSpPr>
            <p:nvPr/>
          </p:nvSpPr>
          <p:spPr bwMode="auto">
            <a:xfrm>
              <a:off x="2313" y="1860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095" name="Oval 2965"/>
            <p:cNvSpPr>
              <a:spLocks noChangeArrowheads="1"/>
            </p:cNvSpPr>
            <p:nvPr/>
          </p:nvSpPr>
          <p:spPr bwMode="auto">
            <a:xfrm>
              <a:off x="2311" y="185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096" name="Oval 2966"/>
            <p:cNvSpPr>
              <a:spLocks noChangeArrowheads="1"/>
            </p:cNvSpPr>
            <p:nvPr/>
          </p:nvSpPr>
          <p:spPr bwMode="auto">
            <a:xfrm>
              <a:off x="2311" y="184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097" name="Oval 2967"/>
            <p:cNvSpPr>
              <a:spLocks noChangeArrowheads="1"/>
            </p:cNvSpPr>
            <p:nvPr/>
          </p:nvSpPr>
          <p:spPr bwMode="auto">
            <a:xfrm>
              <a:off x="2311" y="183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098" name="Oval 2968"/>
            <p:cNvSpPr>
              <a:spLocks noChangeArrowheads="1"/>
            </p:cNvSpPr>
            <p:nvPr/>
          </p:nvSpPr>
          <p:spPr bwMode="auto">
            <a:xfrm>
              <a:off x="2309" y="1819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099" name="Oval 2969"/>
            <p:cNvSpPr>
              <a:spLocks noChangeArrowheads="1"/>
            </p:cNvSpPr>
            <p:nvPr/>
          </p:nvSpPr>
          <p:spPr bwMode="auto">
            <a:xfrm>
              <a:off x="2307" y="1807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100" name="Oval 2970"/>
            <p:cNvSpPr>
              <a:spLocks noChangeArrowheads="1"/>
            </p:cNvSpPr>
            <p:nvPr/>
          </p:nvSpPr>
          <p:spPr bwMode="auto">
            <a:xfrm>
              <a:off x="2301" y="1797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101" name="Oval 2971"/>
            <p:cNvSpPr>
              <a:spLocks noChangeArrowheads="1"/>
            </p:cNvSpPr>
            <p:nvPr/>
          </p:nvSpPr>
          <p:spPr bwMode="auto">
            <a:xfrm>
              <a:off x="2295" y="1786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102" name="Oval 2972"/>
            <p:cNvSpPr>
              <a:spLocks noChangeArrowheads="1"/>
            </p:cNvSpPr>
            <p:nvPr/>
          </p:nvSpPr>
          <p:spPr bwMode="auto">
            <a:xfrm>
              <a:off x="2317" y="1761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103" name="Oval 2973"/>
            <p:cNvSpPr>
              <a:spLocks noChangeArrowheads="1"/>
            </p:cNvSpPr>
            <p:nvPr/>
          </p:nvSpPr>
          <p:spPr bwMode="auto">
            <a:xfrm>
              <a:off x="2316" y="1771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104" name="Oval 2974"/>
            <p:cNvSpPr>
              <a:spLocks noChangeArrowheads="1"/>
            </p:cNvSpPr>
            <p:nvPr/>
          </p:nvSpPr>
          <p:spPr bwMode="auto">
            <a:xfrm>
              <a:off x="2316" y="1781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105" name="Oval 2975"/>
            <p:cNvSpPr>
              <a:spLocks noChangeArrowheads="1"/>
            </p:cNvSpPr>
            <p:nvPr/>
          </p:nvSpPr>
          <p:spPr bwMode="auto">
            <a:xfrm>
              <a:off x="2316" y="179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106" name="Oval 2976"/>
            <p:cNvSpPr>
              <a:spLocks noChangeArrowheads="1"/>
            </p:cNvSpPr>
            <p:nvPr/>
          </p:nvSpPr>
          <p:spPr bwMode="auto">
            <a:xfrm>
              <a:off x="2317" y="180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107" name="Oval 2977"/>
            <p:cNvSpPr>
              <a:spLocks noChangeArrowheads="1"/>
            </p:cNvSpPr>
            <p:nvPr/>
          </p:nvSpPr>
          <p:spPr bwMode="auto">
            <a:xfrm>
              <a:off x="2316" y="1816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108" name="Oval 2978"/>
            <p:cNvSpPr>
              <a:spLocks noChangeArrowheads="1"/>
            </p:cNvSpPr>
            <p:nvPr/>
          </p:nvSpPr>
          <p:spPr bwMode="auto">
            <a:xfrm>
              <a:off x="2316" y="1826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109" name="Oval 2979"/>
            <p:cNvSpPr>
              <a:spLocks noChangeArrowheads="1"/>
            </p:cNvSpPr>
            <p:nvPr/>
          </p:nvSpPr>
          <p:spPr bwMode="auto">
            <a:xfrm>
              <a:off x="2316" y="1837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110" name="Oval 2980"/>
            <p:cNvSpPr>
              <a:spLocks noChangeArrowheads="1"/>
            </p:cNvSpPr>
            <p:nvPr/>
          </p:nvSpPr>
          <p:spPr bwMode="auto">
            <a:xfrm>
              <a:off x="2315" y="1847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111" name="Oval 2981"/>
            <p:cNvSpPr>
              <a:spLocks noChangeArrowheads="1"/>
            </p:cNvSpPr>
            <p:nvPr/>
          </p:nvSpPr>
          <p:spPr bwMode="auto">
            <a:xfrm>
              <a:off x="2314" y="1857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112" name="Oval 2982"/>
            <p:cNvSpPr>
              <a:spLocks noChangeArrowheads="1"/>
            </p:cNvSpPr>
            <p:nvPr/>
          </p:nvSpPr>
          <p:spPr bwMode="auto">
            <a:xfrm>
              <a:off x="2314" y="1867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113" name="Oval 2983"/>
            <p:cNvSpPr>
              <a:spLocks noChangeArrowheads="1"/>
            </p:cNvSpPr>
            <p:nvPr/>
          </p:nvSpPr>
          <p:spPr bwMode="auto">
            <a:xfrm>
              <a:off x="2314" y="1878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114" name="Oval 2984"/>
            <p:cNvSpPr>
              <a:spLocks noChangeArrowheads="1"/>
            </p:cNvSpPr>
            <p:nvPr/>
          </p:nvSpPr>
          <p:spPr bwMode="auto">
            <a:xfrm>
              <a:off x="2315" y="1888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115" name="Oval 2985"/>
            <p:cNvSpPr>
              <a:spLocks noChangeArrowheads="1"/>
            </p:cNvSpPr>
            <p:nvPr/>
          </p:nvSpPr>
          <p:spPr bwMode="auto">
            <a:xfrm>
              <a:off x="2314" y="1898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116" name="Oval 2986"/>
            <p:cNvSpPr>
              <a:spLocks noChangeArrowheads="1"/>
            </p:cNvSpPr>
            <p:nvPr/>
          </p:nvSpPr>
          <p:spPr bwMode="auto">
            <a:xfrm>
              <a:off x="2314" y="1909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117" name="Oval 2987"/>
            <p:cNvSpPr>
              <a:spLocks noChangeArrowheads="1"/>
            </p:cNvSpPr>
            <p:nvPr/>
          </p:nvSpPr>
          <p:spPr bwMode="auto">
            <a:xfrm>
              <a:off x="2314" y="1919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118" name="Oval 2988"/>
            <p:cNvSpPr>
              <a:spLocks noChangeArrowheads="1"/>
            </p:cNvSpPr>
            <p:nvPr/>
          </p:nvSpPr>
          <p:spPr bwMode="auto">
            <a:xfrm>
              <a:off x="2316" y="1927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119" name="Oval 2989"/>
            <p:cNvSpPr>
              <a:spLocks noChangeArrowheads="1"/>
            </p:cNvSpPr>
            <p:nvPr/>
          </p:nvSpPr>
          <p:spPr bwMode="auto">
            <a:xfrm>
              <a:off x="2320" y="1937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120" name="Oval 2990"/>
            <p:cNvSpPr>
              <a:spLocks noChangeArrowheads="1"/>
            </p:cNvSpPr>
            <p:nvPr/>
          </p:nvSpPr>
          <p:spPr bwMode="auto">
            <a:xfrm>
              <a:off x="2328" y="1945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121" name="Oval 2991"/>
            <p:cNvSpPr>
              <a:spLocks noChangeArrowheads="1"/>
            </p:cNvSpPr>
            <p:nvPr/>
          </p:nvSpPr>
          <p:spPr bwMode="auto">
            <a:xfrm>
              <a:off x="2338" y="1948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122" name="Oval 2992"/>
            <p:cNvSpPr>
              <a:spLocks noChangeArrowheads="1"/>
            </p:cNvSpPr>
            <p:nvPr/>
          </p:nvSpPr>
          <p:spPr bwMode="auto">
            <a:xfrm>
              <a:off x="2350" y="1945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123" name="Oval 2993"/>
            <p:cNvSpPr>
              <a:spLocks noChangeArrowheads="1"/>
            </p:cNvSpPr>
            <p:nvPr/>
          </p:nvSpPr>
          <p:spPr bwMode="auto">
            <a:xfrm>
              <a:off x="2354" y="1939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124" name="Oval 2994"/>
            <p:cNvSpPr>
              <a:spLocks noChangeArrowheads="1"/>
            </p:cNvSpPr>
            <p:nvPr/>
          </p:nvSpPr>
          <p:spPr bwMode="auto">
            <a:xfrm>
              <a:off x="2360" y="1931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125" name="Oval 2995"/>
            <p:cNvSpPr>
              <a:spLocks noChangeArrowheads="1"/>
            </p:cNvSpPr>
            <p:nvPr/>
          </p:nvSpPr>
          <p:spPr bwMode="auto">
            <a:xfrm>
              <a:off x="2368" y="1921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126" name="Oval 2996"/>
            <p:cNvSpPr>
              <a:spLocks noChangeArrowheads="1"/>
            </p:cNvSpPr>
            <p:nvPr/>
          </p:nvSpPr>
          <p:spPr bwMode="auto">
            <a:xfrm>
              <a:off x="2372" y="1911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127" name="Oval 2997"/>
            <p:cNvSpPr>
              <a:spLocks noChangeArrowheads="1"/>
            </p:cNvSpPr>
            <p:nvPr/>
          </p:nvSpPr>
          <p:spPr bwMode="auto">
            <a:xfrm>
              <a:off x="2376" y="1902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128" name="Oval 2998"/>
            <p:cNvSpPr>
              <a:spLocks noChangeArrowheads="1"/>
            </p:cNvSpPr>
            <p:nvPr/>
          </p:nvSpPr>
          <p:spPr bwMode="auto">
            <a:xfrm>
              <a:off x="2382" y="1892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129" name="Oval 2999"/>
            <p:cNvSpPr>
              <a:spLocks noChangeArrowheads="1"/>
            </p:cNvSpPr>
            <p:nvPr/>
          </p:nvSpPr>
          <p:spPr bwMode="auto">
            <a:xfrm>
              <a:off x="2387" y="188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130" name="Oval 3000"/>
            <p:cNvSpPr>
              <a:spLocks noChangeArrowheads="1"/>
            </p:cNvSpPr>
            <p:nvPr/>
          </p:nvSpPr>
          <p:spPr bwMode="auto">
            <a:xfrm>
              <a:off x="2391" y="187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131" name="Oval 3001"/>
            <p:cNvSpPr>
              <a:spLocks noChangeArrowheads="1"/>
            </p:cNvSpPr>
            <p:nvPr/>
          </p:nvSpPr>
          <p:spPr bwMode="auto">
            <a:xfrm>
              <a:off x="2393" y="1865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132" name="Oval 3002"/>
            <p:cNvSpPr>
              <a:spLocks noChangeArrowheads="1"/>
            </p:cNvSpPr>
            <p:nvPr/>
          </p:nvSpPr>
          <p:spPr bwMode="auto">
            <a:xfrm>
              <a:off x="2399" y="1855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133" name="Oval 3003"/>
            <p:cNvSpPr>
              <a:spLocks noChangeArrowheads="1"/>
            </p:cNvSpPr>
            <p:nvPr/>
          </p:nvSpPr>
          <p:spPr bwMode="auto">
            <a:xfrm>
              <a:off x="2403" y="1845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134" name="Oval 3004"/>
            <p:cNvSpPr>
              <a:spLocks noChangeArrowheads="1"/>
            </p:cNvSpPr>
            <p:nvPr/>
          </p:nvSpPr>
          <p:spPr bwMode="auto">
            <a:xfrm>
              <a:off x="2407" y="1835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135" name="Oval 3005"/>
            <p:cNvSpPr>
              <a:spLocks noChangeArrowheads="1"/>
            </p:cNvSpPr>
            <p:nvPr/>
          </p:nvSpPr>
          <p:spPr bwMode="auto">
            <a:xfrm>
              <a:off x="2424" y="1671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136" name="Oval 3006"/>
            <p:cNvSpPr>
              <a:spLocks noChangeArrowheads="1"/>
            </p:cNvSpPr>
            <p:nvPr/>
          </p:nvSpPr>
          <p:spPr bwMode="auto">
            <a:xfrm>
              <a:off x="2424" y="1677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137" name="Oval 3007"/>
            <p:cNvSpPr>
              <a:spLocks noChangeArrowheads="1"/>
            </p:cNvSpPr>
            <p:nvPr/>
          </p:nvSpPr>
          <p:spPr bwMode="auto">
            <a:xfrm>
              <a:off x="2424" y="1687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138" name="Oval 3008"/>
            <p:cNvSpPr>
              <a:spLocks noChangeArrowheads="1"/>
            </p:cNvSpPr>
            <p:nvPr/>
          </p:nvSpPr>
          <p:spPr bwMode="auto">
            <a:xfrm>
              <a:off x="2424" y="1695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139" name="Oval 3009"/>
            <p:cNvSpPr>
              <a:spLocks noChangeArrowheads="1"/>
            </p:cNvSpPr>
            <p:nvPr/>
          </p:nvSpPr>
          <p:spPr bwMode="auto">
            <a:xfrm>
              <a:off x="2424" y="1705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140" name="Oval 3010"/>
            <p:cNvSpPr>
              <a:spLocks noChangeArrowheads="1"/>
            </p:cNvSpPr>
            <p:nvPr/>
          </p:nvSpPr>
          <p:spPr bwMode="auto">
            <a:xfrm>
              <a:off x="2424" y="1709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141" name="Oval 3011"/>
            <p:cNvSpPr>
              <a:spLocks noChangeArrowheads="1"/>
            </p:cNvSpPr>
            <p:nvPr/>
          </p:nvSpPr>
          <p:spPr bwMode="auto">
            <a:xfrm>
              <a:off x="2424" y="172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142" name="Oval 3012"/>
            <p:cNvSpPr>
              <a:spLocks noChangeArrowheads="1"/>
            </p:cNvSpPr>
            <p:nvPr/>
          </p:nvSpPr>
          <p:spPr bwMode="auto">
            <a:xfrm>
              <a:off x="2424" y="172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143" name="Oval 3013"/>
            <p:cNvSpPr>
              <a:spLocks noChangeArrowheads="1"/>
            </p:cNvSpPr>
            <p:nvPr/>
          </p:nvSpPr>
          <p:spPr bwMode="auto">
            <a:xfrm>
              <a:off x="2424" y="1736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144" name="Oval 3014"/>
            <p:cNvSpPr>
              <a:spLocks noChangeArrowheads="1"/>
            </p:cNvSpPr>
            <p:nvPr/>
          </p:nvSpPr>
          <p:spPr bwMode="auto">
            <a:xfrm>
              <a:off x="2424" y="1744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145" name="Oval 3015"/>
            <p:cNvSpPr>
              <a:spLocks noChangeArrowheads="1"/>
            </p:cNvSpPr>
            <p:nvPr/>
          </p:nvSpPr>
          <p:spPr bwMode="auto">
            <a:xfrm>
              <a:off x="2426" y="1755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146" name="Oval 3016"/>
            <p:cNvSpPr>
              <a:spLocks noChangeArrowheads="1"/>
            </p:cNvSpPr>
            <p:nvPr/>
          </p:nvSpPr>
          <p:spPr bwMode="auto">
            <a:xfrm>
              <a:off x="2424" y="1757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147" name="Oval 3017"/>
            <p:cNvSpPr>
              <a:spLocks noChangeArrowheads="1"/>
            </p:cNvSpPr>
            <p:nvPr/>
          </p:nvSpPr>
          <p:spPr bwMode="auto">
            <a:xfrm>
              <a:off x="2426" y="1767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148" name="Oval 3018"/>
            <p:cNvSpPr>
              <a:spLocks noChangeArrowheads="1"/>
            </p:cNvSpPr>
            <p:nvPr/>
          </p:nvSpPr>
          <p:spPr bwMode="auto">
            <a:xfrm>
              <a:off x="2426" y="1771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149" name="Oval 3019"/>
            <p:cNvSpPr>
              <a:spLocks noChangeArrowheads="1"/>
            </p:cNvSpPr>
            <p:nvPr/>
          </p:nvSpPr>
          <p:spPr bwMode="auto">
            <a:xfrm>
              <a:off x="2424" y="1781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150" name="Oval 3020"/>
            <p:cNvSpPr>
              <a:spLocks noChangeArrowheads="1"/>
            </p:cNvSpPr>
            <p:nvPr/>
          </p:nvSpPr>
          <p:spPr bwMode="auto">
            <a:xfrm>
              <a:off x="2424" y="1787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151" name="Oval 3021"/>
            <p:cNvSpPr>
              <a:spLocks noChangeArrowheads="1"/>
            </p:cNvSpPr>
            <p:nvPr/>
          </p:nvSpPr>
          <p:spPr bwMode="auto">
            <a:xfrm>
              <a:off x="2424" y="1798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152" name="Oval 3022"/>
            <p:cNvSpPr>
              <a:spLocks noChangeArrowheads="1"/>
            </p:cNvSpPr>
            <p:nvPr/>
          </p:nvSpPr>
          <p:spPr bwMode="auto">
            <a:xfrm>
              <a:off x="2424" y="1808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153" name="Oval 3023"/>
            <p:cNvSpPr>
              <a:spLocks noChangeArrowheads="1"/>
            </p:cNvSpPr>
            <p:nvPr/>
          </p:nvSpPr>
          <p:spPr bwMode="auto">
            <a:xfrm>
              <a:off x="2424" y="1816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154" name="Oval 3024"/>
            <p:cNvSpPr>
              <a:spLocks noChangeArrowheads="1"/>
            </p:cNvSpPr>
            <p:nvPr/>
          </p:nvSpPr>
          <p:spPr bwMode="auto">
            <a:xfrm>
              <a:off x="2424" y="1826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155" name="Oval 3025"/>
            <p:cNvSpPr>
              <a:spLocks noChangeArrowheads="1"/>
            </p:cNvSpPr>
            <p:nvPr/>
          </p:nvSpPr>
          <p:spPr bwMode="auto">
            <a:xfrm>
              <a:off x="2424" y="1835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156" name="Oval 3026"/>
            <p:cNvSpPr>
              <a:spLocks noChangeArrowheads="1"/>
            </p:cNvSpPr>
            <p:nvPr/>
          </p:nvSpPr>
          <p:spPr bwMode="auto">
            <a:xfrm>
              <a:off x="2426" y="169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157" name="Oval 3027"/>
            <p:cNvSpPr>
              <a:spLocks noChangeArrowheads="1"/>
            </p:cNvSpPr>
            <p:nvPr/>
          </p:nvSpPr>
          <p:spPr bwMode="auto">
            <a:xfrm>
              <a:off x="2410" y="1822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158" name="Oval 3028"/>
            <p:cNvSpPr>
              <a:spLocks noChangeArrowheads="1"/>
            </p:cNvSpPr>
            <p:nvPr/>
          </p:nvSpPr>
          <p:spPr bwMode="auto">
            <a:xfrm>
              <a:off x="2414" y="1812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159" name="Oval 3029"/>
            <p:cNvSpPr>
              <a:spLocks noChangeArrowheads="1"/>
            </p:cNvSpPr>
            <p:nvPr/>
          </p:nvSpPr>
          <p:spPr bwMode="auto">
            <a:xfrm>
              <a:off x="2416" y="180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160" name="Oval 3030"/>
            <p:cNvSpPr>
              <a:spLocks noChangeArrowheads="1"/>
            </p:cNvSpPr>
            <p:nvPr/>
          </p:nvSpPr>
          <p:spPr bwMode="auto">
            <a:xfrm>
              <a:off x="2420" y="179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161" name="Oval 3031"/>
            <p:cNvSpPr>
              <a:spLocks noChangeArrowheads="1"/>
            </p:cNvSpPr>
            <p:nvPr/>
          </p:nvSpPr>
          <p:spPr bwMode="auto">
            <a:xfrm>
              <a:off x="2422" y="1779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162" name="Oval 3032"/>
            <p:cNvSpPr>
              <a:spLocks noChangeArrowheads="1"/>
            </p:cNvSpPr>
            <p:nvPr/>
          </p:nvSpPr>
          <p:spPr bwMode="auto">
            <a:xfrm>
              <a:off x="2422" y="1769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163" name="Oval 3033"/>
            <p:cNvSpPr>
              <a:spLocks noChangeArrowheads="1"/>
            </p:cNvSpPr>
            <p:nvPr/>
          </p:nvSpPr>
          <p:spPr bwMode="auto">
            <a:xfrm>
              <a:off x="2424" y="1759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164" name="Oval 3034"/>
            <p:cNvSpPr>
              <a:spLocks noChangeArrowheads="1"/>
            </p:cNvSpPr>
            <p:nvPr/>
          </p:nvSpPr>
          <p:spPr bwMode="auto">
            <a:xfrm>
              <a:off x="2424" y="1746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165" name="Oval 3035"/>
            <p:cNvSpPr>
              <a:spLocks noChangeArrowheads="1"/>
            </p:cNvSpPr>
            <p:nvPr/>
          </p:nvSpPr>
          <p:spPr bwMode="auto">
            <a:xfrm>
              <a:off x="2426" y="1732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166" name="Oval 3036"/>
            <p:cNvSpPr>
              <a:spLocks noChangeArrowheads="1"/>
            </p:cNvSpPr>
            <p:nvPr/>
          </p:nvSpPr>
          <p:spPr bwMode="auto">
            <a:xfrm>
              <a:off x="2426" y="172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167" name="Oval 3037"/>
            <p:cNvSpPr>
              <a:spLocks noChangeArrowheads="1"/>
            </p:cNvSpPr>
            <p:nvPr/>
          </p:nvSpPr>
          <p:spPr bwMode="auto">
            <a:xfrm>
              <a:off x="2426" y="171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168" name="Oval 3038"/>
            <p:cNvSpPr>
              <a:spLocks noChangeArrowheads="1"/>
            </p:cNvSpPr>
            <p:nvPr/>
          </p:nvSpPr>
          <p:spPr bwMode="auto">
            <a:xfrm>
              <a:off x="2426" y="1701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169" name="Oval 3039"/>
            <p:cNvSpPr>
              <a:spLocks noChangeArrowheads="1"/>
            </p:cNvSpPr>
            <p:nvPr/>
          </p:nvSpPr>
          <p:spPr bwMode="auto">
            <a:xfrm>
              <a:off x="2426" y="1691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170" name="Oval 3040"/>
            <p:cNvSpPr>
              <a:spLocks noChangeArrowheads="1"/>
            </p:cNvSpPr>
            <p:nvPr/>
          </p:nvSpPr>
          <p:spPr bwMode="auto">
            <a:xfrm>
              <a:off x="2426" y="1681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171" name="Oval 3041"/>
            <p:cNvSpPr>
              <a:spLocks noChangeArrowheads="1"/>
            </p:cNvSpPr>
            <p:nvPr/>
          </p:nvSpPr>
          <p:spPr bwMode="auto">
            <a:xfrm>
              <a:off x="2426" y="1671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172" name="Oval 3042"/>
            <p:cNvSpPr>
              <a:spLocks noChangeArrowheads="1"/>
            </p:cNvSpPr>
            <p:nvPr/>
          </p:nvSpPr>
          <p:spPr bwMode="auto">
            <a:xfrm>
              <a:off x="2390" y="1761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173" name="Oval 3043"/>
            <p:cNvSpPr>
              <a:spLocks noChangeArrowheads="1"/>
            </p:cNvSpPr>
            <p:nvPr/>
          </p:nvSpPr>
          <p:spPr bwMode="auto">
            <a:xfrm>
              <a:off x="2400" y="1761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174" name="Oval 3044"/>
            <p:cNvSpPr>
              <a:spLocks noChangeArrowheads="1"/>
            </p:cNvSpPr>
            <p:nvPr/>
          </p:nvSpPr>
          <p:spPr bwMode="auto">
            <a:xfrm>
              <a:off x="2410" y="1761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175" name="Oval 3045"/>
            <p:cNvSpPr>
              <a:spLocks noChangeArrowheads="1"/>
            </p:cNvSpPr>
            <p:nvPr/>
          </p:nvSpPr>
          <p:spPr bwMode="auto">
            <a:xfrm>
              <a:off x="2424" y="1761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176" name="Oval 3046"/>
            <p:cNvSpPr>
              <a:spLocks noChangeArrowheads="1"/>
            </p:cNvSpPr>
            <p:nvPr/>
          </p:nvSpPr>
          <p:spPr bwMode="auto">
            <a:xfrm>
              <a:off x="2436" y="1763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177" name="Oval 3047"/>
            <p:cNvSpPr>
              <a:spLocks noChangeArrowheads="1"/>
            </p:cNvSpPr>
            <p:nvPr/>
          </p:nvSpPr>
          <p:spPr bwMode="auto">
            <a:xfrm>
              <a:off x="2444" y="1763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178" name="Oval 3048"/>
            <p:cNvSpPr>
              <a:spLocks noChangeArrowheads="1"/>
            </p:cNvSpPr>
            <p:nvPr/>
          </p:nvSpPr>
          <p:spPr bwMode="auto">
            <a:xfrm>
              <a:off x="2452" y="1761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179" name="AutoShape 3049"/>
            <p:cNvSpPr>
              <a:spLocks noChangeArrowheads="1"/>
            </p:cNvSpPr>
            <p:nvPr/>
          </p:nvSpPr>
          <p:spPr bwMode="auto">
            <a:xfrm>
              <a:off x="2225" y="1702"/>
              <a:ext cx="19" cy="20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180" name="AutoShape 3050"/>
            <p:cNvSpPr>
              <a:spLocks noChangeArrowheads="1"/>
            </p:cNvSpPr>
            <p:nvPr/>
          </p:nvSpPr>
          <p:spPr bwMode="auto">
            <a:xfrm>
              <a:off x="2231" y="1708"/>
              <a:ext cx="19" cy="20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181" name="AutoShape 3051"/>
            <p:cNvSpPr>
              <a:spLocks noChangeArrowheads="1"/>
            </p:cNvSpPr>
            <p:nvPr/>
          </p:nvSpPr>
          <p:spPr bwMode="auto">
            <a:xfrm>
              <a:off x="2239" y="1717"/>
              <a:ext cx="19" cy="19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182" name="AutoShape 3052"/>
            <p:cNvSpPr>
              <a:spLocks noChangeArrowheads="1"/>
            </p:cNvSpPr>
            <p:nvPr/>
          </p:nvSpPr>
          <p:spPr bwMode="auto">
            <a:xfrm>
              <a:off x="2249" y="1723"/>
              <a:ext cx="19" cy="19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183" name="AutoShape 3053"/>
            <p:cNvSpPr>
              <a:spLocks noChangeArrowheads="1"/>
            </p:cNvSpPr>
            <p:nvPr/>
          </p:nvSpPr>
          <p:spPr bwMode="auto">
            <a:xfrm>
              <a:off x="2261" y="1725"/>
              <a:ext cx="19" cy="19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184" name="AutoShape 3054"/>
            <p:cNvSpPr>
              <a:spLocks noChangeArrowheads="1"/>
            </p:cNvSpPr>
            <p:nvPr/>
          </p:nvSpPr>
          <p:spPr bwMode="auto">
            <a:xfrm>
              <a:off x="2277" y="1721"/>
              <a:ext cx="19" cy="19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185" name="AutoShape 3055"/>
            <p:cNvSpPr>
              <a:spLocks noChangeArrowheads="1"/>
            </p:cNvSpPr>
            <p:nvPr/>
          </p:nvSpPr>
          <p:spPr bwMode="auto">
            <a:xfrm>
              <a:off x="2285" y="1713"/>
              <a:ext cx="19" cy="19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186" name="AutoShape 3056"/>
            <p:cNvSpPr>
              <a:spLocks noChangeArrowheads="1"/>
            </p:cNvSpPr>
            <p:nvPr/>
          </p:nvSpPr>
          <p:spPr bwMode="auto">
            <a:xfrm>
              <a:off x="2293" y="1704"/>
              <a:ext cx="19" cy="20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187" name="Oval 3057"/>
            <p:cNvSpPr>
              <a:spLocks noChangeArrowheads="1"/>
            </p:cNvSpPr>
            <p:nvPr/>
          </p:nvSpPr>
          <p:spPr bwMode="auto">
            <a:xfrm>
              <a:off x="2315" y="1634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188" name="Oval 3058"/>
            <p:cNvSpPr>
              <a:spLocks noChangeArrowheads="1"/>
            </p:cNvSpPr>
            <p:nvPr/>
          </p:nvSpPr>
          <p:spPr bwMode="auto">
            <a:xfrm>
              <a:off x="2307" y="1644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189" name="Oval 3059"/>
            <p:cNvSpPr>
              <a:spLocks noChangeArrowheads="1"/>
            </p:cNvSpPr>
            <p:nvPr/>
          </p:nvSpPr>
          <p:spPr bwMode="auto">
            <a:xfrm>
              <a:off x="2299" y="1655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190" name="Oval 3060"/>
            <p:cNvSpPr>
              <a:spLocks noChangeArrowheads="1"/>
            </p:cNvSpPr>
            <p:nvPr/>
          </p:nvSpPr>
          <p:spPr bwMode="auto">
            <a:xfrm>
              <a:off x="2293" y="1663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191" name="Oval 3061"/>
            <p:cNvSpPr>
              <a:spLocks noChangeArrowheads="1"/>
            </p:cNvSpPr>
            <p:nvPr/>
          </p:nvSpPr>
          <p:spPr bwMode="auto">
            <a:xfrm>
              <a:off x="2287" y="1671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192" name="Oval 3062"/>
            <p:cNvSpPr>
              <a:spLocks noChangeArrowheads="1"/>
            </p:cNvSpPr>
            <p:nvPr/>
          </p:nvSpPr>
          <p:spPr bwMode="auto">
            <a:xfrm>
              <a:off x="2279" y="1681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193" name="AutoShape 3063"/>
            <p:cNvSpPr>
              <a:spLocks noChangeArrowheads="1"/>
            </p:cNvSpPr>
            <p:nvPr/>
          </p:nvSpPr>
          <p:spPr bwMode="auto">
            <a:xfrm>
              <a:off x="2698" y="1819"/>
              <a:ext cx="18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194" name="AutoShape 3064"/>
            <p:cNvSpPr>
              <a:spLocks noChangeArrowheads="1"/>
            </p:cNvSpPr>
            <p:nvPr/>
          </p:nvSpPr>
          <p:spPr bwMode="auto">
            <a:xfrm>
              <a:off x="2704" y="1813"/>
              <a:ext cx="17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195" name="AutoShape 3065"/>
            <p:cNvSpPr>
              <a:spLocks noChangeArrowheads="1"/>
            </p:cNvSpPr>
            <p:nvPr/>
          </p:nvSpPr>
          <p:spPr bwMode="auto">
            <a:xfrm>
              <a:off x="2708" y="1809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196" name="AutoShape 3066"/>
            <p:cNvSpPr>
              <a:spLocks noChangeArrowheads="1"/>
            </p:cNvSpPr>
            <p:nvPr/>
          </p:nvSpPr>
          <p:spPr bwMode="auto">
            <a:xfrm>
              <a:off x="2714" y="1802"/>
              <a:ext cx="19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197" name="AutoShape 3067"/>
            <p:cNvSpPr>
              <a:spLocks noChangeArrowheads="1"/>
            </p:cNvSpPr>
            <p:nvPr/>
          </p:nvSpPr>
          <p:spPr bwMode="auto">
            <a:xfrm>
              <a:off x="2721" y="1795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198" name="AutoShape 3068"/>
            <p:cNvSpPr>
              <a:spLocks noChangeArrowheads="1"/>
            </p:cNvSpPr>
            <p:nvPr/>
          </p:nvSpPr>
          <p:spPr bwMode="auto">
            <a:xfrm>
              <a:off x="2729" y="1789"/>
              <a:ext cx="18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199" name="AutoShape 3069"/>
            <p:cNvSpPr>
              <a:spLocks noChangeArrowheads="1"/>
            </p:cNvSpPr>
            <p:nvPr/>
          </p:nvSpPr>
          <p:spPr bwMode="auto">
            <a:xfrm>
              <a:off x="2736" y="1782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200" name="AutoShape 3070"/>
            <p:cNvSpPr>
              <a:spLocks noChangeArrowheads="1"/>
            </p:cNvSpPr>
            <p:nvPr/>
          </p:nvSpPr>
          <p:spPr bwMode="auto">
            <a:xfrm>
              <a:off x="2745" y="1778"/>
              <a:ext cx="17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201" name="AutoShape 3071"/>
            <p:cNvSpPr>
              <a:spLocks noChangeArrowheads="1"/>
            </p:cNvSpPr>
            <p:nvPr/>
          </p:nvSpPr>
          <p:spPr bwMode="auto">
            <a:xfrm>
              <a:off x="2751" y="1775"/>
              <a:ext cx="18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202" name="AutoShape 3072"/>
            <p:cNvSpPr>
              <a:spLocks noChangeArrowheads="1"/>
            </p:cNvSpPr>
            <p:nvPr/>
          </p:nvSpPr>
          <p:spPr bwMode="auto">
            <a:xfrm>
              <a:off x="2759" y="1775"/>
              <a:ext cx="18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203" name="AutoShape 3073"/>
            <p:cNvSpPr>
              <a:spLocks noChangeArrowheads="1"/>
            </p:cNvSpPr>
            <p:nvPr/>
          </p:nvSpPr>
          <p:spPr bwMode="auto">
            <a:xfrm>
              <a:off x="2767" y="1776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204" name="AutoShape 3074"/>
            <p:cNvSpPr>
              <a:spLocks noChangeArrowheads="1"/>
            </p:cNvSpPr>
            <p:nvPr/>
          </p:nvSpPr>
          <p:spPr bwMode="auto">
            <a:xfrm>
              <a:off x="2774" y="1783"/>
              <a:ext cx="17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205" name="AutoShape 3075"/>
            <p:cNvSpPr>
              <a:spLocks noChangeArrowheads="1"/>
            </p:cNvSpPr>
            <p:nvPr/>
          </p:nvSpPr>
          <p:spPr bwMode="auto">
            <a:xfrm>
              <a:off x="2780" y="1793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206" name="AutoShape 3076"/>
            <p:cNvSpPr>
              <a:spLocks noChangeArrowheads="1"/>
            </p:cNvSpPr>
            <p:nvPr/>
          </p:nvSpPr>
          <p:spPr bwMode="auto">
            <a:xfrm>
              <a:off x="2783" y="1803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207" name="AutoShape 3077"/>
            <p:cNvSpPr>
              <a:spLocks noChangeArrowheads="1"/>
            </p:cNvSpPr>
            <p:nvPr/>
          </p:nvSpPr>
          <p:spPr bwMode="auto">
            <a:xfrm>
              <a:off x="2783" y="1812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208" name="AutoShape 3078"/>
            <p:cNvSpPr>
              <a:spLocks noChangeArrowheads="1"/>
            </p:cNvSpPr>
            <p:nvPr/>
          </p:nvSpPr>
          <p:spPr bwMode="auto">
            <a:xfrm>
              <a:off x="2783" y="1821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209" name="AutoShape 3079"/>
            <p:cNvSpPr>
              <a:spLocks noChangeArrowheads="1"/>
            </p:cNvSpPr>
            <p:nvPr/>
          </p:nvSpPr>
          <p:spPr bwMode="auto">
            <a:xfrm>
              <a:off x="2783" y="1833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210" name="AutoShape 3080"/>
            <p:cNvSpPr>
              <a:spLocks noChangeArrowheads="1"/>
            </p:cNvSpPr>
            <p:nvPr/>
          </p:nvSpPr>
          <p:spPr bwMode="auto">
            <a:xfrm>
              <a:off x="2783" y="1840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211" name="AutoShape 3081"/>
            <p:cNvSpPr>
              <a:spLocks noChangeArrowheads="1"/>
            </p:cNvSpPr>
            <p:nvPr/>
          </p:nvSpPr>
          <p:spPr bwMode="auto">
            <a:xfrm>
              <a:off x="2783" y="1850"/>
              <a:ext cx="18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212" name="AutoShape 3082"/>
            <p:cNvSpPr>
              <a:spLocks noChangeArrowheads="1"/>
            </p:cNvSpPr>
            <p:nvPr/>
          </p:nvSpPr>
          <p:spPr bwMode="auto">
            <a:xfrm>
              <a:off x="2783" y="1858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213" name="AutoShape 3083"/>
            <p:cNvSpPr>
              <a:spLocks noChangeArrowheads="1"/>
            </p:cNvSpPr>
            <p:nvPr/>
          </p:nvSpPr>
          <p:spPr bwMode="auto">
            <a:xfrm>
              <a:off x="2783" y="1867"/>
              <a:ext cx="18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214" name="AutoShape 3084"/>
            <p:cNvSpPr>
              <a:spLocks noChangeArrowheads="1"/>
            </p:cNvSpPr>
            <p:nvPr/>
          </p:nvSpPr>
          <p:spPr bwMode="auto">
            <a:xfrm>
              <a:off x="2783" y="1876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215" name="AutoShape 3085"/>
            <p:cNvSpPr>
              <a:spLocks noChangeArrowheads="1"/>
            </p:cNvSpPr>
            <p:nvPr/>
          </p:nvSpPr>
          <p:spPr bwMode="auto">
            <a:xfrm>
              <a:off x="2783" y="1886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216" name="AutoShape 3086"/>
            <p:cNvSpPr>
              <a:spLocks noChangeArrowheads="1"/>
            </p:cNvSpPr>
            <p:nvPr/>
          </p:nvSpPr>
          <p:spPr bwMode="auto">
            <a:xfrm>
              <a:off x="2783" y="1895"/>
              <a:ext cx="18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217" name="AutoShape 3087"/>
            <p:cNvSpPr>
              <a:spLocks noChangeArrowheads="1"/>
            </p:cNvSpPr>
            <p:nvPr/>
          </p:nvSpPr>
          <p:spPr bwMode="auto">
            <a:xfrm>
              <a:off x="2783" y="1904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218" name="AutoShape 3088"/>
            <p:cNvSpPr>
              <a:spLocks noChangeArrowheads="1"/>
            </p:cNvSpPr>
            <p:nvPr/>
          </p:nvSpPr>
          <p:spPr bwMode="auto">
            <a:xfrm>
              <a:off x="2783" y="1913"/>
              <a:ext cx="18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219" name="AutoShape 3089"/>
            <p:cNvSpPr>
              <a:spLocks noChangeArrowheads="1"/>
            </p:cNvSpPr>
            <p:nvPr/>
          </p:nvSpPr>
          <p:spPr bwMode="auto">
            <a:xfrm>
              <a:off x="2783" y="1921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220" name="AutoShape 3090"/>
            <p:cNvSpPr>
              <a:spLocks noChangeArrowheads="1"/>
            </p:cNvSpPr>
            <p:nvPr/>
          </p:nvSpPr>
          <p:spPr bwMode="auto">
            <a:xfrm>
              <a:off x="2783" y="1928"/>
              <a:ext cx="18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221" name="AutoShape 3091"/>
            <p:cNvSpPr>
              <a:spLocks noChangeArrowheads="1"/>
            </p:cNvSpPr>
            <p:nvPr/>
          </p:nvSpPr>
          <p:spPr bwMode="auto">
            <a:xfrm>
              <a:off x="2783" y="1936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222" name="AutoShape 3092"/>
            <p:cNvSpPr>
              <a:spLocks noChangeArrowheads="1"/>
            </p:cNvSpPr>
            <p:nvPr/>
          </p:nvSpPr>
          <p:spPr bwMode="auto">
            <a:xfrm>
              <a:off x="2783" y="1945"/>
              <a:ext cx="18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223" name="AutoShape 3093"/>
            <p:cNvSpPr>
              <a:spLocks noChangeArrowheads="1"/>
            </p:cNvSpPr>
            <p:nvPr/>
          </p:nvSpPr>
          <p:spPr bwMode="auto">
            <a:xfrm>
              <a:off x="2786" y="1906"/>
              <a:ext cx="17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224" name="AutoShape 3094"/>
            <p:cNvSpPr>
              <a:spLocks noChangeArrowheads="1"/>
            </p:cNvSpPr>
            <p:nvPr/>
          </p:nvSpPr>
          <p:spPr bwMode="auto">
            <a:xfrm>
              <a:off x="2788" y="1899"/>
              <a:ext cx="17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225" name="AutoShape 3095"/>
            <p:cNvSpPr>
              <a:spLocks noChangeArrowheads="1"/>
            </p:cNvSpPr>
            <p:nvPr/>
          </p:nvSpPr>
          <p:spPr bwMode="auto">
            <a:xfrm>
              <a:off x="2790" y="1890"/>
              <a:ext cx="19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226" name="AutoShape 3096"/>
            <p:cNvSpPr>
              <a:spLocks noChangeArrowheads="1"/>
            </p:cNvSpPr>
            <p:nvPr/>
          </p:nvSpPr>
          <p:spPr bwMode="auto">
            <a:xfrm>
              <a:off x="2792" y="1880"/>
              <a:ext cx="18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227" name="AutoShape 3097"/>
            <p:cNvSpPr>
              <a:spLocks noChangeArrowheads="1"/>
            </p:cNvSpPr>
            <p:nvPr/>
          </p:nvSpPr>
          <p:spPr bwMode="auto">
            <a:xfrm>
              <a:off x="2795" y="1872"/>
              <a:ext cx="18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228" name="AutoShape 3098"/>
            <p:cNvSpPr>
              <a:spLocks noChangeArrowheads="1"/>
            </p:cNvSpPr>
            <p:nvPr/>
          </p:nvSpPr>
          <p:spPr bwMode="auto">
            <a:xfrm>
              <a:off x="2800" y="1862"/>
              <a:ext cx="17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229" name="AutoShape 3099"/>
            <p:cNvSpPr>
              <a:spLocks noChangeArrowheads="1"/>
            </p:cNvSpPr>
            <p:nvPr/>
          </p:nvSpPr>
          <p:spPr bwMode="auto">
            <a:xfrm>
              <a:off x="2802" y="1852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230" name="AutoShape 3100"/>
            <p:cNvSpPr>
              <a:spLocks noChangeArrowheads="1"/>
            </p:cNvSpPr>
            <p:nvPr/>
          </p:nvSpPr>
          <p:spPr bwMode="auto">
            <a:xfrm>
              <a:off x="2806" y="1843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231" name="AutoShape 3101"/>
            <p:cNvSpPr>
              <a:spLocks noChangeArrowheads="1"/>
            </p:cNvSpPr>
            <p:nvPr/>
          </p:nvSpPr>
          <p:spPr bwMode="auto">
            <a:xfrm>
              <a:off x="2810" y="1836"/>
              <a:ext cx="18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232" name="AutoShape 3102"/>
            <p:cNvSpPr>
              <a:spLocks noChangeArrowheads="1"/>
            </p:cNvSpPr>
            <p:nvPr/>
          </p:nvSpPr>
          <p:spPr bwMode="auto">
            <a:xfrm>
              <a:off x="2813" y="1826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233" name="AutoShape 3103"/>
            <p:cNvSpPr>
              <a:spLocks noChangeArrowheads="1"/>
            </p:cNvSpPr>
            <p:nvPr/>
          </p:nvSpPr>
          <p:spPr bwMode="auto">
            <a:xfrm>
              <a:off x="2818" y="1818"/>
              <a:ext cx="18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234" name="AutoShape 3104"/>
            <p:cNvSpPr>
              <a:spLocks noChangeArrowheads="1"/>
            </p:cNvSpPr>
            <p:nvPr/>
          </p:nvSpPr>
          <p:spPr bwMode="auto">
            <a:xfrm>
              <a:off x="2823" y="1809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235" name="AutoShape 3105"/>
            <p:cNvSpPr>
              <a:spLocks noChangeArrowheads="1"/>
            </p:cNvSpPr>
            <p:nvPr/>
          </p:nvSpPr>
          <p:spPr bwMode="auto">
            <a:xfrm>
              <a:off x="2828" y="1803"/>
              <a:ext cx="17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236" name="AutoShape 3106"/>
            <p:cNvSpPr>
              <a:spLocks noChangeArrowheads="1"/>
            </p:cNvSpPr>
            <p:nvPr/>
          </p:nvSpPr>
          <p:spPr bwMode="auto">
            <a:xfrm>
              <a:off x="2833" y="1795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237" name="AutoShape 3107"/>
            <p:cNvSpPr>
              <a:spLocks noChangeArrowheads="1"/>
            </p:cNvSpPr>
            <p:nvPr/>
          </p:nvSpPr>
          <p:spPr bwMode="auto">
            <a:xfrm>
              <a:off x="2839" y="1790"/>
              <a:ext cx="18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238" name="AutoShape 3108"/>
            <p:cNvSpPr>
              <a:spLocks noChangeArrowheads="1"/>
            </p:cNvSpPr>
            <p:nvPr/>
          </p:nvSpPr>
          <p:spPr bwMode="auto">
            <a:xfrm>
              <a:off x="2845" y="1784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239" name="AutoShape 3109"/>
            <p:cNvSpPr>
              <a:spLocks noChangeArrowheads="1"/>
            </p:cNvSpPr>
            <p:nvPr/>
          </p:nvSpPr>
          <p:spPr bwMode="auto">
            <a:xfrm>
              <a:off x="2852" y="1780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240" name="AutoShape 3110"/>
            <p:cNvSpPr>
              <a:spLocks noChangeArrowheads="1"/>
            </p:cNvSpPr>
            <p:nvPr/>
          </p:nvSpPr>
          <p:spPr bwMode="auto">
            <a:xfrm>
              <a:off x="2857" y="1775"/>
              <a:ext cx="19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241" name="AutoShape 3111"/>
            <p:cNvSpPr>
              <a:spLocks noChangeArrowheads="1"/>
            </p:cNvSpPr>
            <p:nvPr/>
          </p:nvSpPr>
          <p:spPr bwMode="auto">
            <a:xfrm>
              <a:off x="2865" y="1775"/>
              <a:ext cx="18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242" name="AutoShape 3112"/>
            <p:cNvSpPr>
              <a:spLocks noChangeArrowheads="1"/>
            </p:cNvSpPr>
            <p:nvPr/>
          </p:nvSpPr>
          <p:spPr bwMode="auto">
            <a:xfrm>
              <a:off x="2873" y="1773"/>
              <a:ext cx="18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243" name="AutoShape 3113"/>
            <p:cNvSpPr>
              <a:spLocks noChangeArrowheads="1"/>
            </p:cNvSpPr>
            <p:nvPr/>
          </p:nvSpPr>
          <p:spPr bwMode="auto">
            <a:xfrm>
              <a:off x="2883" y="1772"/>
              <a:ext cx="17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244" name="AutoShape 3114"/>
            <p:cNvSpPr>
              <a:spLocks noChangeArrowheads="1"/>
            </p:cNvSpPr>
            <p:nvPr/>
          </p:nvSpPr>
          <p:spPr bwMode="auto">
            <a:xfrm>
              <a:off x="2890" y="1775"/>
              <a:ext cx="18" cy="16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245" name="AutoShape 3115"/>
            <p:cNvSpPr>
              <a:spLocks noChangeArrowheads="1"/>
            </p:cNvSpPr>
            <p:nvPr/>
          </p:nvSpPr>
          <p:spPr bwMode="auto">
            <a:xfrm>
              <a:off x="2897" y="1779"/>
              <a:ext cx="17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246" name="AutoShape 3116"/>
            <p:cNvSpPr>
              <a:spLocks noChangeArrowheads="1"/>
            </p:cNvSpPr>
            <p:nvPr/>
          </p:nvSpPr>
          <p:spPr bwMode="auto">
            <a:xfrm>
              <a:off x="2904" y="1786"/>
              <a:ext cx="18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247" name="AutoShape 3117"/>
            <p:cNvSpPr>
              <a:spLocks noChangeArrowheads="1"/>
            </p:cNvSpPr>
            <p:nvPr/>
          </p:nvSpPr>
          <p:spPr bwMode="auto">
            <a:xfrm>
              <a:off x="2908" y="1793"/>
              <a:ext cx="19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248" name="AutoShape 3118"/>
            <p:cNvSpPr>
              <a:spLocks noChangeArrowheads="1"/>
            </p:cNvSpPr>
            <p:nvPr/>
          </p:nvSpPr>
          <p:spPr bwMode="auto">
            <a:xfrm>
              <a:off x="2913" y="1802"/>
              <a:ext cx="19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249" name="AutoShape 3119"/>
            <p:cNvSpPr>
              <a:spLocks noChangeArrowheads="1"/>
            </p:cNvSpPr>
            <p:nvPr/>
          </p:nvSpPr>
          <p:spPr bwMode="auto">
            <a:xfrm>
              <a:off x="2915" y="1810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250" name="AutoShape 3120"/>
            <p:cNvSpPr>
              <a:spLocks noChangeArrowheads="1"/>
            </p:cNvSpPr>
            <p:nvPr/>
          </p:nvSpPr>
          <p:spPr bwMode="auto">
            <a:xfrm>
              <a:off x="2915" y="1818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251" name="AutoShape 3121"/>
            <p:cNvSpPr>
              <a:spLocks noChangeArrowheads="1"/>
            </p:cNvSpPr>
            <p:nvPr/>
          </p:nvSpPr>
          <p:spPr bwMode="auto">
            <a:xfrm>
              <a:off x="2915" y="1827"/>
              <a:ext cx="18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252" name="AutoShape 3122"/>
            <p:cNvSpPr>
              <a:spLocks noChangeArrowheads="1"/>
            </p:cNvSpPr>
            <p:nvPr/>
          </p:nvSpPr>
          <p:spPr bwMode="auto">
            <a:xfrm>
              <a:off x="2915" y="1835"/>
              <a:ext cx="18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253" name="AutoShape 3123"/>
            <p:cNvSpPr>
              <a:spLocks noChangeArrowheads="1"/>
            </p:cNvSpPr>
            <p:nvPr/>
          </p:nvSpPr>
          <p:spPr bwMode="auto">
            <a:xfrm>
              <a:off x="2915" y="1843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254" name="AutoShape 3124"/>
            <p:cNvSpPr>
              <a:spLocks noChangeArrowheads="1"/>
            </p:cNvSpPr>
            <p:nvPr/>
          </p:nvSpPr>
          <p:spPr bwMode="auto">
            <a:xfrm>
              <a:off x="2915" y="1852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255" name="AutoShape 3125"/>
            <p:cNvSpPr>
              <a:spLocks noChangeArrowheads="1"/>
            </p:cNvSpPr>
            <p:nvPr/>
          </p:nvSpPr>
          <p:spPr bwMode="auto">
            <a:xfrm>
              <a:off x="2915" y="1861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256" name="AutoShape 3126"/>
            <p:cNvSpPr>
              <a:spLocks noChangeArrowheads="1"/>
            </p:cNvSpPr>
            <p:nvPr/>
          </p:nvSpPr>
          <p:spPr bwMode="auto">
            <a:xfrm>
              <a:off x="2915" y="1870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257" name="AutoShape 3127"/>
            <p:cNvSpPr>
              <a:spLocks noChangeArrowheads="1"/>
            </p:cNvSpPr>
            <p:nvPr/>
          </p:nvSpPr>
          <p:spPr bwMode="auto">
            <a:xfrm>
              <a:off x="2915" y="1881"/>
              <a:ext cx="18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258" name="AutoShape 3128"/>
            <p:cNvSpPr>
              <a:spLocks noChangeArrowheads="1"/>
            </p:cNvSpPr>
            <p:nvPr/>
          </p:nvSpPr>
          <p:spPr bwMode="auto">
            <a:xfrm>
              <a:off x="2915" y="1889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259" name="AutoShape 3129"/>
            <p:cNvSpPr>
              <a:spLocks noChangeArrowheads="1"/>
            </p:cNvSpPr>
            <p:nvPr/>
          </p:nvSpPr>
          <p:spPr bwMode="auto">
            <a:xfrm>
              <a:off x="2915" y="1900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260" name="AutoShape 3130"/>
            <p:cNvSpPr>
              <a:spLocks noChangeArrowheads="1"/>
            </p:cNvSpPr>
            <p:nvPr/>
          </p:nvSpPr>
          <p:spPr bwMode="auto">
            <a:xfrm>
              <a:off x="2915" y="1910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261" name="AutoShape 3131"/>
            <p:cNvSpPr>
              <a:spLocks noChangeArrowheads="1"/>
            </p:cNvSpPr>
            <p:nvPr/>
          </p:nvSpPr>
          <p:spPr bwMode="auto">
            <a:xfrm>
              <a:off x="2917" y="1917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262" name="AutoShape 3132"/>
            <p:cNvSpPr>
              <a:spLocks noChangeArrowheads="1"/>
            </p:cNvSpPr>
            <p:nvPr/>
          </p:nvSpPr>
          <p:spPr bwMode="auto">
            <a:xfrm>
              <a:off x="2920" y="1928"/>
              <a:ext cx="18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263" name="AutoShape 3133"/>
            <p:cNvSpPr>
              <a:spLocks noChangeArrowheads="1"/>
            </p:cNvSpPr>
            <p:nvPr/>
          </p:nvSpPr>
          <p:spPr bwMode="auto">
            <a:xfrm>
              <a:off x="2925" y="1935"/>
              <a:ext cx="17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264" name="AutoShape 3134"/>
            <p:cNvSpPr>
              <a:spLocks noChangeArrowheads="1"/>
            </p:cNvSpPr>
            <p:nvPr/>
          </p:nvSpPr>
          <p:spPr bwMode="auto">
            <a:xfrm>
              <a:off x="2929" y="1941"/>
              <a:ext cx="18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265" name="AutoShape 3135"/>
            <p:cNvSpPr>
              <a:spLocks noChangeArrowheads="1"/>
            </p:cNvSpPr>
            <p:nvPr/>
          </p:nvSpPr>
          <p:spPr bwMode="auto">
            <a:xfrm>
              <a:off x="2937" y="1945"/>
              <a:ext cx="17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266" name="AutoShape 3136"/>
            <p:cNvSpPr>
              <a:spLocks noChangeArrowheads="1"/>
            </p:cNvSpPr>
            <p:nvPr/>
          </p:nvSpPr>
          <p:spPr bwMode="auto">
            <a:xfrm>
              <a:off x="2944" y="1946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267" name="AutoShape 3137"/>
            <p:cNvSpPr>
              <a:spLocks noChangeArrowheads="1"/>
            </p:cNvSpPr>
            <p:nvPr/>
          </p:nvSpPr>
          <p:spPr bwMode="auto">
            <a:xfrm>
              <a:off x="2952" y="1946"/>
              <a:ext cx="17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268" name="AutoShape 3138"/>
            <p:cNvSpPr>
              <a:spLocks noChangeArrowheads="1"/>
            </p:cNvSpPr>
            <p:nvPr/>
          </p:nvSpPr>
          <p:spPr bwMode="auto">
            <a:xfrm>
              <a:off x="2958" y="1943"/>
              <a:ext cx="19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269" name="AutoShape 3139"/>
            <p:cNvSpPr>
              <a:spLocks noChangeArrowheads="1"/>
            </p:cNvSpPr>
            <p:nvPr/>
          </p:nvSpPr>
          <p:spPr bwMode="auto">
            <a:xfrm>
              <a:off x="2965" y="1938"/>
              <a:ext cx="17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270" name="AutoShape 3140"/>
            <p:cNvSpPr>
              <a:spLocks noChangeArrowheads="1"/>
            </p:cNvSpPr>
            <p:nvPr/>
          </p:nvSpPr>
          <p:spPr bwMode="auto">
            <a:xfrm>
              <a:off x="2971" y="1932"/>
              <a:ext cx="19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271" name="AutoShape 3141"/>
            <p:cNvSpPr>
              <a:spLocks noChangeArrowheads="1"/>
            </p:cNvSpPr>
            <p:nvPr/>
          </p:nvSpPr>
          <p:spPr bwMode="auto">
            <a:xfrm>
              <a:off x="2979" y="1925"/>
              <a:ext cx="17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272" name="AutoShape 3142"/>
            <p:cNvSpPr>
              <a:spLocks noChangeArrowheads="1"/>
            </p:cNvSpPr>
            <p:nvPr/>
          </p:nvSpPr>
          <p:spPr bwMode="auto">
            <a:xfrm>
              <a:off x="2984" y="1918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273" name="AutoShape 3143"/>
            <p:cNvSpPr>
              <a:spLocks noChangeArrowheads="1"/>
            </p:cNvSpPr>
            <p:nvPr/>
          </p:nvSpPr>
          <p:spPr bwMode="auto">
            <a:xfrm>
              <a:off x="2990" y="1911"/>
              <a:ext cx="18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274" name="AutoShape 3144"/>
            <p:cNvSpPr>
              <a:spLocks noChangeArrowheads="1"/>
            </p:cNvSpPr>
            <p:nvPr/>
          </p:nvSpPr>
          <p:spPr bwMode="auto">
            <a:xfrm>
              <a:off x="2994" y="1903"/>
              <a:ext cx="17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275" name="AutoShape 3145"/>
            <p:cNvSpPr>
              <a:spLocks noChangeArrowheads="1"/>
            </p:cNvSpPr>
            <p:nvPr/>
          </p:nvSpPr>
          <p:spPr bwMode="auto">
            <a:xfrm>
              <a:off x="2998" y="1895"/>
              <a:ext cx="18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276" name="AutoShape 3146"/>
            <p:cNvSpPr>
              <a:spLocks noChangeArrowheads="1"/>
            </p:cNvSpPr>
            <p:nvPr/>
          </p:nvSpPr>
          <p:spPr bwMode="auto">
            <a:xfrm>
              <a:off x="3003" y="1886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277" name="AutoShape 3147"/>
            <p:cNvSpPr>
              <a:spLocks noChangeArrowheads="1"/>
            </p:cNvSpPr>
            <p:nvPr/>
          </p:nvSpPr>
          <p:spPr bwMode="auto">
            <a:xfrm>
              <a:off x="3007" y="1879"/>
              <a:ext cx="17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278" name="AutoShape 3148"/>
            <p:cNvSpPr>
              <a:spLocks noChangeArrowheads="1"/>
            </p:cNvSpPr>
            <p:nvPr/>
          </p:nvSpPr>
          <p:spPr bwMode="auto">
            <a:xfrm>
              <a:off x="3010" y="1870"/>
              <a:ext cx="19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279" name="AutoShape 3149"/>
            <p:cNvSpPr>
              <a:spLocks noChangeArrowheads="1"/>
            </p:cNvSpPr>
            <p:nvPr/>
          </p:nvSpPr>
          <p:spPr bwMode="auto">
            <a:xfrm>
              <a:off x="3010" y="1868"/>
              <a:ext cx="17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280" name="AutoShape 3150"/>
            <p:cNvSpPr>
              <a:spLocks noChangeArrowheads="1"/>
            </p:cNvSpPr>
            <p:nvPr/>
          </p:nvSpPr>
          <p:spPr bwMode="auto">
            <a:xfrm>
              <a:off x="3014" y="1861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281" name="AutoShape 3151"/>
            <p:cNvSpPr>
              <a:spLocks noChangeArrowheads="1"/>
            </p:cNvSpPr>
            <p:nvPr/>
          </p:nvSpPr>
          <p:spPr bwMode="auto">
            <a:xfrm>
              <a:off x="3018" y="1853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282" name="AutoShape 3152"/>
            <p:cNvSpPr>
              <a:spLocks noChangeArrowheads="1"/>
            </p:cNvSpPr>
            <p:nvPr/>
          </p:nvSpPr>
          <p:spPr bwMode="auto">
            <a:xfrm>
              <a:off x="3022" y="1845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283" name="AutoShape 3153"/>
            <p:cNvSpPr>
              <a:spLocks noChangeArrowheads="1"/>
            </p:cNvSpPr>
            <p:nvPr/>
          </p:nvSpPr>
          <p:spPr bwMode="auto">
            <a:xfrm>
              <a:off x="3026" y="1836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284" name="AutoShape 3154"/>
            <p:cNvSpPr>
              <a:spLocks noChangeArrowheads="1"/>
            </p:cNvSpPr>
            <p:nvPr/>
          </p:nvSpPr>
          <p:spPr bwMode="auto">
            <a:xfrm>
              <a:off x="3031" y="1828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285" name="AutoShape 3155"/>
            <p:cNvSpPr>
              <a:spLocks noChangeArrowheads="1"/>
            </p:cNvSpPr>
            <p:nvPr/>
          </p:nvSpPr>
          <p:spPr bwMode="auto">
            <a:xfrm>
              <a:off x="3035" y="1819"/>
              <a:ext cx="17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286" name="AutoShape 3156"/>
            <p:cNvSpPr>
              <a:spLocks noChangeArrowheads="1"/>
            </p:cNvSpPr>
            <p:nvPr/>
          </p:nvSpPr>
          <p:spPr bwMode="auto">
            <a:xfrm>
              <a:off x="3039" y="1807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287" name="AutoShape 3157"/>
            <p:cNvSpPr>
              <a:spLocks noChangeArrowheads="1"/>
            </p:cNvSpPr>
            <p:nvPr/>
          </p:nvSpPr>
          <p:spPr bwMode="auto">
            <a:xfrm>
              <a:off x="3043" y="1800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288" name="AutoShape 3158"/>
            <p:cNvSpPr>
              <a:spLocks noChangeArrowheads="1"/>
            </p:cNvSpPr>
            <p:nvPr/>
          </p:nvSpPr>
          <p:spPr bwMode="auto">
            <a:xfrm>
              <a:off x="3046" y="1792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289" name="AutoShape 3159"/>
            <p:cNvSpPr>
              <a:spLocks noChangeArrowheads="1"/>
            </p:cNvSpPr>
            <p:nvPr/>
          </p:nvSpPr>
          <p:spPr bwMode="auto">
            <a:xfrm>
              <a:off x="3049" y="1785"/>
              <a:ext cx="17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290" name="AutoShape 3160"/>
            <p:cNvSpPr>
              <a:spLocks noChangeArrowheads="1"/>
            </p:cNvSpPr>
            <p:nvPr/>
          </p:nvSpPr>
          <p:spPr bwMode="auto">
            <a:xfrm>
              <a:off x="3051" y="1777"/>
              <a:ext cx="19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291" name="AutoShape 3161"/>
            <p:cNvSpPr>
              <a:spLocks noChangeArrowheads="1"/>
            </p:cNvSpPr>
            <p:nvPr/>
          </p:nvSpPr>
          <p:spPr bwMode="auto">
            <a:xfrm>
              <a:off x="3055" y="1769"/>
              <a:ext cx="19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292" name="AutoShape 3162"/>
            <p:cNvSpPr>
              <a:spLocks noChangeArrowheads="1"/>
            </p:cNvSpPr>
            <p:nvPr/>
          </p:nvSpPr>
          <p:spPr bwMode="auto">
            <a:xfrm>
              <a:off x="3060" y="1759"/>
              <a:ext cx="18" cy="16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293" name="AutoShape 3163"/>
            <p:cNvSpPr>
              <a:spLocks noChangeArrowheads="1"/>
            </p:cNvSpPr>
            <p:nvPr/>
          </p:nvSpPr>
          <p:spPr bwMode="auto">
            <a:xfrm>
              <a:off x="3063" y="1750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294" name="AutoShape 3164"/>
            <p:cNvSpPr>
              <a:spLocks noChangeArrowheads="1"/>
            </p:cNvSpPr>
            <p:nvPr/>
          </p:nvSpPr>
          <p:spPr bwMode="auto">
            <a:xfrm>
              <a:off x="3066" y="1740"/>
              <a:ext cx="19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295" name="AutoShape 3165"/>
            <p:cNvSpPr>
              <a:spLocks noChangeArrowheads="1"/>
            </p:cNvSpPr>
            <p:nvPr/>
          </p:nvSpPr>
          <p:spPr bwMode="auto">
            <a:xfrm>
              <a:off x="3071" y="1730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296" name="AutoShape 3166"/>
            <p:cNvSpPr>
              <a:spLocks noChangeArrowheads="1"/>
            </p:cNvSpPr>
            <p:nvPr/>
          </p:nvSpPr>
          <p:spPr bwMode="auto">
            <a:xfrm>
              <a:off x="3075" y="1721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297" name="AutoShape 3167"/>
            <p:cNvSpPr>
              <a:spLocks noChangeArrowheads="1"/>
            </p:cNvSpPr>
            <p:nvPr/>
          </p:nvSpPr>
          <p:spPr bwMode="auto">
            <a:xfrm>
              <a:off x="3079" y="1713"/>
              <a:ext cx="18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298" name="AutoShape 3168"/>
            <p:cNvSpPr>
              <a:spLocks noChangeArrowheads="1"/>
            </p:cNvSpPr>
            <p:nvPr/>
          </p:nvSpPr>
          <p:spPr bwMode="auto">
            <a:xfrm>
              <a:off x="3082" y="1703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299" name="AutoShape 3169"/>
            <p:cNvSpPr>
              <a:spLocks noChangeArrowheads="1"/>
            </p:cNvSpPr>
            <p:nvPr/>
          </p:nvSpPr>
          <p:spPr bwMode="auto">
            <a:xfrm>
              <a:off x="3087" y="1695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300" name="AutoShape 3170"/>
            <p:cNvSpPr>
              <a:spLocks noChangeArrowheads="1"/>
            </p:cNvSpPr>
            <p:nvPr/>
          </p:nvSpPr>
          <p:spPr bwMode="auto">
            <a:xfrm>
              <a:off x="3091" y="1687"/>
              <a:ext cx="17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301" name="AutoShape 3171"/>
            <p:cNvSpPr>
              <a:spLocks noChangeArrowheads="1"/>
            </p:cNvSpPr>
            <p:nvPr/>
          </p:nvSpPr>
          <p:spPr bwMode="auto">
            <a:xfrm>
              <a:off x="3093" y="1680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302" name="AutoShape 3172"/>
            <p:cNvSpPr>
              <a:spLocks noChangeArrowheads="1"/>
            </p:cNvSpPr>
            <p:nvPr/>
          </p:nvSpPr>
          <p:spPr bwMode="auto">
            <a:xfrm>
              <a:off x="3096" y="1673"/>
              <a:ext cx="19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303" name="AutoShape 3173"/>
            <p:cNvSpPr>
              <a:spLocks noChangeArrowheads="1"/>
            </p:cNvSpPr>
            <p:nvPr/>
          </p:nvSpPr>
          <p:spPr bwMode="auto">
            <a:xfrm>
              <a:off x="3102" y="1663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304" name="AutoShape 3174"/>
            <p:cNvSpPr>
              <a:spLocks noChangeArrowheads="1"/>
            </p:cNvSpPr>
            <p:nvPr/>
          </p:nvSpPr>
          <p:spPr bwMode="auto">
            <a:xfrm>
              <a:off x="3105" y="1654"/>
              <a:ext cx="17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305" name="AutoShape 3175"/>
            <p:cNvSpPr>
              <a:spLocks noChangeArrowheads="1"/>
            </p:cNvSpPr>
            <p:nvPr/>
          </p:nvSpPr>
          <p:spPr bwMode="auto">
            <a:xfrm>
              <a:off x="3107" y="1645"/>
              <a:ext cx="19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306" name="AutoShape 3176"/>
            <p:cNvSpPr>
              <a:spLocks noChangeArrowheads="1"/>
            </p:cNvSpPr>
            <p:nvPr/>
          </p:nvSpPr>
          <p:spPr bwMode="auto">
            <a:xfrm>
              <a:off x="3111" y="1637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307" name="AutoShape 3177"/>
            <p:cNvSpPr>
              <a:spLocks noChangeArrowheads="1"/>
            </p:cNvSpPr>
            <p:nvPr/>
          </p:nvSpPr>
          <p:spPr bwMode="auto">
            <a:xfrm>
              <a:off x="3114" y="1630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308" name="AutoShape 3178"/>
            <p:cNvSpPr>
              <a:spLocks noChangeArrowheads="1"/>
            </p:cNvSpPr>
            <p:nvPr/>
          </p:nvSpPr>
          <p:spPr bwMode="auto">
            <a:xfrm>
              <a:off x="3119" y="1620"/>
              <a:ext cx="17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309" name="AutoShape 3179"/>
            <p:cNvSpPr>
              <a:spLocks noChangeArrowheads="1"/>
            </p:cNvSpPr>
            <p:nvPr/>
          </p:nvSpPr>
          <p:spPr bwMode="auto">
            <a:xfrm>
              <a:off x="3121" y="1611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310" name="AutoShape 3180"/>
            <p:cNvSpPr>
              <a:spLocks noChangeArrowheads="1"/>
            </p:cNvSpPr>
            <p:nvPr/>
          </p:nvSpPr>
          <p:spPr bwMode="auto">
            <a:xfrm>
              <a:off x="3125" y="1601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311" name="AutoShape 3181"/>
            <p:cNvSpPr>
              <a:spLocks noChangeArrowheads="1"/>
            </p:cNvSpPr>
            <p:nvPr/>
          </p:nvSpPr>
          <p:spPr bwMode="auto">
            <a:xfrm>
              <a:off x="3126" y="1594"/>
              <a:ext cx="19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312" name="AutoShape 3182"/>
            <p:cNvSpPr>
              <a:spLocks noChangeArrowheads="1"/>
            </p:cNvSpPr>
            <p:nvPr/>
          </p:nvSpPr>
          <p:spPr bwMode="auto">
            <a:xfrm>
              <a:off x="3129" y="1585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313" name="AutoShape 3183"/>
            <p:cNvSpPr>
              <a:spLocks noChangeArrowheads="1"/>
            </p:cNvSpPr>
            <p:nvPr/>
          </p:nvSpPr>
          <p:spPr bwMode="auto">
            <a:xfrm>
              <a:off x="3131" y="1575"/>
              <a:ext cx="17" cy="16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314" name="AutoShape 3184"/>
            <p:cNvSpPr>
              <a:spLocks noChangeArrowheads="1"/>
            </p:cNvSpPr>
            <p:nvPr/>
          </p:nvSpPr>
          <p:spPr bwMode="auto">
            <a:xfrm>
              <a:off x="3133" y="1567"/>
              <a:ext cx="17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315" name="AutoShape 3185"/>
            <p:cNvSpPr>
              <a:spLocks noChangeArrowheads="1"/>
            </p:cNvSpPr>
            <p:nvPr/>
          </p:nvSpPr>
          <p:spPr bwMode="auto">
            <a:xfrm>
              <a:off x="3133" y="1559"/>
              <a:ext cx="17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316" name="AutoShape 3186"/>
            <p:cNvSpPr>
              <a:spLocks noChangeArrowheads="1"/>
            </p:cNvSpPr>
            <p:nvPr/>
          </p:nvSpPr>
          <p:spPr bwMode="auto">
            <a:xfrm>
              <a:off x="3133" y="1549"/>
              <a:ext cx="17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317" name="AutoShape 3187"/>
            <p:cNvSpPr>
              <a:spLocks noChangeArrowheads="1"/>
            </p:cNvSpPr>
            <p:nvPr/>
          </p:nvSpPr>
          <p:spPr bwMode="auto">
            <a:xfrm>
              <a:off x="3132" y="1540"/>
              <a:ext cx="17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318" name="AutoShape 3188"/>
            <p:cNvSpPr>
              <a:spLocks noChangeArrowheads="1"/>
            </p:cNvSpPr>
            <p:nvPr/>
          </p:nvSpPr>
          <p:spPr bwMode="auto">
            <a:xfrm>
              <a:off x="3132" y="1531"/>
              <a:ext cx="17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319" name="AutoShape 3189"/>
            <p:cNvSpPr>
              <a:spLocks noChangeArrowheads="1"/>
            </p:cNvSpPr>
            <p:nvPr/>
          </p:nvSpPr>
          <p:spPr bwMode="auto">
            <a:xfrm>
              <a:off x="3129" y="1524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320" name="AutoShape 3190"/>
            <p:cNvSpPr>
              <a:spLocks noChangeArrowheads="1"/>
            </p:cNvSpPr>
            <p:nvPr/>
          </p:nvSpPr>
          <p:spPr bwMode="auto">
            <a:xfrm>
              <a:off x="3123" y="1516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321" name="AutoShape 3191"/>
            <p:cNvSpPr>
              <a:spLocks noChangeArrowheads="1"/>
            </p:cNvSpPr>
            <p:nvPr/>
          </p:nvSpPr>
          <p:spPr bwMode="auto">
            <a:xfrm>
              <a:off x="3118" y="1511"/>
              <a:ext cx="17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322" name="AutoShape 3192"/>
            <p:cNvSpPr>
              <a:spLocks noChangeArrowheads="1"/>
            </p:cNvSpPr>
            <p:nvPr/>
          </p:nvSpPr>
          <p:spPr bwMode="auto">
            <a:xfrm>
              <a:off x="3107" y="1507"/>
              <a:ext cx="19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323" name="AutoShape 3193"/>
            <p:cNvSpPr>
              <a:spLocks noChangeArrowheads="1"/>
            </p:cNvSpPr>
            <p:nvPr/>
          </p:nvSpPr>
          <p:spPr bwMode="auto">
            <a:xfrm>
              <a:off x="3099" y="1507"/>
              <a:ext cx="18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324" name="AutoShape 3194"/>
            <p:cNvSpPr>
              <a:spLocks noChangeArrowheads="1"/>
            </p:cNvSpPr>
            <p:nvPr/>
          </p:nvSpPr>
          <p:spPr bwMode="auto">
            <a:xfrm>
              <a:off x="3093" y="1507"/>
              <a:ext cx="17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325" name="AutoShape 3195"/>
            <p:cNvSpPr>
              <a:spLocks noChangeArrowheads="1"/>
            </p:cNvSpPr>
            <p:nvPr/>
          </p:nvSpPr>
          <p:spPr bwMode="auto">
            <a:xfrm>
              <a:off x="3085" y="1512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326" name="AutoShape 3196"/>
            <p:cNvSpPr>
              <a:spLocks noChangeArrowheads="1"/>
            </p:cNvSpPr>
            <p:nvPr/>
          </p:nvSpPr>
          <p:spPr bwMode="auto">
            <a:xfrm>
              <a:off x="3077" y="1518"/>
              <a:ext cx="17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327" name="AutoShape 3197"/>
            <p:cNvSpPr>
              <a:spLocks noChangeArrowheads="1"/>
            </p:cNvSpPr>
            <p:nvPr/>
          </p:nvSpPr>
          <p:spPr bwMode="auto">
            <a:xfrm>
              <a:off x="3070" y="1526"/>
              <a:ext cx="19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328" name="AutoShape 3198"/>
            <p:cNvSpPr>
              <a:spLocks noChangeArrowheads="1"/>
            </p:cNvSpPr>
            <p:nvPr/>
          </p:nvSpPr>
          <p:spPr bwMode="auto">
            <a:xfrm>
              <a:off x="3065" y="1536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329" name="AutoShape 3199"/>
            <p:cNvSpPr>
              <a:spLocks noChangeArrowheads="1"/>
            </p:cNvSpPr>
            <p:nvPr/>
          </p:nvSpPr>
          <p:spPr bwMode="auto">
            <a:xfrm>
              <a:off x="3061" y="1544"/>
              <a:ext cx="18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330" name="AutoShape 3200"/>
            <p:cNvSpPr>
              <a:spLocks noChangeArrowheads="1"/>
            </p:cNvSpPr>
            <p:nvPr/>
          </p:nvSpPr>
          <p:spPr bwMode="auto">
            <a:xfrm>
              <a:off x="3058" y="1552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331" name="AutoShape 3201"/>
            <p:cNvSpPr>
              <a:spLocks noChangeArrowheads="1"/>
            </p:cNvSpPr>
            <p:nvPr/>
          </p:nvSpPr>
          <p:spPr bwMode="auto">
            <a:xfrm>
              <a:off x="3055" y="1561"/>
              <a:ext cx="18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332" name="AutoShape 3202"/>
            <p:cNvSpPr>
              <a:spLocks noChangeArrowheads="1"/>
            </p:cNvSpPr>
            <p:nvPr/>
          </p:nvSpPr>
          <p:spPr bwMode="auto">
            <a:xfrm>
              <a:off x="3053" y="1570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333" name="AutoShape 3203"/>
            <p:cNvSpPr>
              <a:spLocks noChangeArrowheads="1"/>
            </p:cNvSpPr>
            <p:nvPr/>
          </p:nvSpPr>
          <p:spPr bwMode="auto">
            <a:xfrm>
              <a:off x="3051" y="1577"/>
              <a:ext cx="17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334" name="AutoShape 3204"/>
            <p:cNvSpPr>
              <a:spLocks noChangeArrowheads="1"/>
            </p:cNvSpPr>
            <p:nvPr/>
          </p:nvSpPr>
          <p:spPr bwMode="auto">
            <a:xfrm>
              <a:off x="3050" y="1585"/>
              <a:ext cx="17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335" name="AutoShape 3205"/>
            <p:cNvSpPr>
              <a:spLocks noChangeArrowheads="1"/>
            </p:cNvSpPr>
            <p:nvPr/>
          </p:nvSpPr>
          <p:spPr bwMode="auto">
            <a:xfrm>
              <a:off x="3048" y="1592"/>
              <a:ext cx="17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336" name="AutoShape 3206"/>
            <p:cNvSpPr>
              <a:spLocks noChangeArrowheads="1"/>
            </p:cNvSpPr>
            <p:nvPr/>
          </p:nvSpPr>
          <p:spPr bwMode="auto">
            <a:xfrm>
              <a:off x="3046" y="1601"/>
              <a:ext cx="18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337" name="AutoShape 3207"/>
            <p:cNvSpPr>
              <a:spLocks noChangeArrowheads="1"/>
            </p:cNvSpPr>
            <p:nvPr/>
          </p:nvSpPr>
          <p:spPr bwMode="auto">
            <a:xfrm>
              <a:off x="3046" y="1612"/>
              <a:ext cx="18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338" name="AutoShape 3208"/>
            <p:cNvSpPr>
              <a:spLocks noChangeArrowheads="1"/>
            </p:cNvSpPr>
            <p:nvPr/>
          </p:nvSpPr>
          <p:spPr bwMode="auto">
            <a:xfrm>
              <a:off x="3046" y="1622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339" name="AutoShape 3209"/>
            <p:cNvSpPr>
              <a:spLocks noChangeArrowheads="1"/>
            </p:cNvSpPr>
            <p:nvPr/>
          </p:nvSpPr>
          <p:spPr bwMode="auto">
            <a:xfrm>
              <a:off x="3046" y="1634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340" name="AutoShape 3210"/>
            <p:cNvSpPr>
              <a:spLocks noChangeArrowheads="1"/>
            </p:cNvSpPr>
            <p:nvPr/>
          </p:nvSpPr>
          <p:spPr bwMode="auto">
            <a:xfrm>
              <a:off x="3046" y="1642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341" name="AutoShape 3211"/>
            <p:cNvSpPr>
              <a:spLocks noChangeArrowheads="1"/>
            </p:cNvSpPr>
            <p:nvPr/>
          </p:nvSpPr>
          <p:spPr bwMode="auto">
            <a:xfrm>
              <a:off x="3046" y="1652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342" name="AutoShape 3212"/>
            <p:cNvSpPr>
              <a:spLocks noChangeArrowheads="1"/>
            </p:cNvSpPr>
            <p:nvPr/>
          </p:nvSpPr>
          <p:spPr bwMode="auto">
            <a:xfrm>
              <a:off x="3046" y="1665"/>
              <a:ext cx="18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343" name="AutoShape 3213"/>
            <p:cNvSpPr>
              <a:spLocks noChangeArrowheads="1"/>
            </p:cNvSpPr>
            <p:nvPr/>
          </p:nvSpPr>
          <p:spPr bwMode="auto">
            <a:xfrm>
              <a:off x="3046" y="1675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344" name="AutoShape 3214"/>
            <p:cNvSpPr>
              <a:spLocks noChangeArrowheads="1"/>
            </p:cNvSpPr>
            <p:nvPr/>
          </p:nvSpPr>
          <p:spPr bwMode="auto">
            <a:xfrm>
              <a:off x="3046" y="1683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345" name="AutoShape 3215"/>
            <p:cNvSpPr>
              <a:spLocks noChangeArrowheads="1"/>
            </p:cNvSpPr>
            <p:nvPr/>
          </p:nvSpPr>
          <p:spPr bwMode="auto">
            <a:xfrm>
              <a:off x="3046" y="1697"/>
              <a:ext cx="18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346" name="AutoShape 3216"/>
            <p:cNvSpPr>
              <a:spLocks noChangeArrowheads="1"/>
            </p:cNvSpPr>
            <p:nvPr/>
          </p:nvSpPr>
          <p:spPr bwMode="auto">
            <a:xfrm>
              <a:off x="3046" y="1708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347" name="AutoShape 3217"/>
            <p:cNvSpPr>
              <a:spLocks noChangeArrowheads="1"/>
            </p:cNvSpPr>
            <p:nvPr/>
          </p:nvSpPr>
          <p:spPr bwMode="auto">
            <a:xfrm>
              <a:off x="3046" y="1719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348" name="AutoShape 3218"/>
            <p:cNvSpPr>
              <a:spLocks noChangeArrowheads="1"/>
            </p:cNvSpPr>
            <p:nvPr/>
          </p:nvSpPr>
          <p:spPr bwMode="auto">
            <a:xfrm>
              <a:off x="3046" y="1729"/>
              <a:ext cx="18" cy="16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349" name="AutoShape 3219"/>
            <p:cNvSpPr>
              <a:spLocks noChangeArrowheads="1"/>
            </p:cNvSpPr>
            <p:nvPr/>
          </p:nvSpPr>
          <p:spPr bwMode="auto">
            <a:xfrm>
              <a:off x="3046" y="1739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350" name="AutoShape 3220"/>
            <p:cNvSpPr>
              <a:spLocks noChangeArrowheads="1"/>
            </p:cNvSpPr>
            <p:nvPr/>
          </p:nvSpPr>
          <p:spPr bwMode="auto">
            <a:xfrm>
              <a:off x="3046" y="1751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351" name="AutoShape 3221"/>
            <p:cNvSpPr>
              <a:spLocks noChangeArrowheads="1"/>
            </p:cNvSpPr>
            <p:nvPr/>
          </p:nvSpPr>
          <p:spPr bwMode="auto">
            <a:xfrm>
              <a:off x="3046" y="1763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352" name="AutoShape 3222"/>
            <p:cNvSpPr>
              <a:spLocks noChangeArrowheads="1"/>
            </p:cNvSpPr>
            <p:nvPr/>
          </p:nvSpPr>
          <p:spPr bwMode="auto">
            <a:xfrm>
              <a:off x="3046" y="1775"/>
              <a:ext cx="18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353" name="AutoShape 3223"/>
            <p:cNvSpPr>
              <a:spLocks noChangeArrowheads="1"/>
            </p:cNvSpPr>
            <p:nvPr/>
          </p:nvSpPr>
          <p:spPr bwMode="auto">
            <a:xfrm>
              <a:off x="3046" y="1786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354" name="AutoShape 3224"/>
            <p:cNvSpPr>
              <a:spLocks noChangeArrowheads="1"/>
            </p:cNvSpPr>
            <p:nvPr/>
          </p:nvSpPr>
          <p:spPr bwMode="auto">
            <a:xfrm>
              <a:off x="3046" y="1798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355" name="AutoShape 3225"/>
            <p:cNvSpPr>
              <a:spLocks noChangeArrowheads="1"/>
            </p:cNvSpPr>
            <p:nvPr/>
          </p:nvSpPr>
          <p:spPr bwMode="auto">
            <a:xfrm>
              <a:off x="3046" y="1811"/>
              <a:ext cx="18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356" name="AutoShape 3226"/>
            <p:cNvSpPr>
              <a:spLocks noChangeArrowheads="1"/>
            </p:cNvSpPr>
            <p:nvPr/>
          </p:nvSpPr>
          <p:spPr bwMode="auto">
            <a:xfrm>
              <a:off x="3046" y="1822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357" name="AutoShape 3227"/>
            <p:cNvSpPr>
              <a:spLocks noChangeArrowheads="1"/>
            </p:cNvSpPr>
            <p:nvPr/>
          </p:nvSpPr>
          <p:spPr bwMode="auto">
            <a:xfrm>
              <a:off x="3046" y="1835"/>
              <a:ext cx="18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358" name="AutoShape 3228"/>
            <p:cNvSpPr>
              <a:spLocks noChangeArrowheads="1"/>
            </p:cNvSpPr>
            <p:nvPr/>
          </p:nvSpPr>
          <p:spPr bwMode="auto">
            <a:xfrm>
              <a:off x="3046" y="1847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359" name="AutoShape 3229"/>
            <p:cNvSpPr>
              <a:spLocks noChangeArrowheads="1"/>
            </p:cNvSpPr>
            <p:nvPr/>
          </p:nvSpPr>
          <p:spPr bwMode="auto">
            <a:xfrm>
              <a:off x="3046" y="1859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360" name="AutoShape 3230"/>
            <p:cNvSpPr>
              <a:spLocks noChangeArrowheads="1"/>
            </p:cNvSpPr>
            <p:nvPr/>
          </p:nvSpPr>
          <p:spPr bwMode="auto">
            <a:xfrm>
              <a:off x="3046" y="1870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361" name="AutoShape 3231"/>
            <p:cNvSpPr>
              <a:spLocks noChangeArrowheads="1"/>
            </p:cNvSpPr>
            <p:nvPr/>
          </p:nvSpPr>
          <p:spPr bwMode="auto">
            <a:xfrm>
              <a:off x="3046" y="1882"/>
              <a:ext cx="18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362" name="AutoShape 3232"/>
            <p:cNvSpPr>
              <a:spLocks noChangeArrowheads="1"/>
            </p:cNvSpPr>
            <p:nvPr/>
          </p:nvSpPr>
          <p:spPr bwMode="auto">
            <a:xfrm>
              <a:off x="3046" y="1892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363" name="AutoShape 3233"/>
            <p:cNvSpPr>
              <a:spLocks noChangeArrowheads="1"/>
            </p:cNvSpPr>
            <p:nvPr/>
          </p:nvSpPr>
          <p:spPr bwMode="auto">
            <a:xfrm>
              <a:off x="3046" y="1902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364" name="AutoShape 3234"/>
            <p:cNvSpPr>
              <a:spLocks noChangeArrowheads="1"/>
            </p:cNvSpPr>
            <p:nvPr/>
          </p:nvSpPr>
          <p:spPr bwMode="auto">
            <a:xfrm>
              <a:off x="3046" y="1914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365" name="AutoShape 3235"/>
            <p:cNvSpPr>
              <a:spLocks noChangeArrowheads="1"/>
            </p:cNvSpPr>
            <p:nvPr/>
          </p:nvSpPr>
          <p:spPr bwMode="auto">
            <a:xfrm>
              <a:off x="3046" y="1928"/>
              <a:ext cx="18" cy="16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366" name="AutoShape 3236"/>
            <p:cNvSpPr>
              <a:spLocks noChangeArrowheads="1"/>
            </p:cNvSpPr>
            <p:nvPr/>
          </p:nvSpPr>
          <p:spPr bwMode="auto">
            <a:xfrm>
              <a:off x="3046" y="1937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367" name="AutoShape 3237"/>
            <p:cNvSpPr>
              <a:spLocks noChangeArrowheads="1"/>
            </p:cNvSpPr>
            <p:nvPr/>
          </p:nvSpPr>
          <p:spPr bwMode="auto">
            <a:xfrm>
              <a:off x="3046" y="1947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368" name="AutoShape 3238"/>
            <p:cNvSpPr>
              <a:spLocks noChangeArrowheads="1"/>
            </p:cNvSpPr>
            <p:nvPr/>
          </p:nvSpPr>
          <p:spPr bwMode="auto">
            <a:xfrm>
              <a:off x="3048" y="1875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369" name="AutoShape 3239"/>
            <p:cNvSpPr>
              <a:spLocks noChangeArrowheads="1"/>
            </p:cNvSpPr>
            <p:nvPr/>
          </p:nvSpPr>
          <p:spPr bwMode="auto">
            <a:xfrm>
              <a:off x="3051" y="1867"/>
              <a:ext cx="19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370" name="AutoShape 3240"/>
            <p:cNvSpPr>
              <a:spLocks noChangeArrowheads="1"/>
            </p:cNvSpPr>
            <p:nvPr/>
          </p:nvSpPr>
          <p:spPr bwMode="auto">
            <a:xfrm>
              <a:off x="3055" y="1859"/>
              <a:ext cx="19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371" name="AutoShape 3241"/>
            <p:cNvSpPr>
              <a:spLocks noChangeArrowheads="1"/>
            </p:cNvSpPr>
            <p:nvPr/>
          </p:nvSpPr>
          <p:spPr bwMode="auto">
            <a:xfrm>
              <a:off x="3060" y="1850"/>
              <a:ext cx="18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372" name="AutoShape 3242"/>
            <p:cNvSpPr>
              <a:spLocks noChangeArrowheads="1"/>
            </p:cNvSpPr>
            <p:nvPr/>
          </p:nvSpPr>
          <p:spPr bwMode="auto">
            <a:xfrm>
              <a:off x="3065" y="1841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373" name="AutoShape 3243"/>
            <p:cNvSpPr>
              <a:spLocks noChangeArrowheads="1"/>
            </p:cNvSpPr>
            <p:nvPr/>
          </p:nvSpPr>
          <p:spPr bwMode="auto">
            <a:xfrm>
              <a:off x="3070" y="1832"/>
              <a:ext cx="19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374" name="AutoShape 3244"/>
            <p:cNvSpPr>
              <a:spLocks noChangeArrowheads="1"/>
            </p:cNvSpPr>
            <p:nvPr/>
          </p:nvSpPr>
          <p:spPr bwMode="auto">
            <a:xfrm>
              <a:off x="3076" y="1822"/>
              <a:ext cx="17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375" name="AutoShape 3245"/>
            <p:cNvSpPr>
              <a:spLocks noChangeArrowheads="1"/>
            </p:cNvSpPr>
            <p:nvPr/>
          </p:nvSpPr>
          <p:spPr bwMode="auto">
            <a:xfrm>
              <a:off x="3081" y="1816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376" name="AutoShape 3246"/>
            <p:cNvSpPr>
              <a:spLocks noChangeArrowheads="1"/>
            </p:cNvSpPr>
            <p:nvPr/>
          </p:nvSpPr>
          <p:spPr bwMode="auto">
            <a:xfrm>
              <a:off x="3086" y="1808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377" name="AutoShape 3247"/>
            <p:cNvSpPr>
              <a:spLocks noChangeArrowheads="1"/>
            </p:cNvSpPr>
            <p:nvPr/>
          </p:nvSpPr>
          <p:spPr bwMode="auto">
            <a:xfrm>
              <a:off x="3093" y="1802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378" name="AutoShape 3248"/>
            <p:cNvSpPr>
              <a:spLocks noChangeArrowheads="1"/>
            </p:cNvSpPr>
            <p:nvPr/>
          </p:nvSpPr>
          <p:spPr bwMode="auto">
            <a:xfrm>
              <a:off x="3100" y="1796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379" name="AutoShape 3249"/>
            <p:cNvSpPr>
              <a:spLocks noChangeArrowheads="1"/>
            </p:cNvSpPr>
            <p:nvPr/>
          </p:nvSpPr>
          <p:spPr bwMode="auto">
            <a:xfrm>
              <a:off x="3107" y="1790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380" name="AutoShape 3250"/>
            <p:cNvSpPr>
              <a:spLocks noChangeArrowheads="1"/>
            </p:cNvSpPr>
            <p:nvPr/>
          </p:nvSpPr>
          <p:spPr bwMode="auto">
            <a:xfrm>
              <a:off x="3116" y="1787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381" name="AutoShape 3251"/>
            <p:cNvSpPr>
              <a:spLocks noChangeArrowheads="1"/>
            </p:cNvSpPr>
            <p:nvPr/>
          </p:nvSpPr>
          <p:spPr bwMode="auto">
            <a:xfrm>
              <a:off x="3123" y="1782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382" name="AutoShape 3252"/>
            <p:cNvSpPr>
              <a:spLocks noChangeArrowheads="1"/>
            </p:cNvSpPr>
            <p:nvPr/>
          </p:nvSpPr>
          <p:spPr bwMode="auto">
            <a:xfrm>
              <a:off x="3131" y="1780"/>
              <a:ext cx="17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383" name="AutoShape 3253"/>
            <p:cNvSpPr>
              <a:spLocks noChangeArrowheads="1"/>
            </p:cNvSpPr>
            <p:nvPr/>
          </p:nvSpPr>
          <p:spPr bwMode="auto">
            <a:xfrm>
              <a:off x="3140" y="1777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384" name="AutoShape 3254"/>
            <p:cNvSpPr>
              <a:spLocks noChangeArrowheads="1"/>
            </p:cNvSpPr>
            <p:nvPr/>
          </p:nvSpPr>
          <p:spPr bwMode="auto">
            <a:xfrm>
              <a:off x="3148" y="1777"/>
              <a:ext cx="19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385" name="AutoShape 3255"/>
            <p:cNvSpPr>
              <a:spLocks noChangeArrowheads="1"/>
            </p:cNvSpPr>
            <p:nvPr/>
          </p:nvSpPr>
          <p:spPr bwMode="auto">
            <a:xfrm>
              <a:off x="3158" y="1778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386" name="AutoShape 3256"/>
            <p:cNvSpPr>
              <a:spLocks noChangeArrowheads="1"/>
            </p:cNvSpPr>
            <p:nvPr/>
          </p:nvSpPr>
          <p:spPr bwMode="auto">
            <a:xfrm>
              <a:off x="3165" y="1783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387" name="AutoShape 3257"/>
            <p:cNvSpPr>
              <a:spLocks noChangeArrowheads="1"/>
            </p:cNvSpPr>
            <p:nvPr/>
          </p:nvSpPr>
          <p:spPr bwMode="auto">
            <a:xfrm>
              <a:off x="3171" y="1789"/>
              <a:ext cx="18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388" name="AutoShape 3258"/>
            <p:cNvSpPr>
              <a:spLocks noChangeArrowheads="1"/>
            </p:cNvSpPr>
            <p:nvPr/>
          </p:nvSpPr>
          <p:spPr bwMode="auto">
            <a:xfrm>
              <a:off x="3176" y="1796"/>
              <a:ext cx="17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389" name="AutoShape 3259"/>
            <p:cNvSpPr>
              <a:spLocks noChangeArrowheads="1"/>
            </p:cNvSpPr>
            <p:nvPr/>
          </p:nvSpPr>
          <p:spPr bwMode="auto">
            <a:xfrm>
              <a:off x="3178" y="1804"/>
              <a:ext cx="19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390" name="AutoShape 3260"/>
            <p:cNvSpPr>
              <a:spLocks noChangeArrowheads="1"/>
            </p:cNvSpPr>
            <p:nvPr/>
          </p:nvSpPr>
          <p:spPr bwMode="auto">
            <a:xfrm>
              <a:off x="3182" y="1811"/>
              <a:ext cx="18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391" name="AutoShape 3261"/>
            <p:cNvSpPr>
              <a:spLocks noChangeArrowheads="1"/>
            </p:cNvSpPr>
            <p:nvPr/>
          </p:nvSpPr>
          <p:spPr bwMode="auto">
            <a:xfrm>
              <a:off x="3182" y="1820"/>
              <a:ext cx="18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392" name="AutoShape 3262"/>
            <p:cNvSpPr>
              <a:spLocks noChangeArrowheads="1"/>
            </p:cNvSpPr>
            <p:nvPr/>
          </p:nvSpPr>
          <p:spPr bwMode="auto">
            <a:xfrm>
              <a:off x="3182" y="1830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393" name="AutoShape 3263"/>
            <p:cNvSpPr>
              <a:spLocks noChangeArrowheads="1"/>
            </p:cNvSpPr>
            <p:nvPr/>
          </p:nvSpPr>
          <p:spPr bwMode="auto">
            <a:xfrm>
              <a:off x="3182" y="1842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394" name="AutoShape 3264"/>
            <p:cNvSpPr>
              <a:spLocks noChangeArrowheads="1"/>
            </p:cNvSpPr>
            <p:nvPr/>
          </p:nvSpPr>
          <p:spPr bwMode="auto">
            <a:xfrm>
              <a:off x="3182" y="1852"/>
              <a:ext cx="18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395" name="AutoShape 3265"/>
            <p:cNvSpPr>
              <a:spLocks noChangeArrowheads="1"/>
            </p:cNvSpPr>
            <p:nvPr/>
          </p:nvSpPr>
          <p:spPr bwMode="auto">
            <a:xfrm>
              <a:off x="3182" y="1864"/>
              <a:ext cx="18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396" name="AutoShape 3266"/>
            <p:cNvSpPr>
              <a:spLocks noChangeArrowheads="1"/>
            </p:cNvSpPr>
            <p:nvPr/>
          </p:nvSpPr>
          <p:spPr bwMode="auto">
            <a:xfrm>
              <a:off x="3182" y="1872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397" name="AutoShape 3267"/>
            <p:cNvSpPr>
              <a:spLocks noChangeArrowheads="1"/>
            </p:cNvSpPr>
            <p:nvPr/>
          </p:nvSpPr>
          <p:spPr bwMode="auto">
            <a:xfrm>
              <a:off x="3182" y="1883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398" name="AutoShape 3268"/>
            <p:cNvSpPr>
              <a:spLocks noChangeArrowheads="1"/>
            </p:cNvSpPr>
            <p:nvPr/>
          </p:nvSpPr>
          <p:spPr bwMode="auto">
            <a:xfrm>
              <a:off x="3182" y="1893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399" name="AutoShape 3269"/>
            <p:cNvSpPr>
              <a:spLocks noChangeArrowheads="1"/>
            </p:cNvSpPr>
            <p:nvPr/>
          </p:nvSpPr>
          <p:spPr bwMode="auto">
            <a:xfrm>
              <a:off x="3182" y="1905"/>
              <a:ext cx="18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400" name="AutoShape 3270"/>
            <p:cNvSpPr>
              <a:spLocks noChangeArrowheads="1"/>
            </p:cNvSpPr>
            <p:nvPr/>
          </p:nvSpPr>
          <p:spPr bwMode="auto">
            <a:xfrm>
              <a:off x="3183" y="1912"/>
              <a:ext cx="18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401" name="AutoShape 3271"/>
            <p:cNvSpPr>
              <a:spLocks noChangeArrowheads="1"/>
            </p:cNvSpPr>
            <p:nvPr/>
          </p:nvSpPr>
          <p:spPr bwMode="auto">
            <a:xfrm>
              <a:off x="3185" y="1921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402" name="AutoShape 3272"/>
            <p:cNvSpPr>
              <a:spLocks noChangeArrowheads="1"/>
            </p:cNvSpPr>
            <p:nvPr/>
          </p:nvSpPr>
          <p:spPr bwMode="auto">
            <a:xfrm>
              <a:off x="3188" y="1930"/>
              <a:ext cx="17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403" name="AutoShape 3273"/>
            <p:cNvSpPr>
              <a:spLocks noChangeArrowheads="1"/>
            </p:cNvSpPr>
            <p:nvPr/>
          </p:nvSpPr>
          <p:spPr bwMode="auto">
            <a:xfrm>
              <a:off x="3192" y="1937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404" name="AutoShape 3274"/>
            <p:cNvSpPr>
              <a:spLocks noChangeArrowheads="1"/>
            </p:cNvSpPr>
            <p:nvPr/>
          </p:nvSpPr>
          <p:spPr bwMode="auto">
            <a:xfrm>
              <a:off x="3195" y="1943"/>
              <a:ext cx="19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405" name="AutoShape 3275"/>
            <p:cNvSpPr>
              <a:spLocks noChangeArrowheads="1"/>
            </p:cNvSpPr>
            <p:nvPr/>
          </p:nvSpPr>
          <p:spPr bwMode="auto">
            <a:xfrm>
              <a:off x="3202" y="1952"/>
              <a:ext cx="17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406" name="AutoShape 3276"/>
            <p:cNvSpPr>
              <a:spLocks noChangeArrowheads="1"/>
            </p:cNvSpPr>
            <p:nvPr/>
          </p:nvSpPr>
          <p:spPr bwMode="auto">
            <a:xfrm>
              <a:off x="3211" y="1958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407" name="AutoShape 3277"/>
            <p:cNvSpPr>
              <a:spLocks noChangeArrowheads="1"/>
            </p:cNvSpPr>
            <p:nvPr/>
          </p:nvSpPr>
          <p:spPr bwMode="auto">
            <a:xfrm>
              <a:off x="3222" y="1959"/>
              <a:ext cx="18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408" name="AutoShape 3278"/>
            <p:cNvSpPr>
              <a:spLocks noChangeArrowheads="1"/>
            </p:cNvSpPr>
            <p:nvPr/>
          </p:nvSpPr>
          <p:spPr bwMode="auto">
            <a:xfrm>
              <a:off x="3234" y="1955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409" name="AutoShape 3279"/>
            <p:cNvSpPr>
              <a:spLocks noChangeArrowheads="1"/>
            </p:cNvSpPr>
            <p:nvPr/>
          </p:nvSpPr>
          <p:spPr bwMode="auto">
            <a:xfrm>
              <a:off x="3244" y="1946"/>
              <a:ext cx="19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410" name="AutoShape 3280"/>
            <p:cNvSpPr>
              <a:spLocks noChangeArrowheads="1"/>
            </p:cNvSpPr>
            <p:nvPr/>
          </p:nvSpPr>
          <p:spPr bwMode="auto">
            <a:xfrm>
              <a:off x="3250" y="1936"/>
              <a:ext cx="19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411" name="AutoShape 3281"/>
            <p:cNvSpPr>
              <a:spLocks noChangeArrowheads="1"/>
            </p:cNvSpPr>
            <p:nvPr/>
          </p:nvSpPr>
          <p:spPr bwMode="auto">
            <a:xfrm>
              <a:off x="3256" y="1928"/>
              <a:ext cx="18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412" name="AutoShape 3282"/>
            <p:cNvSpPr>
              <a:spLocks noChangeArrowheads="1"/>
            </p:cNvSpPr>
            <p:nvPr/>
          </p:nvSpPr>
          <p:spPr bwMode="auto">
            <a:xfrm>
              <a:off x="3260" y="1920"/>
              <a:ext cx="19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413" name="AutoShape 3283"/>
            <p:cNvSpPr>
              <a:spLocks noChangeArrowheads="1"/>
            </p:cNvSpPr>
            <p:nvPr/>
          </p:nvSpPr>
          <p:spPr bwMode="auto">
            <a:xfrm>
              <a:off x="3264" y="1913"/>
              <a:ext cx="19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414" name="AutoShape 3284"/>
            <p:cNvSpPr>
              <a:spLocks noChangeArrowheads="1"/>
            </p:cNvSpPr>
            <p:nvPr/>
          </p:nvSpPr>
          <p:spPr bwMode="auto">
            <a:xfrm>
              <a:off x="3270" y="1905"/>
              <a:ext cx="19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415" name="AutoShape 3285"/>
            <p:cNvSpPr>
              <a:spLocks noChangeArrowheads="1"/>
            </p:cNvSpPr>
            <p:nvPr/>
          </p:nvSpPr>
          <p:spPr bwMode="auto">
            <a:xfrm>
              <a:off x="3275" y="1894"/>
              <a:ext cx="19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416" name="AutoShape 3286"/>
            <p:cNvSpPr>
              <a:spLocks noChangeArrowheads="1"/>
            </p:cNvSpPr>
            <p:nvPr/>
          </p:nvSpPr>
          <p:spPr bwMode="auto">
            <a:xfrm>
              <a:off x="3281" y="1886"/>
              <a:ext cx="19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417" name="AutoShape 3287"/>
            <p:cNvSpPr>
              <a:spLocks noChangeArrowheads="1"/>
            </p:cNvSpPr>
            <p:nvPr/>
          </p:nvSpPr>
          <p:spPr bwMode="auto">
            <a:xfrm>
              <a:off x="3285" y="1878"/>
              <a:ext cx="19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418" name="AutoShape 3288"/>
            <p:cNvSpPr>
              <a:spLocks noChangeArrowheads="1"/>
            </p:cNvSpPr>
            <p:nvPr/>
          </p:nvSpPr>
          <p:spPr bwMode="auto">
            <a:xfrm>
              <a:off x="3288" y="1867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419" name="AutoShape 3289"/>
            <p:cNvSpPr>
              <a:spLocks noChangeArrowheads="1"/>
            </p:cNvSpPr>
            <p:nvPr/>
          </p:nvSpPr>
          <p:spPr bwMode="auto">
            <a:xfrm>
              <a:off x="3292" y="1855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420" name="AutoShape 3290"/>
            <p:cNvSpPr>
              <a:spLocks noChangeArrowheads="1"/>
            </p:cNvSpPr>
            <p:nvPr/>
          </p:nvSpPr>
          <p:spPr bwMode="auto">
            <a:xfrm>
              <a:off x="3296" y="1845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421" name="AutoShape 3291"/>
            <p:cNvSpPr>
              <a:spLocks noChangeArrowheads="1"/>
            </p:cNvSpPr>
            <p:nvPr/>
          </p:nvSpPr>
          <p:spPr bwMode="auto">
            <a:xfrm>
              <a:off x="3298" y="1833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422" name="AutoShape 3292"/>
            <p:cNvSpPr>
              <a:spLocks noChangeArrowheads="1"/>
            </p:cNvSpPr>
            <p:nvPr/>
          </p:nvSpPr>
          <p:spPr bwMode="auto">
            <a:xfrm>
              <a:off x="3302" y="1821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423" name="AutoShape 3293"/>
            <p:cNvSpPr>
              <a:spLocks noChangeArrowheads="1"/>
            </p:cNvSpPr>
            <p:nvPr/>
          </p:nvSpPr>
          <p:spPr bwMode="auto">
            <a:xfrm>
              <a:off x="3306" y="1811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424" name="AutoShape 3294"/>
            <p:cNvSpPr>
              <a:spLocks noChangeArrowheads="1"/>
            </p:cNvSpPr>
            <p:nvPr/>
          </p:nvSpPr>
          <p:spPr bwMode="auto">
            <a:xfrm>
              <a:off x="3310" y="1799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425" name="AutoShape 3295"/>
            <p:cNvSpPr>
              <a:spLocks noChangeArrowheads="1"/>
            </p:cNvSpPr>
            <p:nvPr/>
          </p:nvSpPr>
          <p:spPr bwMode="auto">
            <a:xfrm>
              <a:off x="3314" y="1787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426" name="AutoShape 3296"/>
            <p:cNvSpPr>
              <a:spLocks noChangeArrowheads="1"/>
            </p:cNvSpPr>
            <p:nvPr/>
          </p:nvSpPr>
          <p:spPr bwMode="auto">
            <a:xfrm>
              <a:off x="3316" y="1777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427" name="AutoShape 3297"/>
            <p:cNvSpPr>
              <a:spLocks noChangeArrowheads="1"/>
            </p:cNvSpPr>
            <p:nvPr/>
          </p:nvSpPr>
          <p:spPr bwMode="auto">
            <a:xfrm>
              <a:off x="3314" y="1791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428" name="AutoShape 3298"/>
            <p:cNvSpPr>
              <a:spLocks noChangeArrowheads="1"/>
            </p:cNvSpPr>
            <p:nvPr/>
          </p:nvSpPr>
          <p:spPr bwMode="auto">
            <a:xfrm>
              <a:off x="3314" y="1799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429" name="AutoShape 3299"/>
            <p:cNvSpPr>
              <a:spLocks noChangeArrowheads="1"/>
            </p:cNvSpPr>
            <p:nvPr/>
          </p:nvSpPr>
          <p:spPr bwMode="auto">
            <a:xfrm>
              <a:off x="3314" y="1813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430" name="AutoShape 3300"/>
            <p:cNvSpPr>
              <a:spLocks noChangeArrowheads="1"/>
            </p:cNvSpPr>
            <p:nvPr/>
          </p:nvSpPr>
          <p:spPr bwMode="auto">
            <a:xfrm>
              <a:off x="3314" y="1825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431" name="AutoShape 3301"/>
            <p:cNvSpPr>
              <a:spLocks noChangeArrowheads="1"/>
            </p:cNvSpPr>
            <p:nvPr/>
          </p:nvSpPr>
          <p:spPr bwMode="auto">
            <a:xfrm>
              <a:off x="3314" y="1837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432" name="AutoShape 3302"/>
            <p:cNvSpPr>
              <a:spLocks noChangeArrowheads="1"/>
            </p:cNvSpPr>
            <p:nvPr/>
          </p:nvSpPr>
          <p:spPr bwMode="auto">
            <a:xfrm>
              <a:off x="3312" y="1845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433" name="AutoShape 3303"/>
            <p:cNvSpPr>
              <a:spLocks noChangeArrowheads="1"/>
            </p:cNvSpPr>
            <p:nvPr/>
          </p:nvSpPr>
          <p:spPr bwMode="auto">
            <a:xfrm>
              <a:off x="3312" y="1855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434" name="AutoShape 3304"/>
            <p:cNvSpPr>
              <a:spLocks noChangeArrowheads="1"/>
            </p:cNvSpPr>
            <p:nvPr/>
          </p:nvSpPr>
          <p:spPr bwMode="auto">
            <a:xfrm>
              <a:off x="3312" y="1867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435" name="AutoShape 3305"/>
            <p:cNvSpPr>
              <a:spLocks noChangeArrowheads="1"/>
            </p:cNvSpPr>
            <p:nvPr/>
          </p:nvSpPr>
          <p:spPr bwMode="auto">
            <a:xfrm>
              <a:off x="3314" y="1877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436" name="AutoShape 3306"/>
            <p:cNvSpPr>
              <a:spLocks noChangeArrowheads="1"/>
            </p:cNvSpPr>
            <p:nvPr/>
          </p:nvSpPr>
          <p:spPr bwMode="auto">
            <a:xfrm>
              <a:off x="3314" y="1887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437" name="AutoShape 3307"/>
            <p:cNvSpPr>
              <a:spLocks noChangeArrowheads="1"/>
            </p:cNvSpPr>
            <p:nvPr/>
          </p:nvSpPr>
          <p:spPr bwMode="auto">
            <a:xfrm>
              <a:off x="3314" y="1893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438" name="AutoShape 3308"/>
            <p:cNvSpPr>
              <a:spLocks noChangeArrowheads="1"/>
            </p:cNvSpPr>
            <p:nvPr/>
          </p:nvSpPr>
          <p:spPr bwMode="auto">
            <a:xfrm>
              <a:off x="3314" y="1903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439" name="AutoShape 3309"/>
            <p:cNvSpPr>
              <a:spLocks noChangeArrowheads="1"/>
            </p:cNvSpPr>
            <p:nvPr/>
          </p:nvSpPr>
          <p:spPr bwMode="auto">
            <a:xfrm>
              <a:off x="3314" y="1915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440" name="AutoShape 3310"/>
            <p:cNvSpPr>
              <a:spLocks noChangeArrowheads="1"/>
            </p:cNvSpPr>
            <p:nvPr/>
          </p:nvSpPr>
          <p:spPr bwMode="auto">
            <a:xfrm>
              <a:off x="3314" y="1927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441" name="AutoShape 3311"/>
            <p:cNvSpPr>
              <a:spLocks noChangeArrowheads="1"/>
            </p:cNvSpPr>
            <p:nvPr/>
          </p:nvSpPr>
          <p:spPr bwMode="auto">
            <a:xfrm>
              <a:off x="3314" y="1937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442" name="AutoShape 3312"/>
            <p:cNvSpPr>
              <a:spLocks noChangeArrowheads="1"/>
            </p:cNvSpPr>
            <p:nvPr/>
          </p:nvSpPr>
          <p:spPr bwMode="auto">
            <a:xfrm>
              <a:off x="3316" y="1947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443" name="AutoShape 3313"/>
            <p:cNvSpPr>
              <a:spLocks noChangeArrowheads="1"/>
            </p:cNvSpPr>
            <p:nvPr/>
          </p:nvSpPr>
          <p:spPr bwMode="auto">
            <a:xfrm>
              <a:off x="3322" y="1957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444" name="AutoShape 3314"/>
            <p:cNvSpPr>
              <a:spLocks noChangeArrowheads="1"/>
            </p:cNvSpPr>
            <p:nvPr/>
          </p:nvSpPr>
          <p:spPr bwMode="auto">
            <a:xfrm>
              <a:off x="3330" y="1959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445" name="AutoShape 3315"/>
            <p:cNvSpPr>
              <a:spLocks noChangeArrowheads="1"/>
            </p:cNvSpPr>
            <p:nvPr/>
          </p:nvSpPr>
          <p:spPr bwMode="auto">
            <a:xfrm>
              <a:off x="3342" y="1961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446" name="AutoShape 3316"/>
            <p:cNvSpPr>
              <a:spLocks noChangeArrowheads="1"/>
            </p:cNvSpPr>
            <p:nvPr/>
          </p:nvSpPr>
          <p:spPr bwMode="auto">
            <a:xfrm>
              <a:off x="3352" y="1957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447" name="AutoShape 3317"/>
            <p:cNvSpPr>
              <a:spLocks noChangeArrowheads="1"/>
            </p:cNvSpPr>
            <p:nvPr/>
          </p:nvSpPr>
          <p:spPr bwMode="auto">
            <a:xfrm>
              <a:off x="3360" y="1951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448" name="AutoShape 3318"/>
            <p:cNvSpPr>
              <a:spLocks noChangeArrowheads="1"/>
            </p:cNvSpPr>
            <p:nvPr/>
          </p:nvSpPr>
          <p:spPr bwMode="auto">
            <a:xfrm>
              <a:off x="3368" y="1943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449" name="AutoShape 3319"/>
            <p:cNvSpPr>
              <a:spLocks noChangeArrowheads="1"/>
            </p:cNvSpPr>
            <p:nvPr/>
          </p:nvSpPr>
          <p:spPr bwMode="auto">
            <a:xfrm>
              <a:off x="3372" y="1937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450" name="AutoShape 3320"/>
            <p:cNvSpPr>
              <a:spLocks noChangeArrowheads="1"/>
            </p:cNvSpPr>
            <p:nvPr/>
          </p:nvSpPr>
          <p:spPr bwMode="auto">
            <a:xfrm>
              <a:off x="3378" y="1929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451" name="AutoShape 3321"/>
            <p:cNvSpPr>
              <a:spLocks noChangeArrowheads="1"/>
            </p:cNvSpPr>
            <p:nvPr/>
          </p:nvSpPr>
          <p:spPr bwMode="auto">
            <a:xfrm>
              <a:off x="3384" y="1921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452" name="AutoShape 3322"/>
            <p:cNvSpPr>
              <a:spLocks noChangeArrowheads="1"/>
            </p:cNvSpPr>
            <p:nvPr/>
          </p:nvSpPr>
          <p:spPr bwMode="auto">
            <a:xfrm>
              <a:off x="3388" y="1913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453" name="AutoShape 3323"/>
            <p:cNvSpPr>
              <a:spLocks noChangeArrowheads="1"/>
            </p:cNvSpPr>
            <p:nvPr/>
          </p:nvSpPr>
          <p:spPr bwMode="auto">
            <a:xfrm>
              <a:off x="3394" y="1905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454" name="AutoShape 3324"/>
            <p:cNvSpPr>
              <a:spLocks noChangeArrowheads="1"/>
            </p:cNvSpPr>
            <p:nvPr/>
          </p:nvSpPr>
          <p:spPr bwMode="auto">
            <a:xfrm>
              <a:off x="3398" y="1897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455" name="AutoShape 3325"/>
            <p:cNvSpPr>
              <a:spLocks noChangeArrowheads="1"/>
            </p:cNvSpPr>
            <p:nvPr/>
          </p:nvSpPr>
          <p:spPr bwMode="auto">
            <a:xfrm>
              <a:off x="3404" y="1887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456" name="AutoShape 3326"/>
            <p:cNvSpPr>
              <a:spLocks noChangeArrowheads="1"/>
            </p:cNvSpPr>
            <p:nvPr/>
          </p:nvSpPr>
          <p:spPr bwMode="auto">
            <a:xfrm>
              <a:off x="3410" y="1877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457" name="Oval 3327"/>
            <p:cNvSpPr>
              <a:spLocks noChangeArrowheads="1"/>
            </p:cNvSpPr>
            <p:nvPr/>
          </p:nvSpPr>
          <p:spPr bwMode="auto">
            <a:xfrm>
              <a:off x="3412" y="187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458" name="Oval 3328"/>
            <p:cNvSpPr>
              <a:spLocks noChangeArrowheads="1"/>
            </p:cNvSpPr>
            <p:nvPr/>
          </p:nvSpPr>
          <p:spPr bwMode="auto">
            <a:xfrm>
              <a:off x="3416" y="186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459" name="Oval 3329"/>
            <p:cNvSpPr>
              <a:spLocks noChangeArrowheads="1"/>
            </p:cNvSpPr>
            <p:nvPr/>
          </p:nvSpPr>
          <p:spPr bwMode="auto">
            <a:xfrm>
              <a:off x="3420" y="185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460" name="Oval 3330"/>
            <p:cNvSpPr>
              <a:spLocks noChangeArrowheads="1"/>
            </p:cNvSpPr>
            <p:nvPr/>
          </p:nvSpPr>
          <p:spPr bwMode="auto">
            <a:xfrm>
              <a:off x="3422" y="184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461" name="Oval 3331"/>
            <p:cNvSpPr>
              <a:spLocks noChangeArrowheads="1"/>
            </p:cNvSpPr>
            <p:nvPr/>
          </p:nvSpPr>
          <p:spPr bwMode="auto">
            <a:xfrm>
              <a:off x="3428" y="183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462" name="Oval 3332"/>
            <p:cNvSpPr>
              <a:spLocks noChangeArrowheads="1"/>
            </p:cNvSpPr>
            <p:nvPr/>
          </p:nvSpPr>
          <p:spPr bwMode="auto">
            <a:xfrm>
              <a:off x="3432" y="182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463" name="Oval 3333"/>
            <p:cNvSpPr>
              <a:spLocks noChangeArrowheads="1"/>
            </p:cNvSpPr>
            <p:nvPr/>
          </p:nvSpPr>
          <p:spPr bwMode="auto">
            <a:xfrm>
              <a:off x="3436" y="181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464" name="Oval 3334"/>
            <p:cNvSpPr>
              <a:spLocks noChangeArrowheads="1"/>
            </p:cNvSpPr>
            <p:nvPr/>
          </p:nvSpPr>
          <p:spPr bwMode="auto">
            <a:xfrm>
              <a:off x="3436" y="180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465" name="Oval 3335"/>
            <p:cNvSpPr>
              <a:spLocks noChangeArrowheads="1"/>
            </p:cNvSpPr>
            <p:nvPr/>
          </p:nvSpPr>
          <p:spPr bwMode="auto">
            <a:xfrm>
              <a:off x="3436" y="179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466" name="Oval 3336"/>
            <p:cNvSpPr>
              <a:spLocks noChangeArrowheads="1"/>
            </p:cNvSpPr>
            <p:nvPr/>
          </p:nvSpPr>
          <p:spPr bwMode="auto">
            <a:xfrm>
              <a:off x="3436" y="178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467" name="Oval 3337"/>
            <p:cNvSpPr>
              <a:spLocks noChangeArrowheads="1"/>
            </p:cNvSpPr>
            <p:nvPr/>
          </p:nvSpPr>
          <p:spPr bwMode="auto">
            <a:xfrm>
              <a:off x="3433" y="1789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468" name="Oval 3338"/>
            <p:cNvSpPr>
              <a:spLocks noChangeArrowheads="1"/>
            </p:cNvSpPr>
            <p:nvPr/>
          </p:nvSpPr>
          <p:spPr bwMode="auto">
            <a:xfrm>
              <a:off x="3435" y="1797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469" name="Oval 3339"/>
            <p:cNvSpPr>
              <a:spLocks noChangeArrowheads="1"/>
            </p:cNvSpPr>
            <p:nvPr/>
          </p:nvSpPr>
          <p:spPr bwMode="auto">
            <a:xfrm>
              <a:off x="3433" y="1807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470" name="Oval 3340"/>
            <p:cNvSpPr>
              <a:spLocks noChangeArrowheads="1"/>
            </p:cNvSpPr>
            <p:nvPr/>
          </p:nvSpPr>
          <p:spPr bwMode="auto">
            <a:xfrm>
              <a:off x="3433" y="1819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471" name="Oval 3341"/>
            <p:cNvSpPr>
              <a:spLocks noChangeArrowheads="1"/>
            </p:cNvSpPr>
            <p:nvPr/>
          </p:nvSpPr>
          <p:spPr bwMode="auto">
            <a:xfrm>
              <a:off x="3433" y="1829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472" name="Oval 3342"/>
            <p:cNvSpPr>
              <a:spLocks noChangeArrowheads="1"/>
            </p:cNvSpPr>
            <p:nvPr/>
          </p:nvSpPr>
          <p:spPr bwMode="auto">
            <a:xfrm>
              <a:off x="3433" y="1835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473" name="Oval 3343"/>
            <p:cNvSpPr>
              <a:spLocks noChangeArrowheads="1"/>
            </p:cNvSpPr>
            <p:nvPr/>
          </p:nvSpPr>
          <p:spPr bwMode="auto">
            <a:xfrm>
              <a:off x="3433" y="1841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474" name="Oval 3344"/>
            <p:cNvSpPr>
              <a:spLocks noChangeArrowheads="1"/>
            </p:cNvSpPr>
            <p:nvPr/>
          </p:nvSpPr>
          <p:spPr bwMode="auto">
            <a:xfrm>
              <a:off x="3433" y="1845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475" name="Oval 3345"/>
            <p:cNvSpPr>
              <a:spLocks noChangeArrowheads="1"/>
            </p:cNvSpPr>
            <p:nvPr/>
          </p:nvSpPr>
          <p:spPr bwMode="auto">
            <a:xfrm>
              <a:off x="3433" y="1853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476" name="Oval 3346"/>
            <p:cNvSpPr>
              <a:spLocks noChangeArrowheads="1"/>
            </p:cNvSpPr>
            <p:nvPr/>
          </p:nvSpPr>
          <p:spPr bwMode="auto">
            <a:xfrm>
              <a:off x="3435" y="1863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477" name="Oval 3347"/>
            <p:cNvSpPr>
              <a:spLocks noChangeArrowheads="1"/>
            </p:cNvSpPr>
            <p:nvPr/>
          </p:nvSpPr>
          <p:spPr bwMode="auto">
            <a:xfrm>
              <a:off x="3435" y="1873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478" name="Oval 3348"/>
            <p:cNvSpPr>
              <a:spLocks noChangeArrowheads="1"/>
            </p:cNvSpPr>
            <p:nvPr/>
          </p:nvSpPr>
          <p:spPr bwMode="auto">
            <a:xfrm>
              <a:off x="3435" y="1883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479" name="Oval 3349"/>
            <p:cNvSpPr>
              <a:spLocks noChangeArrowheads="1"/>
            </p:cNvSpPr>
            <p:nvPr/>
          </p:nvSpPr>
          <p:spPr bwMode="auto">
            <a:xfrm>
              <a:off x="3435" y="1889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480" name="Oval 3350"/>
            <p:cNvSpPr>
              <a:spLocks noChangeArrowheads="1"/>
            </p:cNvSpPr>
            <p:nvPr/>
          </p:nvSpPr>
          <p:spPr bwMode="auto">
            <a:xfrm>
              <a:off x="3435" y="1899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481" name="Oval 3351"/>
            <p:cNvSpPr>
              <a:spLocks noChangeArrowheads="1"/>
            </p:cNvSpPr>
            <p:nvPr/>
          </p:nvSpPr>
          <p:spPr bwMode="auto">
            <a:xfrm>
              <a:off x="3435" y="1907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482" name="Oval 3352"/>
            <p:cNvSpPr>
              <a:spLocks noChangeArrowheads="1"/>
            </p:cNvSpPr>
            <p:nvPr/>
          </p:nvSpPr>
          <p:spPr bwMode="auto">
            <a:xfrm>
              <a:off x="3435" y="1917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483" name="Oval 3353"/>
            <p:cNvSpPr>
              <a:spLocks noChangeArrowheads="1"/>
            </p:cNvSpPr>
            <p:nvPr/>
          </p:nvSpPr>
          <p:spPr bwMode="auto">
            <a:xfrm>
              <a:off x="3435" y="1921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484" name="Oval 3354"/>
            <p:cNvSpPr>
              <a:spLocks noChangeArrowheads="1"/>
            </p:cNvSpPr>
            <p:nvPr/>
          </p:nvSpPr>
          <p:spPr bwMode="auto">
            <a:xfrm>
              <a:off x="3435" y="1931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485" name="Oval 3355"/>
            <p:cNvSpPr>
              <a:spLocks noChangeArrowheads="1"/>
            </p:cNvSpPr>
            <p:nvPr/>
          </p:nvSpPr>
          <p:spPr bwMode="auto">
            <a:xfrm>
              <a:off x="3435" y="1937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486" name="Oval 3356"/>
            <p:cNvSpPr>
              <a:spLocks noChangeArrowheads="1"/>
            </p:cNvSpPr>
            <p:nvPr/>
          </p:nvSpPr>
          <p:spPr bwMode="auto">
            <a:xfrm>
              <a:off x="3435" y="1947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487" name="Oval 3357"/>
            <p:cNvSpPr>
              <a:spLocks noChangeArrowheads="1"/>
            </p:cNvSpPr>
            <p:nvPr/>
          </p:nvSpPr>
          <p:spPr bwMode="auto">
            <a:xfrm>
              <a:off x="3435" y="1955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488" name="Oval 3358"/>
            <p:cNvSpPr>
              <a:spLocks noChangeArrowheads="1"/>
            </p:cNvSpPr>
            <p:nvPr/>
          </p:nvSpPr>
          <p:spPr bwMode="auto">
            <a:xfrm>
              <a:off x="3437" y="1965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489" name="Oval 3359"/>
            <p:cNvSpPr>
              <a:spLocks noChangeArrowheads="1"/>
            </p:cNvSpPr>
            <p:nvPr/>
          </p:nvSpPr>
          <p:spPr bwMode="auto">
            <a:xfrm>
              <a:off x="3435" y="1967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490" name="Oval 3360"/>
            <p:cNvSpPr>
              <a:spLocks noChangeArrowheads="1"/>
            </p:cNvSpPr>
            <p:nvPr/>
          </p:nvSpPr>
          <p:spPr bwMode="auto">
            <a:xfrm>
              <a:off x="3437" y="1977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491" name="Oval 3361"/>
            <p:cNvSpPr>
              <a:spLocks noChangeArrowheads="1"/>
            </p:cNvSpPr>
            <p:nvPr/>
          </p:nvSpPr>
          <p:spPr bwMode="auto">
            <a:xfrm>
              <a:off x="3437" y="1981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492" name="Oval 3362"/>
            <p:cNvSpPr>
              <a:spLocks noChangeArrowheads="1"/>
            </p:cNvSpPr>
            <p:nvPr/>
          </p:nvSpPr>
          <p:spPr bwMode="auto">
            <a:xfrm>
              <a:off x="3435" y="1991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493" name="Oval 3363"/>
            <p:cNvSpPr>
              <a:spLocks noChangeArrowheads="1"/>
            </p:cNvSpPr>
            <p:nvPr/>
          </p:nvSpPr>
          <p:spPr bwMode="auto">
            <a:xfrm>
              <a:off x="3435" y="1997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494" name="Oval 3364"/>
            <p:cNvSpPr>
              <a:spLocks noChangeArrowheads="1"/>
            </p:cNvSpPr>
            <p:nvPr/>
          </p:nvSpPr>
          <p:spPr bwMode="auto">
            <a:xfrm>
              <a:off x="3435" y="2007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495" name="Oval 3365"/>
            <p:cNvSpPr>
              <a:spLocks noChangeArrowheads="1"/>
            </p:cNvSpPr>
            <p:nvPr/>
          </p:nvSpPr>
          <p:spPr bwMode="auto">
            <a:xfrm>
              <a:off x="3435" y="2017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496" name="Oval 3366"/>
            <p:cNvSpPr>
              <a:spLocks noChangeArrowheads="1"/>
            </p:cNvSpPr>
            <p:nvPr/>
          </p:nvSpPr>
          <p:spPr bwMode="auto">
            <a:xfrm>
              <a:off x="3435" y="2025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497" name="Oval 3367"/>
            <p:cNvSpPr>
              <a:spLocks noChangeArrowheads="1"/>
            </p:cNvSpPr>
            <p:nvPr/>
          </p:nvSpPr>
          <p:spPr bwMode="auto">
            <a:xfrm>
              <a:off x="3435" y="2035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498" name="Oval 3368"/>
            <p:cNvSpPr>
              <a:spLocks noChangeArrowheads="1"/>
            </p:cNvSpPr>
            <p:nvPr/>
          </p:nvSpPr>
          <p:spPr bwMode="auto">
            <a:xfrm>
              <a:off x="3435" y="2043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499" name="Oval 3369"/>
            <p:cNvSpPr>
              <a:spLocks noChangeArrowheads="1"/>
            </p:cNvSpPr>
            <p:nvPr/>
          </p:nvSpPr>
          <p:spPr bwMode="auto">
            <a:xfrm>
              <a:off x="3435" y="2053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500" name="Oval 3370"/>
            <p:cNvSpPr>
              <a:spLocks noChangeArrowheads="1"/>
            </p:cNvSpPr>
            <p:nvPr/>
          </p:nvSpPr>
          <p:spPr bwMode="auto">
            <a:xfrm>
              <a:off x="3435" y="2057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501" name="Oval 3371"/>
            <p:cNvSpPr>
              <a:spLocks noChangeArrowheads="1"/>
            </p:cNvSpPr>
            <p:nvPr/>
          </p:nvSpPr>
          <p:spPr bwMode="auto">
            <a:xfrm>
              <a:off x="3435" y="2067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502" name="Oval 3372"/>
            <p:cNvSpPr>
              <a:spLocks noChangeArrowheads="1"/>
            </p:cNvSpPr>
            <p:nvPr/>
          </p:nvSpPr>
          <p:spPr bwMode="auto">
            <a:xfrm>
              <a:off x="3435" y="2073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503" name="Oval 3373"/>
            <p:cNvSpPr>
              <a:spLocks noChangeArrowheads="1"/>
            </p:cNvSpPr>
            <p:nvPr/>
          </p:nvSpPr>
          <p:spPr bwMode="auto">
            <a:xfrm>
              <a:off x="3435" y="2083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504" name="Oval 3374"/>
            <p:cNvSpPr>
              <a:spLocks noChangeArrowheads="1"/>
            </p:cNvSpPr>
            <p:nvPr/>
          </p:nvSpPr>
          <p:spPr bwMode="auto">
            <a:xfrm>
              <a:off x="3435" y="2091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505" name="Oval 3375"/>
            <p:cNvSpPr>
              <a:spLocks noChangeArrowheads="1"/>
            </p:cNvSpPr>
            <p:nvPr/>
          </p:nvSpPr>
          <p:spPr bwMode="auto">
            <a:xfrm>
              <a:off x="3437" y="2101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506" name="Oval 3376"/>
            <p:cNvSpPr>
              <a:spLocks noChangeArrowheads="1"/>
            </p:cNvSpPr>
            <p:nvPr/>
          </p:nvSpPr>
          <p:spPr bwMode="auto">
            <a:xfrm>
              <a:off x="3435" y="2105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507" name="Oval 3377"/>
            <p:cNvSpPr>
              <a:spLocks noChangeArrowheads="1"/>
            </p:cNvSpPr>
            <p:nvPr/>
          </p:nvSpPr>
          <p:spPr bwMode="auto">
            <a:xfrm>
              <a:off x="3437" y="2113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508" name="Oval 3378"/>
            <p:cNvSpPr>
              <a:spLocks noChangeArrowheads="1"/>
            </p:cNvSpPr>
            <p:nvPr/>
          </p:nvSpPr>
          <p:spPr bwMode="auto">
            <a:xfrm>
              <a:off x="3435" y="2117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509" name="Oval 3379"/>
            <p:cNvSpPr>
              <a:spLocks noChangeArrowheads="1"/>
            </p:cNvSpPr>
            <p:nvPr/>
          </p:nvSpPr>
          <p:spPr bwMode="auto">
            <a:xfrm>
              <a:off x="3435" y="2127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510" name="Oval 3380"/>
            <p:cNvSpPr>
              <a:spLocks noChangeArrowheads="1"/>
            </p:cNvSpPr>
            <p:nvPr/>
          </p:nvSpPr>
          <p:spPr bwMode="auto">
            <a:xfrm>
              <a:off x="3435" y="2133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511" name="Oval 3381"/>
            <p:cNvSpPr>
              <a:spLocks noChangeArrowheads="1"/>
            </p:cNvSpPr>
            <p:nvPr/>
          </p:nvSpPr>
          <p:spPr bwMode="auto">
            <a:xfrm>
              <a:off x="3435" y="2143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512" name="Oval 3382"/>
            <p:cNvSpPr>
              <a:spLocks noChangeArrowheads="1"/>
            </p:cNvSpPr>
            <p:nvPr/>
          </p:nvSpPr>
          <p:spPr bwMode="auto">
            <a:xfrm>
              <a:off x="3440" y="187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513" name="Oval 3383"/>
            <p:cNvSpPr>
              <a:spLocks noChangeArrowheads="1"/>
            </p:cNvSpPr>
            <p:nvPr/>
          </p:nvSpPr>
          <p:spPr bwMode="auto">
            <a:xfrm>
              <a:off x="3437" y="190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514" name="Oval 3384"/>
            <p:cNvSpPr>
              <a:spLocks noChangeArrowheads="1"/>
            </p:cNvSpPr>
            <p:nvPr/>
          </p:nvSpPr>
          <p:spPr bwMode="auto">
            <a:xfrm>
              <a:off x="3444" y="1865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515" name="Oval 3385"/>
            <p:cNvSpPr>
              <a:spLocks noChangeArrowheads="1"/>
            </p:cNvSpPr>
            <p:nvPr/>
          </p:nvSpPr>
          <p:spPr bwMode="auto">
            <a:xfrm>
              <a:off x="3449" y="1855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516" name="Oval 3386"/>
            <p:cNvSpPr>
              <a:spLocks noChangeArrowheads="1"/>
            </p:cNvSpPr>
            <p:nvPr/>
          </p:nvSpPr>
          <p:spPr bwMode="auto">
            <a:xfrm>
              <a:off x="3453" y="1847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517" name="Oval 3387"/>
            <p:cNvSpPr>
              <a:spLocks noChangeArrowheads="1"/>
            </p:cNvSpPr>
            <p:nvPr/>
          </p:nvSpPr>
          <p:spPr bwMode="auto">
            <a:xfrm>
              <a:off x="3457" y="1839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518" name="Oval 3388"/>
            <p:cNvSpPr>
              <a:spLocks noChangeArrowheads="1"/>
            </p:cNvSpPr>
            <p:nvPr/>
          </p:nvSpPr>
          <p:spPr bwMode="auto">
            <a:xfrm>
              <a:off x="3459" y="1835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519" name="Oval 3389"/>
            <p:cNvSpPr>
              <a:spLocks noChangeArrowheads="1"/>
            </p:cNvSpPr>
            <p:nvPr/>
          </p:nvSpPr>
          <p:spPr bwMode="auto">
            <a:xfrm>
              <a:off x="3465" y="1829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520" name="Oval 3390"/>
            <p:cNvSpPr>
              <a:spLocks noChangeArrowheads="1"/>
            </p:cNvSpPr>
            <p:nvPr/>
          </p:nvSpPr>
          <p:spPr bwMode="auto">
            <a:xfrm>
              <a:off x="3469" y="1823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521" name="Oval 3391"/>
            <p:cNvSpPr>
              <a:spLocks noChangeArrowheads="1"/>
            </p:cNvSpPr>
            <p:nvPr/>
          </p:nvSpPr>
          <p:spPr bwMode="auto">
            <a:xfrm>
              <a:off x="3475" y="1817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522" name="Oval 3392"/>
            <p:cNvSpPr>
              <a:spLocks noChangeArrowheads="1"/>
            </p:cNvSpPr>
            <p:nvPr/>
          </p:nvSpPr>
          <p:spPr bwMode="auto">
            <a:xfrm>
              <a:off x="3481" y="1811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523" name="Oval 3393"/>
            <p:cNvSpPr>
              <a:spLocks noChangeArrowheads="1"/>
            </p:cNvSpPr>
            <p:nvPr/>
          </p:nvSpPr>
          <p:spPr bwMode="auto">
            <a:xfrm>
              <a:off x="3487" y="1803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524" name="Oval 3394"/>
            <p:cNvSpPr>
              <a:spLocks noChangeArrowheads="1"/>
            </p:cNvSpPr>
            <p:nvPr/>
          </p:nvSpPr>
          <p:spPr bwMode="auto">
            <a:xfrm>
              <a:off x="3493" y="1797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525" name="Oval 3395"/>
            <p:cNvSpPr>
              <a:spLocks noChangeArrowheads="1"/>
            </p:cNvSpPr>
            <p:nvPr/>
          </p:nvSpPr>
          <p:spPr bwMode="auto">
            <a:xfrm>
              <a:off x="3499" y="1789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526" name="Oval 3396"/>
            <p:cNvSpPr>
              <a:spLocks noChangeArrowheads="1"/>
            </p:cNvSpPr>
            <p:nvPr/>
          </p:nvSpPr>
          <p:spPr bwMode="auto">
            <a:xfrm>
              <a:off x="3509" y="1783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527" name="Oval 3397"/>
            <p:cNvSpPr>
              <a:spLocks noChangeArrowheads="1"/>
            </p:cNvSpPr>
            <p:nvPr/>
          </p:nvSpPr>
          <p:spPr bwMode="auto">
            <a:xfrm>
              <a:off x="3519" y="1781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528" name="Oval 3398"/>
            <p:cNvSpPr>
              <a:spLocks noChangeArrowheads="1"/>
            </p:cNvSpPr>
            <p:nvPr/>
          </p:nvSpPr>
          <p:spPr bwMode="auto">
            <a:xfrm>
              <a:off x="3529" y="1779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529" name="Oval 3399"/>
            <p:cNvSpPr>
              <a:spLocks noChangeArrowheads="1"/>
            </p:cNvSpPr>
            <p:nvPr/>
          </p:nvSpPr>
          <p:spPr bwMode="auto">
            <a:xfrm>
              <a:off x="3539" y="1779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530" name="Oval 3400"/>
            <p:cNvSpPr>
              <a:spLocks noChangeArrowheads="1"/>
            </p:cNvSpPr>
            <p:nvPr/>
          </p:nvSpPr>
          <p:spPr bwMode="auto">
            <a:xfrm>
              <a:off x="3546" y="1783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531" name="Oval 3401"/>
            <p:cNvSpPr>
              <a:spLocks noChangeArrowheads="1"/>
            </p:cNvSpPr>
            <p:nvPr/>
          </p:nvSpPr>
          <p:spPr bwMode="auto">
            <a:xfrm>
              <a:off x="3553" y="1789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532" name="Oval 3402"/>
            <p:cNvSpPr>
              <a:spLocks noChangeArrowheads="1"/>
            </p:cNvSpPr>
            <p:nvPr/>
          </p:nvSpPr>
          <p:spPr bwMode="auto">
            <a:xfrm>
              <a:off x="3559" y="1795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533" name="Oval 3403"/>
            <p:cNvSpPr>
              <a:spLocks noChangeArrowheads="1"/>
            </p:cNvSpPr>
            <p:nvPr/>
          </p:nvSpPr>
          <p:spPr bwMode="auto">
            <a:xfrm>
              <a:off x="3565" y="1805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534" name="Oval 3404"/>
            <p:cNvSpPr>
              <a:spLocks noChangeArrowheads="1"/>
            </p:cNvSpPr>
            <p:nvPr/>
          </p:nvSpPr>
          <p:spPr bwMode="auto">
            <a:xfrm>
              <a:off x="3569" y="1815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535" name="Oval 3405"/>
            <p:cNvSpPr>
              <a:spLocks noChangeArrowheads="1"/>
            </p:cNvSpPr>
            <p:nvPr/>
          </p:nvSpPr>
          <p:spPr bwMode="auto">
            <a:xfrm>
              <a:off x="3571" y="182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536" name="Oval 3406"/>
            <p:cNvSpPr>
              <a:spLocks noChangeArrowheads="1"/>
            </p:cNvSpPr>
            <p:nvPr/>
          </p:nvSpPr>
          <p:spPr bwMode="auto">
            <a:xfrm>
              <a:off x="3572" y="1838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537" name="Oval 3407"/>
            <p:cNvSpPr>
              <a:spLocks noChangeArrowheads="1"/>
            </p:cNvSpPr>
            <p:nvPr/>
          </p:nvSpPr>
          <p:spPr bwMode="auto">
            <a:xfrm>
              <a:off x="3572" y="1848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538" name="Oval 3408"/>
            <p:cNvSpPr>
              <a:spLocks noChangeArrowheads="1"/>
            </p:cNvSpPr>
            <p:nvPr/>
          </p:nvSpPr>
          <p:spPr bwMode="auto">
            <a:xfrm>
              <a:off x="3572" y="1858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539" name="Oval 3409"/>
            <p:cNvSpPr>
              <a:spLocks noChangeArrowheads="1"/>
            </p:cNvSpPr>
            <p:nvPr/>
          </p:nvSpPr>
          <p:spPr bwMode="auto">
            <a:xfrm>
              <a:off x="3571" y="1868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540" name="Oval 3410"/>
            <p:cNvSpPr>
              <a:spLocks noChangeArrowheads="1"/>
            </p:cNvSpPr>
            <p:nvPr/>
          </p:nvSpPr>
          <p:spPr bwMode="auto">
            <a:xfrm>
              <a:off x="3570" y="1878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541" name="Oval 3411"/>
            <p:cNvSpPr>
              <a:spLocks noChangeArrowheads="1"/>
            </p:cNvSpPr>
            <p:nvPr/>
          </p:nvSpPr>
          <p:spPr bwMode="auto">
            <a:xfrm>
              <a:off x="3570" y="1888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542" name="Oval 3412"/>
            <p:cNvSpPr>
              <a:spLocks noChangeArrowheads="1"/>
            </p:cNvSpPr>
            <p:nvPr/>
          </p:nvSpPr>
          <p:spPr bwMode="auto">
            <a:xfrm>
              <a:off x="3570" y="1898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543" name="Oval 3413"/>
            <p:cNvSpPr>
              <a:spLocks noChangeArrowheads="1"/>
            </p:cNvSpPr>
            <p:nvPr/>
          </p:nvSpPr>
          <p:spPr bwMode="auto">
            <a:xfrm>
              <a:off x="3571" y="1908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544" name="Oval 3414"/>
            <p:cNvSpPr>
              <a:spLocks noChangeArrowheads="1"/>
            </p:cNvSpPr>
            <p:nvPr/>
          </p:nvSpPr>
          <p:spPr bwMode="auto">
            <a:xfrm>
              <a:off x="3570" y="1918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545" name="Oval 3415"/>
            <p:cNvSpPr>
              <a:spLocks noChangeArrowheads="1"/>
            </p:cNvSpPr>
            <p:nvPr/>
          </p:nvSpPr>
          <p:spPr bwMode="auto">
            <a:xfrm>
              <a:off x="3570" y="1928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546" name="Oval 3416"/>
            <p:cNvSpPr>
              <a:spLocks noChangeArrowheads="1"/>
            </p:cNvSpPr>
            <p:nvPr/>
          </p:nvSpPr>
          <p:spPr bwMode="auto">
            <a:xfrm>
              <a:off x="3570" y="1938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547" name="Oval 3417"/>
            <p:cNvSpPr>
              <a:spLocks noChangeArrowheads="1"/>
            </p:cNvSpPr>
            <p:nvPr/>
          </p:nvSpPr>
          <p:spPr bwMode="auto">
            <a:xfrm>
              <a:off x="3572" y="194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548" name="Oval 3418"/>
            <p:cNvSpPr>
              <a:spLocks noChangeArrowheads="1"/>
            </p:cNvSpPr>
            <p:nvPr/>
          </p:nvSpPr>
          <p:spPr bwMode="auto">
            <a:xfrm>
              <a:off x="3576" y="195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549" name="Oval 3419"/>
            <p:cNvSpPr>
              <a:spLocks noChangeArrowheads="1"/>
            </p:cNvSpPr>
            <p:nvPr/>
          </p:nvSpPr>
          <p:spPr bwMode="auto">
            <a:xfrm>
              <a:off x="3584" y="196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550" name="Oval 3420"/>
            <p:cNvSpPr>
              <a:spLocks noChangeArrowheads="1"/>
            </p:cNvSpPr>
            <p:nvPr/>
          </p:nvSpPr>
          <p:spPr bwMode="auto">
            <a:xfrm>
              <a:off x="3594" y="196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551" name="Oval 3421"/>
            <p:cNvSpPr>
              <a:spLocks noChangeArrowheads="1"/>
            </p:cNvSpPr>
            <p:nvPr/>
          </p:nvSpPr>
          <p:spPr bwMode="auto">
            <a:xfrm>
              <a:off x="3606" y="196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552" name="Oval 3422"/>
            <p:cNvSpPr>
              <a:spLocks noChangeArrowheads="1"/>
            </p:cNvSpPr>
            <p:nvPr/>
          </p:nvSpPr>
          <p:spPr bwMode="auto">
            <a:xfrm>
              <a:off x="3614" y="1958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553" name="Oval 3423"/>
            <p:cNvSpPr>
              <a:spLocks noChangeArrowheads="1"/>
            </p:cNvSpPr>
            <p:nvPr/>
          </p:nvSpPr>
          <p:spPr bwMode="auto">
            <a:xfrm>
              <a:off x="3622" y="195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554" name="Oval 3424"/>
            <p:cNvSpPr>
              <a:spLocks noChangeArrowheads="1"/>
            </p:cNvSpPr>
            <p:nvPr/>
          </p:nvSpPr>
          <p:spPr bwMode="auto">
            <a:xfrm>
              <a:off x="3630" y="194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555" name="Oval 3425"/>
            <p:cNvSpPr>
              <a:spLocks noChangeArrowheads="1"/>
            </p:cNvSpPr>
            <p:nvPr/>
          </p:nvSpPr>
          <p:spPr bwMode="auto">
            <a:xfrm>
              <a:off x="3638" y="193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556" name="Oval 3426"/>
            <p:cNvSpPr>
              <a:spLocks noChangeArrowheads="1"/>
            </p:cNvSpPr>
            <p:nvPr/>
          </p:nvSpPr>
          <p:spPr bwMode="auto">
            <a:xfrm>
              <a:off x="3644" y="192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557" name="Oval 3427"/>
            <p:cNvSpPr>
              <a:spLocks noChangeArrowheads="1"/>
            </p:cNvSpPr>
            <p:nvPr/>
          </p:nvSpPr>
          <p:spPr bwMode="auto">
            <a:xfrm>
              <a:off x="3648" y="1915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558" name="Oval 3428"/>
            <p:cNvSpPr>
              <a:spLocks noChangeArrowheads="1"/>
            </p:cNvSpPr>
            <p:nvPr/>
          </p:nvSpPr>
          <p:spPr bwMode="auto">
            <a:xfrm>
              <a:off x="3654" y="1907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559" name="Oval 3429"/>
            <p:cNvSpPr>
              <a:spLocks noChangeArrowheads="1"/>
            </p:cNvSpPr>
            <p:nvPr/>
          </p:nvSpPr>
          <p:spPr bwMode="auto">
            <a:xfrm>
              <a:off x="3656" y="1897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560" name="Oval 3430"/>
            <p:cNvSpPr>
              <a:spLocks noChangeArrowheads="1"/>
            </p:cNvSpPr>
            <p:nvPr/>
          </p:nvSpPr>
          <p:spPr bwMode="auto">
            <a:xfrm>
              <a:off x="3660" y="1889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561" name="Oval 3431"/>
            <p:cNvSpPr>
              <a:spLocks noChangeArrowheads="1"/>
            </p:cNvSpPr>
            <p:nvPr/>
          </p:nvSpPr>
          <p:spPr bwMode="auto">
            <a:xfrm>
              <a:off x="3664" y="1879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562" name="Oval 3432"/>
            <p:cNvSpPr>
              <a:spLocks noChangeArrowheads="1"/>
            </p:cNvSpPr>
            <p:nvPr/>
          </p:nvSpPr>
          <p:spPr bwMode="auto">
            <a:xfrm>
              <a:off x="3314" y="1733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563" name="Oval 3433"/>
            <p:cNvSpPr>
              <a:spLocks noChangeArrowheads="1"/>
            </p:cNvSpPr>
            <p:nvPr/>
          </p:nvSpPr>
          <p:spPr bwMode="auto">
            <a:xfrm>
              <a:off x="3319" y="201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5" name="Group 3434"/>
          <p:cNvGrpSpPr>
            <a:grpSpLocks/>
          </p:cNvGrpSpPr>
          <p:nvPr/>
        </p:nvGrpSpPr>
        <p:grpSpPr bwMode="auto">
          <a:xfrm>
            <a:off x="5943600" y="3530600"/>
            <a:ext cx="2540000" cy="914400"/>
            <a:chOff x="1968" y="1492"/>
            <a:chExt cx="1713" cy="668"/>
          </a:xfrm>
        </p:grpSpPr>
        <p:sp>
          <p:nvSpPr>
            <p:cNvPr id="29280" name="Oval 3435"/>
            <p:cNvSpPr>
              <a:spLocks noChangeArrowheads="1"/>
            </p:cNvSpPr>
            <p:nvPr/>
          </p:nvSpPr>
          <p:spPr bwMode="auto">
            <a:xfrm>
              <a:off x="2426" y="1839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281" name="Oval 3436"/>
            <p:cNvSpPr>
              <a:spLocks noChangeArrowheads="1"/>
            </p:cNvSpPr>
            <p:nvPr/>
          </p:nvSpPr>
          <p:spPr bwMode="auto">
            <a:xfrm>
              <a:off x="2425" y="1849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282" name="Oval 3437"/>
            <p:cNvSpPr>
              <a:spLocks noChangeArrowheads="1"/>
            </p:cNvSpPr>
            <p:nvPr/>
          </p:nvSpPr>
          <p:spPr bwMode="auto">
            <a:xfrm>
              <a:off x="2424" y="1859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283" name="Oval 3438"/>
            <p:cNvSpPr>
              <a:spLocks noChangeArrowheads="1"/>
            </p:cNvSpPr>
            <p:nvPr/>
          </p:nvSpPr>
          <p:spPr bwMode="auto">
            <a:xfrm>
              <a:off x="2424" y="187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284" name="Oval 3439"/>
            <p:cNvSpPr>
              <a:spLocks noChangeArrowheads="1"/>
            </p:cNvSpPr>
            <p:nvPr/>
          </p:nvSpPr>
          <p:spPr bwMode="auto">
            <a:xfrm>
              <a:off x="2424" y="188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285" name="Oval 3440"/>
            <p:cNvSpPr>
              <a:spLocks noChangeArrowheads="1"/>
            </p:cNvSpPr>
            <p:nvPr/>
          </p:nvSpPr>
          <p:spPr bwMode="auto">
            <a:xfrm>
              <a:off x="2425" y="189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286" name="Oval 3441"/>
            <p:cNvSpPr>
              <a:spLocks noChangeArrowheads="1"/>
            </p:cNvSpPr>
            <p:nvPr/>
          </p:nvSpPr>
          <p:spPr bwMode="auto">
            <a:xfrm>
              <a:off x="2424" y="1900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287" name="Oval 3442"/>
            <p:cNvSpPr>
              <a:spLocks noChangeArrowheads="1"/>
            </p:cNvSpPr>
            <p:nvPr/>
          </p:nvSpPr>
          <p:spPr bwMode="auto">
            <a:xfrm>
              <a:off x="2424" y="1911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288" name="Oval 3443"/>
            <p:cNvSpPr>
              <a:spLocks noChangeArrowheads="1"/>
            </p:cNvSpPr>
            <p:nvPr/>
          </p:nvSpPr>
          <p:spPr bwMode="auto">
            <a:xfrm>
              <a:off x="2424" y="1921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289" name="Oval 3444"/>
            <p:cNvSpPr>
              <a:spLocks noChangeArrowheads="1"/>
            </p:cNvSpPr>
            <p:nvPr/>
          </p:nvSpPr>
          <p:spPr bwMode="auto">
            <a:xfrm>
              <a:off x="2426" y="1929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290" name="Oval 3445"/>
            <p:cNvSpPr>
              <a:spLocks noChangeArrowheads="1"/>
            </p:cNvSpPr>
            <p:nvPr/>
          </p:nvSpPr>
          <p:spPr bwMode="auto">
            <a:xfrm>
              <a:off x="2430" y="1939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291" name="Oval 3446"/>
            <p:cNvSpPr>
              <a:spLocks noChangeArrowheads="1"/>
            </p:cNvSpPr>
            <p:nvPr/>
          </p:nvSpPr>
          <p:spPr bwMode="auto">
            <a:xfrm>
              <a:off x="2438" y="1948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292" name="Oval 3447"/>
            <p:cNvSpPr>
              <a:spLocks noChangeArrowheads="1"/>
            </p:cNvSpPr>
            <p:nvPr/>
          </p:nvSpPr>
          <p:spPr bwMode="auto">
            <a:xfrm>
              <a:off x="2448" y="195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293" name="Oval 3448"/>
            <p:cNvSpPr>
              <a:spLocks noChangeArrowheads="1"/>
            </p:cNvSpPr>
            <p:nvPr/>
          </p:nvSpPr>
          <p:spPr bwMode="auto">
            <a:xfrm>
              <a:off x="2460" y="1948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294" name="Oval 3449"/>
            <p:cNvSpPr>
              <a:spLocks noChangeArrowheads="1"/>
            </p:cNvSpPr>
            <p:nvPr/>
          </p:nvSpPr>
          <p:spPr bwMode="auto">
            <a:xfrm>
              <a:off x="2468" y="1941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295" name="Oval 3450"/>
            <p:cNvSpPr>
              <a:spLocks noChangeArrowheads="1"/>
            </p:cNvSpPr>
            <p:nvPr/>
          </p:nvSpPr>
          <p:spPr bwMode="auto">
            <a:xfrm>
              <a:off x="2476" y="1933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296" name="Oval 3451"/>
            <p:cNvSpPr>
              <a:spLocks noChangeArrowheads="1"/>
            </p:cNvSpPr>
            <p:nvPr/>
          </p:nvSpPr>
          <p:spPr bwMode="auto">
            <a:xfrm>
              <a:off x="2484" y="1925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297" name="Oval 3452"/>
            <p:cNvSpPr>
              <a:spLocks noChangeArrowheads="1"/>
            </p:cNvSpPr>
            <p:nvPr/>
          </p:nvSpPr>
          <p:spPr bwMode="auto">
            <a:xfrm>
              <a:off x="2492" y="1915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298" name="Oval 3453"/>
            <p:cNvSpPr>
              <a:spLocks noChangeArrowheads="1"/>
            </p:cNvSpPr>
            <p:nvPr/>
          </p:nvSpPr>
          <p:spPr bwMode="auto">
            <a:xfrm>
              <a:off x="2498" y="1904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299" name="Oval 3454"/>
            <p:cNvSpPr>
              <a:spLocks noChangeArrowheads="1"/>
            </p:cNvSpPr>
            <p:nvPr/>
          </p:nvSpPr>
          <p:spPr bwMode="auto">
            <a:xfrm>
              <a:off x="2504" y="1894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300" name="Oval 3455"/>
            <p:cNvSpPr>
              <a:spLocks noChangeArrowheads="1"/>
            </p:cNvSpPr>
            <p:nvPr/>
          </p:nvSpPr>
          <p:spPr bwMode="auto">
            <a:xfrm>
              <a:off x="2510" y="188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301" name="Oval 3456"/>
            <p:cNvSpPr>
              <a:spLocks noChangeArrowheads="1"/>
            </p:cNvSpPr>
            <p:nvPr/>
          </p:nvSpPr>
          <p:spPr bwMode="auto">
            <a:xfrm>
              <a:off x="2516" y="187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302" name="Oval 3457"/>
            <p:cNvSpPr>
              <a:spLocks noChangeArrowheads="1"/>
            </p:cNvSpPr>
            <p:nvPr/>
          </p:nvSpPr>
          <p:spPr bwMode="auto">
            <a:xfrm>
              <a:off x="2520" y="1864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303" name="Oval 3458"/>
            <p:cNvSpPr>
              <a:spLocks noChangeArrowheads="1"/>
            </p:cNvSpPr>
            <p:nvPr/>
          </p:nvSpPr>
          <p:spPr bwMode="auto">
            <a:xfrm>
              <a:off x="1968" y="1838"/>
              <a:ext cx="18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9304" name="Oval 3459"/>
            <p:cNvSpPr>
              <a:spLocks noChangeArrowheads="1"/>
            </p:cNvSpPr>
            <p:nvPr/>
          </p:nvSpPr>
          <p:spPr bwMode="auto">
            <a:xfrm>
              <a:off x="1974" y="1826"/>
              <a:ext cx="18" cy="20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9305" name="Oval 3460"/>
            <p:cNvSpPr>
              <a:spLocks noChangeArrowheads="1"/>
            </p:cNvSpPr>
            <p:nvPr/>
          </p:nvSpPr>
          <p:spPr bwMode="auto">
            <a:xfrm>
              <a:off x="1980" y="1815"/>
              <a:ext cx="18" cy="20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9306" name="Oval 3461"/>
            <p:cNvSpPr>
              <a:spLocks noChangeArrowheads="1"/>
            </p:cNvSpPr>
            <p:nvPr/>
          </p:nvSpPr>
          <p:spPr bwMode="auto">
            <a:xfrm>
              <a:off x="1986" y="1804"/>
              <a:ext cx="18" cy="20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9307" name="Oval 3462"/>
            <p:cNvSpPr>
              <a:spLocks noChangeArrowheads="1"/>
            </p:cNvSpPr>
            <p:nvPr/>
          </p:nvSpPr>
          <p:spPr bwMode="auto">
            <a:xfrm>
              <a:off x="1991" y="1796"/>
              <a:ext cx="18" cy="19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9308" name="Oval 3463"/>
            <p:cNvSpPr>
              <a:spLocks noChangeArrowheads="1"/>
            </p:cNvSpPr>
            <p:nvPr/>
          </p:nvSpPr>
          <p:spPr bwMode="auto">
            <a:xfrm>
              <a:off x="1996" y="1785"/>
              <a:ext cx="18" cy="20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9309" name="Oval 3464"/>
            <p:cNvSpPr>
              <a:spLocks noChangeArrowheads="1"/>
            </p:cNvSpPr>
            <p:nvPr/>
          </p:nvSpPr>
          <p:spPr bwMode="auto">
            <a:xfrm>
              <a:off x="2001" y="1774"/>
              <a:ext cx="17" cy="22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9310" name="Oval 3465"/>
            <p:cNvSpPr>
              <a:spLocks noChangeArrowheads="1"/>
            </p:cNvSpPr>
            <p:nvPr/>
          </p:nvSpPr>
          <p:spPr bwMode="auto">
            <a:xfrm>
              <a:off x="2006" y="1764"/>
              <a:ext cx="18" cy="19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9311" name="Oval 3466"/>
            <p:cNvSpPr>
              <a:spLocks noChangeArrowheads="1"/>
            </p:cNvSpPr>
            <p:nvPr/>
          </p:nvSpPr>
          <p:spPr bwMode="auto">
            <a:xfrm>
              <a:off x="2012" y="1754"/>
              <a:ext cx="18" cy="19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9312" name="Oval 3467"/>
            <p:cNvSpPr>
              <a:spLocks noChangeArrowheads="1"/>
            </p:cNvSpPr>
            <p:nvPr/>
          </p:nvSpPr>
          <p:spPr bwMode="auto">
            <a:xfrm>
              <a:off x="2017" y="1741"/>
              <a:ext cx="18" cy="22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9313" name="Oval 3468"/>
            <p:cNvSpPr>
              <a:spLocks noChangeArrowheads="1"/>
            </p:cNvSpPr>
            <p:nvPr/>
          </p:nvSpPr>
          <p:spPr bwMode="auto">
            <a:xfrm>
              <a:off x="2022" y="1733"/>
              <a:ext cx="18" cy="21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9314" name="Oval 3469"/>
            <p:cNvSpPr>
              <a:spLocks noChangeArrowheads="1"/>
            </p:cNvSpPr>
            <p:nvPr/>
          </p:nvSpPr>
          <p:spPr bwMode="auto">
            <a:xfrm>
              <a:off x="2027" y="1723"/>
              <a:ext cx="18" cy="19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9315" name="Oval 3470"/>
            <p:cNvSpPr>
              <a:spLocks noChangeArrowheads="1"/>
            </p:cNvSpPr>
            <p:nvPr/>
          </p:nvSpPr>
          <p:spPr bwMode="auto">
            <a:xfrm>
              <a:off x="2033" y="1714"/>
              <a:ext cx="18" cy="19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9316" name="Oval 3471"/>
            <p:cNvSpPr>
              <a:spLocks noChangeArrowheads="1"/>
            </p:cNvSpPr>
            <p:nvPr/>
          </p:nvSpPr>
          <p:spPr bwMode="auto">
            <a:xfrm>
              <a:off x="2039" y="1702"/>
              <a:ext cx="18" cy="20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9317" name="Oval 3472"/>
            <p:cNvSpPr>
              <a:spLocks noChangeArrowheads="1"/>
            </p:cNvSpPr>
            <p:nvPr/>
          </p:nvSpPr>
          <p:spPr bwMode="auto">
            <a:xfrm>
              <a:off x="2044" y="1691"/>
              <a:ext cx="18" cy="21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9318" name="Oval 3473"/>
            <p:cNvSpPr>
              <a:spLocks noChangeArrowheads="1"/>
            </p:cNvSpPr>
            <p:nvPr/>
          </p:nvSpPr>
          <p:spPr bwMode="auto">
            <a:xfrm>
              <a:off x="2048" y="1683"/>
              <a:ext cx="18" cy="19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9319" name="Oval 3474"/>
            <p:cNvSpPr>
              <a:spLocks noChangeArrowheads="1"/>
            </p:cNvSpPr>
            <p:nvPr/>
          </p:nvSpPr>
          <p:spPr bwMode="auto">
            <a:xfrm>
              <a:off x="2053" y="1673"/>
              <a:ext cx="18" cy="19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9320" name="Oval 3475"/>
            <p:cNvSpPr>
              <a:spLocks noChangeArrowheads="1"/>
            </p:cNvSpPr>
            <p:nvPr/>
          </p:nvSpPr>
          <p:spPr bwMode="auto">
            <a:xfrm>
              <a:off x="2058" y="1661"/>
              <a:ext cx="18" cy="21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9321" name="Oval 3476"/>
            <p:cNvSpPr>
              <a:spLocks noChangeArrowheads="1"/>
            </p:cNvSpPr>
            <p:nvPr/>
          </p:nvSpPr>
          <p:spPr bwMode="auto">
            <a:xfrm>
              <a:off x="2063" y="1652"/>
              <a:ext cx="17" cy="21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9322" name="Oval 3477"/>
            <p:cNvSpPr>
              <a:spLocks noChangeArrowheads="1"/>
            </p:cNvSpPr>
            <p:nvPr/>
          </p:nvSpPr>
          <p:spPr bwMode="auto">
            <a:xfrm>
              <a:off x="2068" y="1642"/>
              <a:ext cx="18" cy="19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9323" name="Oval 3478"/>
            <p:cNvSpPr>
              <a:spLocks noChangeArrowheads="1"/>
            </p:cNvSpPr>
            <p:nvPr/>
          </p:nvSpPr>
          <p:spPr bwMode="auto">
            <a:xfrm>
              <a:off x="2072" y="1633"/>
              <a:ext cx="18" cy="19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9324" name="Oval 3479"/>
            <p:cNvSpPr>
              <a:spLocks noChangeArrowheads="1"/>
            </p:cNvSpPr>
            <p:nvPr/>
          </p:nvSpPr>
          <p:spPr bwMode="auto">
            <a:xfrm>
              <a:off x="2075" y="1621"/>
              <a:ext cx="18" cy="20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9325" name="Oval 3480"/>
            <p:cNvSpPr>
              <a:spLocks noChangeArrowheads="1"/>
            </p:cNvSpPr>
            <p:nvPr/>
          </p:nvSpPr>
          <p:spPr bwMode="auto">
            <a:xfrm>
              <a:off x="2078" y="1613"/>
              <a:ext cx="18" cy="21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9326" name="Oval 3481"/>
            <p:cNvSpPr>
              <a:spLocks noChangeArrowheads="1"/>
            </p:cNvSpPr>
            <p:nvPr/>
          </p:nvSpPr>
          <p:spPr bwMode="auto">
            <a:xfrm>
              <a:off x="2081" y="1601"/>
              <a:ext cx="18" cy="19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9327" name="Oval 3482"/>
            <p:cNvSpPr>
              <a:spLocks noChangeArrowheads="1"/>
            </p:cNvSpPr>
            <p:nvPr/>
          </p:nvSpPr>
          <p:spPr bwMode="auto">
            <a:xfrm>
              <a:off x="2085" y="1587"/>
              <a:ext cx="18" cy="21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9328" name="Oval 3483"/>
            <p:cNvSpPr>
              <a:spLocks noChangeArrowheads="1"/>
            </p:cNvSpPr>
            <p:nvPr/>
          </p:nvSpPr>
          <p:spPr bwMode="auto">
            <a:xfrm>
              <a:off x="2087" y="1575"/>
              <a:ext cx="18" cy="21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9329" name="Oval 3484"/>
            <p:cNvSpPr>
              <a:spLocks noChangeArrowheads="1"/>
            </p:cNvSpPr>
            <p:nvPr/>
          </p:nvSpPr>
          <p:spPr bwMode="auto">
            <a:xfrm>
              <a:off x="2090" y="1565"/>
              <a:ext cx="18" cy="19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9330" name="Oval 3485"/>
            <p:cNvSpPr>
              <a:spLocks noChangeArrowheads="1"/>
            </p:cNvSpPr>
            <p:nvPr/>
          </p:nvSpPr>
          <p:spPr bwMode="auto">
            <a:xfrm>
              <a:off x="2091" y="1554"/>
              <a:ext cx="18" cy="19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9331" name="Oval 3486"/>
            <p:cNvSpPr>
              <a:spLocks noChangeArrowheads="1"/>
            </p:cNvSpPr>
            <p:nvPr/>
          </p:nvSpPr>
          <p:spPr bwMode="auto">
            <a:xfrm>
              <a:off x="2091" y="1541"/>
              <a:ext cx="18" cy="21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9332" name="Oval 3487"/>
            <p:cNvSpPr>
              <a:spLocks noChangeArrowheads="1"/>
            </p:cNvSpPr>
            <p:nvPr/>
          </p:nvSpPr>
          <p:spPr bwMode="auto">
            <a:xfrm>
              <a:off x="2091" y="1529"/>
              <a:ext cx="18" cy="19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9333" name="Oval 3488"/>
            <p:cNvSpPr>
              <a:spLocks noChangeArrowheads="1"/>
            </p:cNvSpPr>
            <p:nvPr/>
          </p:nvSpPr>
          <p:spPr bwMode="auto">
            <a:xfrm>
              <a:off x="2089" y="1517"/>
              <a:ext cx="18" cy="20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9334" name="Oval 3489"/>
            <p:cNvSpPr>
              <a:spLocks noChangeArrowheads="1"/>
            </p:cNvSpPr>
            <p:nvPr/>
          </p:nvSpPr>
          <p:spPr bwMode="auto">
            <a:xfrm>
              <a:off x="2086" y="1507"/>
              <a:ext cx="18" cy="21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9335" name="Oval 3490"/>
            <p:cNvSpPr>
              <a:spLocks noChangeArrowheads="1"/>
            </p:cNvSpPr>
            <p:nvPr/>
          </p:nvSpPr>
          <p:spPr bwMode="auto">
            <a:xfrm>
              <a:off x="2082" y="1500"/>
              <a:ext cx="18" cy="21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9336" name="Oval 3491"/>
            <p:cNvSpPr>
              <a:spLocks noChangeArrowheads="1"/>
            </p:cNvSpPr>
            <p:nvPr/>
          </p:nvSpPr>
          <p:spPr bwMode="auto">
            <a:xfrm>
              <a:off x="2077" y="1495"/>
              <a:ext cx="18" cy="20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9337" name="Oval 3492"/>
            <p:cNvSpPr>
              <a:spLocks noChangeArrowheads="1"/>
            </p:cNvSpPr>
            <p:nvPr/>
          </p:nvSpPr>
          <p:spPr bwMode="auto">
            <a:xfrm>
              <a:off x="2069" y="1492"/>
              <a:ext cx="18" cy="21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9338" name="Oval 3493"/>
            <p:cNvSpPr>
              <a:spLocks noChangeArrowheads="1"/>
            </p:cNvSpPr>
            <p:nvPr/>
          </p:nvSpPr>
          <p:spPr bwMode="auto">
            <a:xfrm>
              <a:off x="2061" y="1492"/>
              <a:ext cx="18" cy="21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9339" name="Oval 3494"/>
            <p:cNvSpPr>
              <a:spLocks noChangeArrowheads="1"/>
            </p:cNvSpPr>
            <p:nvPr/>
          </p:nvSpPr>
          <p:spPr bwMode="auto">
            <a:xfrm>
              <a:off x="2052" y="1495"/>
              <a:ext cx="18" cy="22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9340" name="Oval 3495"/>
            <p:cNvSpPr>
              <a:spLocks noChangeArrowheads="1"/>
            </p:cNvSpPr>
            <p:nvPr/>
          </p:nvSpPr>
          <p:spPr bwMode="auto">
            <a:xfrm>
              <a:off x="2045" y="1501"/>
              <a:ext cx="18" cy="21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9341" name="Oval 3496"/>
            <p:cNvSpPr>
              <a:spLocks noChangeArrowheads="1"/>
            </p:cNvSpPr>
            <p:nvPr/>
          </p:nvSpPr>
          <p:spPr bwMode="auto">
            <a:xfrm>
              <a:off x="2039" y="1510"/>
              <a:ext cx="18" cy="21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9342" name="Oval 3497"/>
            <p:cNvSpPr>
              <a:spLocks noChangeArrowheads="1"/>
            </p:cNvSpPr>
            <p:nvPr/>
          </p:nvSpPr>
          <p:spPr bwMode="auto">
            <a:xfrm>
              <a:off x="2032" y="1521"/>
              <a:ext cx="18" cy="19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9343" name="Oval 3498"/>
            <p:cNvSpPr>
              <a:spLocks noChangeArrowheads="1"/>
            </p:cNvSpPr>
            <p:nvPr/>
          </p:nvSpPr>
          <p:spPr bwMode="auto">
            <a:xfrm>
              <a:off x="2026" y="1532"/>
              <a:ext cx="18" cy="21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9344" name="Oval 3499"/>
            <p:cNvSpPr>
              <a:spLocks noChangeArrowheads="1"/>
            </p:cNvSpPr>
            <p:nvPr/>
          </p:nvSpPr>
          <p:spPr bwMode="auto">
            <a:xfrm>
              <a:off x="2023" y="1545"/>
              <a:ext cx="18" cy="20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9345" name="Oval 3500"/>
            <p:cNvSpPr>
              <a:spLocks noChangeArrowheads="1"/>
            </p:cNvSpPr>
            <p:nvPr/>
          </p:nvSpPr>
          <p:spPr bwMode="auto">
            <a:xfrm>
              <a:off x="2020" y="1559"/>
              <a:ext cx="18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9346" name="Oval 3501"/>
            <p:cNvSpPr>
              <a:spLocks noChangeArrowheads="1"/>
            </p:cNvSpPr>
            <p:nvPr/>
          </p:nvSpPr>
          <p:spPr bwMode="auto">
            <a:xfrm>
              <a:off x="2017" y="1570"/>
              <a:ext cx="18" cy="20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9347" name="Oval 3502"/>
            <p:cNvSpPr>
              <a:spLocks noChangeArrowheads="1"/>
            </p:cNvSpPr>
            <p:nvPr/>
          </p:nvSpPr>
          <p:spPr bwMode="auto">
            <a:xfrm>
              <a:off x="2015" y="1580"/>
              <a:ext cx="18" cy="22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9348" name="Oval 3503"/>
            <p:cNvSpPr>
              <a:spLocks noChangeArrowheads="1"/>
            </p:cNvSpPr>
            <p:nvPr/>
          </p:nvSpPr>
          <p:spPr bwMode="auto">
            <a:xfrm>
              <a:off x="2013" y="1597"/>
              <a:ext cx="18" cy="19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9349" name="Oval 3504"/>
            <p:cNvSpPr>
              <a:spLocks noChangeArrowheads="1"/>
            </p:cNvSpPr>
            <p:nvPr/>
          </p:nvSpPr>
          <p:spPr bwMode="auto">
            <a:xfrm>
              <a:off x="2012" y="1603"/>
              <a:ext cx="18" cy="19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9350" name="Oval 3505"/>
            <p:cNvSpPr>
              <a:spLocks noChangeArrowheads="1"/>
            </p:cNvSpPr>
            <p:nvPr/>
          </p:nvSpPr>
          <p:spPr bwMode="auto">
            <a:xfrm>
              <a:off x="2011" y="1616"/>
              <a:ext cx="18" cy="20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9351" name="Oval 3506"/>
            <p:cNvSpPr>
              <a:spLocks noChangeArrowheads="1"/>
            </p:cNvSpPr>
            <p:nvPr/>
          </p:nvSpPr>
          <p:spPr bwMode="auto">
            <a:xfrm>
              <a:off x="2011" y="1624"/>
              <a:ext cx="18" cy="21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9352" name="Oval 3507"/>
            <p:cNvSpPr>
              <a:spLocks noChangeArrowheads="1"/>
            </p:cNvSpPr>
            <p:nvPr/>
          </p:nvSpPr>
          <p:spPr bwMode="auto">
            <a:xfrm>
              <a:off x="2011" y="1638"/>
              <a:ext cx="18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9353" name="Oval 3508"/>
            <p:cNvSpPr>
              <a:spLocks noChangeArrowheads="1"/>
            </p:cNvSpPr>
            <p:nvPr/>
          </p:nvSpPr>
          <p:spPr bwMode="auto">
            <a:xfrm>
              <a:off x="2011" y="1645"/>
              <a:ext cx="18" cy="19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9354" name="Oval 3509"/>
            <p:cNvSpPr>
              <a:spLocks noChangeArrowheads="1"/>
            </p:cNvSpPr>
            <p:nvPr/>
          </p:nvSpPr>
          <p:spPr bwMode="auto">
            <a:xfrm>
              <a:off x="2011" y="1659"/>
              <a:ext cx="18" cy="21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9355" name="Oval 3510"/>
            <p:cNvSpPr>
              <a:spLocks noChangeArrowheads="1"/>
            </p:cNvSpPr>
            <p:nvPr/>
          </p:nvSpPr>
          <p:spPr bwMode="auto">
            <a:xfrm>
              <a:off x="2011" y="1668"/>
              <a:ext cx="18" cy="20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9356" name="Oval 3511"/>
            <p:cNvSpPr>
              <a:spLocks noChangeArrowheads="1"/>
            </p:cNvSpPr>
            <p:nvPr/>
          </p:nvSpPr>
          <p:spPr bwMode="auto">
            <a:xfrm>
              <a:off x="2011" y="1681"/>
              <a:ext cx="18" cy="19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9357" name="Oval 3512"/>
            <p:cNvSpPr>
              <a:spLocks noChangeArrowheads="1"/>
            </p:cNvSpPr>
            <p:nvPr/>
          </p:nvSpPr>
          <p:spPr bwMode="auto">
            <a:xfrm>
              <a:off x="2011" y="1688"/>
              <a:ext cx="18" cy="20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9358" name="Oval 3513"/>
            <p:cNvSpPr>
              <a:spLocks noChangeArrowheads="1"/>
            </p:cNvSpPr>
            <p:nvPr/>
          </p:nvSpPr>
          <p:spPr bwMode="auto">
            <a:xfrm>
              <a:off x="2011" y="1698"/>
              <a:ext cx="18" cy="22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9359" name="Oval 3514"/>
            <p:cNvSpPr>
              <a:spLocks noChangeArrowheads="1"/>
            </p:cNvSpPr>
            <p:nvPr/>
          </p:nvSpPr>
          <p:spPr bwMode="auto">
            <a:xfrm>
              <a:off x="2011" y="1708"/>
              <a:ext cx="18" cy="20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9360" name="Oval 3515"/>
            <p:cNvSpPr>
              <a:spLocks noChangeArrowheads="1"/>
            </p:cNvSpPr>
            <p:nvPr/>
          </p:nvSpPr>
          <p:spPr bwMode="auto">
            <a:xfrm>
              <a:off x="2011" y="1721"/>
              <a:ext cx="18" cy="19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9361" name="Oval 3516"/>
            <p:cNvSpPr>
              <a:spLocks noChangeArrowheads="1"/>
            </p:cNvSpPr>
            <p:nvPr/>
          </p:nvSpPr>
          <p:spPr bwMode="auto">
            <a:xfrm>
              <a:off x="2011" y="1728"/>
              <a:ext cx="18" cy="19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9362" name="Oval 3517"/>
            <p:cNvSpPr>
              <a:spLocks noChangeArrowheads="1"/>
            </p:cNvSpPr>
            <p:nvPr/>
          </p:nvSpPr>
          <p:spPr bwMode="auto">
            <a:xfrm>
              <a:off x="2011" y="1742"/>
              <a:ext cx="18" cy="21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9363" name="Oval 3518"/>
            <p:cNvSpPr>
              <a:spLocks noChangeArrowheads="1"/>
            </p:cNvSpPr>
            <p:nvPr/>
          </p:nvSpPr>
          <p:spPr bwMode="auto">
            <a:xfrm>
              <a:off x="2011" y="1752"/>
              <a:ext cx="18" cy="19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9364" name="Oval 3519"/>
            <p:cNvSpPr>
              <a:spLocks noChangeArrowheads="1"/>
            </p:cNvSpPr>
            <p:nvPr/>
          </p:nvSpPr>
          <p:spPr bwMode="auto">
            <a:xfrm>
              <a:off x="2011" y="1764"/>
              <a:ext cx="18" cy="19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9365" name="Oval 3520"/>
            <p:cNvSpPr>
              <a:spLocks noChangeArrowheads="1"/>
            </p:cNvSpPr>
            <p:nvPr/>
          </p:nvSpPr>
          <p:spPr bwMode="auto">
            <a:xfrm>
              <a:off x="2011" y="1771"/>
              <a:ext cx="18" cy="20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9366" name="Oval 3521"/>
            <p:cNvSpPr>
              <a:spLocks noChangeArrowheads="1"/>
            </p:cNvSpPr>
            <p:nvPr/>
          </p:nvSpPr>
          <p:spPr bwMode="auto">
            <a:xfrm>
              <a:off x="2012" y="1785"/>
              <a:ext cx="18" cy="20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9367" name="Oval 3522"/>
            <p:cNvSpPr>
              <a:spLocks noChangeArrowheads="1"/>
            </p:cNvSpPr>
            <p:nvPr/>
          </p:nvSpPr>
          <p:spPr bwMode="auto">
            <a:xfrm>
              <a:off x="2012" y="1793"/>
              <a:ext cx="18" cy="19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9368" name="Oval 3523"/>
            <p:cNvSpPr>
              <a:spLocks noChangeArrowheads="1"/>
            </p:cNvSpPr>
            <p:nvPr/>
          </p:nvSpPr>
          <p:spPr bwMode="auto">
            <a:xfrm>
              <a:off x="2012" y="1807"/>
              <a:ext cx="18" cy="20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9369" name="Oval 3524"/>
            <p:cNvSpPr>
              <a:spLocks noChangeArrowheads="1"/>
            </p:cNvSpPr>
            <p:nvPr/>
          </p:nvSpPr>
          <p:spPr bwMode="auto">
            <a:xfrm>
              <a:off x="2012" y="1816"/>
              <a:ext cx="18" cy="20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9370" name="Oval 3525"/>
            <p:cNvSpPr>
              <a:spLocks noChangeArrowheads="1"/>
            </p:cNvSpPr>
            <p:nvPr/>
          </p:nvSpPr>
          <p:spPr bwMode="auto">
            <a:xfrm>
              <a:off x="2012" y="1829"/>
              <a:ext cx="18" cy="19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9371" name="Oval 3526"/>
            <p:cNvSpPr>
              <a:spLocks noChangeArrowheads="1"/>
            </p:cNvSpPr>
            <p:nvPr/>
          </p:nvSpPr>
          <p:spPr bwMode="auto">
            <a:xfrm>
              <a:off x="2012" y="1836"/>
              <a:ext cx="18" cy="19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9372" name="Oval 3527"/>
            <p:cNvSpPr>
              <a:spLocks noChangeArrowheads="1"/>
            </p:cNvSpPr>
            <p:nvPr/>
          </p:nvSpPr>
          <p:spPr bwMode="auto">
            <a:xfrm>
              <a:off x="2012" y="1847"/>
              <a:ext cx="18" cy="19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9373" name="Oval 3528"/>
            <p:cNvSpPr>
              <a:spLocks noChangeArrowheads="1"/>
            </p:cNvSpPr>
            <p:nvPr/>
          </p:nvSpPr>
          <p:spPr bwMode="auto">
            <a:xfrm>
              <a:off x="2012" y="1855"/>
              <a:ext cx="18" cy="21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9374" name="Oval 3529"/>
            <p:cNvSpPr>
              <a:spLocks noChangeArrowheads="1"/>
            </p:cNvSpPr>
            <p:nvPr/>
          </p:nvSpPr>
          <p:spPr bwMode="auto">
            <a:xfrm>
              <a:off x="2013" y="1863"/>
              <a:ext cx="18" cy="20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9375" name="Oval 3530"/>
            <p:cNvSpPr>
              <a:spLocks noChangeArrowheads="1"/>
            </p:cNvSpPr>
            <p:nvPr/>
          </p:nvSpPr>
          <p:spPr bwMode="auto">
            <a:xfrm>
              <a:off x="2014" y="1876"/>
              <a:ext cx="18" cy="19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9376" name="Oval 3531"/>
            <p:cNvSpPr>
              <a:spLocks noChangeArrowheads="1"/>
            </p:cNvSpPr>
            <p:nvPr/>
          </p:nvSpPr>
          <p:spPr bwMode="auto">
            <a:xfrm>
              <a:off x="2017" y="1890"/>
              <a:ext cx="18" cy="21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9377" name="Oval 3532"/>
            <p:cNvSpPr>
              <a:spLocks noChangeArrowheads="1"/>
            </p:cNvSpPr>
            <p:nvPr/>
          </p:nvSpPr>
          <p:spPr bwMode="auto">
            <a:xfrm>
              <a:off x="2022" y="1902"/>
              <a:ext cx="18" cy="19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9378" name="Oval 3533"/>
            <p:cNvSpPr>
              <a:spLocks noChangeArrowheads="1"/>
            </p:cNvSpPr>
            <p:nvPr/>
          </p:nvSpPr>
          <p:spPr bwMode="auto">
            <a:xfrm>
              <a:off x="2027" y="1913"/>
              <a:ext cx="18" cy="19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9379" name="Oval 3534"/>
            <p:cNvSpPr>
              <a:spLocks noChangeArrowheads="1"/>
            </p:cNvSpPr>
            <p:nvPr/>
          </p:nvSpPr>
          <p:spPr bwMode="auto">
            <a:xfrm>
              <a:off x="2034" y="1921"/>
              <a:ext cx="18" cy="20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9380" name="Oval 3535"/>
            <p:cNvSpPr>
              <a:spLocks noChangeArrowheads="1"/>
            </p:cNvSpPr>
            <p:nvPr/>
          </p:nvSpPr>
          <p:spPr bwMode="auto">
            <a:xfrm>
              <a:off x="2042" y="1932"/>
              <a:ext cx="18" cy="21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9381" name="Oval 3536"/>
            <p:cNvSpPr>
              <a:spLocks noChangeArrowheads="1"/>
            </p:cNvSpPr>
            <p:nvPr/>
          </p:nvSpPr>
          <p:spPr bwMode="auto">
            <a:xfrm>
              <a:off x="2052" y="1938"/>
              <a:ext cx="18" cy="21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9382" name="Oval 3537"/>
            <p:cNvSpPr>
              <a:spLocks noChangeArrowheads="1"/>
            </p:cNvSpPr>
            <p:nvPr/>
          </p:nvSpPr>
          <p:spPr bwMode="auto">
            <a:xfrm>
              <a:off x="2064" y="1939"/>
              <a:ext cx="18" cy="21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9383" name="Oval 3538"/>
            <p:cNvSpPr>
              <a:spLocks noChangeArrowheads="1"/>
            </p:cNvSpPr>
            <p:nvPr/>
          </p:nvSpPr>
          <p:spPr bwMode="auto">
            <a:xfrm>
              <a:off x="2077" y="1938"/>
              <a:ext cx="18" cy="21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9384" name="Oval 3539"/>
            <p:cNvSpPr>
              <a:spLocks noChangeArrowheads="1"/>
            </p:cNvSpPr>
            <p:nvPr/>
          </p:nvSpPr>
          <p:spPr bwMode="auto">
            <a:xfrm>
              <a:off x="2088" y="1935"/>
              <a:ext cx="18" cy="22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9385" name="Oval 3540"/>
            <p:cNvSpPr>
              <a:spLocks noChangeArrowheads="1"/>
            </p:cNvSpPr>
            <p:nvPr/>
          </p:nvSpPr>
          <p:spPr bwMode="auto">
            <a:xfrm>
              <a:off x="2098" y="1930"/>
              <a:ext cx="18" cy="21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9386" name="Oval 3541"/>
            <p:cNvSpPr>
              <a:spLocks noChangeArrowheads="1"/>
            </p:cNvSpPr>
            <p:nvPr/>
          </p:nvSpPr>
          <p:spPr bwMode="auto">
            <a:xfrm>
              <a:off x="2107" y="1921"/>
              <a:ext cx="18" cy="20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9387" name="Oval 3542"/>
            <p:cNvSpPr>
              <a:spLocks noChangeArrowheads="1"/>
            </p:cNvSpPr>
            <p:nvPr/>
          </p:nvSpPr>
          <p:spPr bwMode="auto">
            <a:xfrm>
              <a:off x="2115" y="1912"/>
              <a:ext cx="18" cy="19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9388" name="Oval 3543"/>
            <p:cNvSpPr>
              <a:spLocks noChangeArrowheads="1"/>
            </p:cNvSpPr>
            <p:nvPr/>
          </p:nvSpPr>
          <p:spPr bwMode="auto">
            <a:xfrm>
              <a:off x="2122" y="1898"/>
              <a:ext cx="18" cy="22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9389" name="Oval 3544"/>
            <p:cNvSpPr>
              <a:spLocks noChangeArrowheads="1"/>
            </p:cNvSpPr>
            <p:nvPr/>
          </p:nvSpPr>
          <p:spPr bwMode="auto">
            <a:xfrm>
              <a:off x="2126" y="1889"/>
              <a:ext cx="18" cy="21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9390" name="Oval 3545"/>
            <p:cNvSpPr>
              <a:spLocks noChangeArrowheads="1"/>
            </p:cNvSpPr>
            <p:nvPr/>
          </p:nvSpPr>
          <p:spPr bwMode="auto">
            <a:xfrm>
              <a:off x="2128" y="1879"/>
              <a:ext cx="18" cy="19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9391" name="Oval 3546"/>
            <p:cNvSpPr>
              <a:spLocks noChangeArrowheads="1"/>
            </p:cNvSpPr>
            <p:nvPr/>
          </p:nvSpPr>
          <p:spPr bwMode="auto">
            <a:xfrm>
              <a:off x="2132" y="1866"/>
              <a:ext cx="18" cy="21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9392" name="Oval 3547"/>
            <p:cNvSpPr>
              <a:spLocks noChangeArrowheads="1"/>
            </p:cNvSpPr>
            <p:nvPr/>
          </p:nvSpPr>
          <p:spPr bwMode="auto">
            <a:xfrm>
              <a:off x="2133" y="1858"/>
              <a:ext cx="18" cy="20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9393" name="Oval 3548"/>
            <p:cNvSpPr>
              <a:spLocks noChangeArrowheads="1"/>
            </p:cNvSpPr>
            <p:nvPr/>
          </p:nvSpPr>
          <p:spPr bwMode="auto">
            <a:xfrm>
              <a:off x="2135" y="1847"/>
              <a:ext cx="18" cy="19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9394" name="Oval 3549"/>
            <p:cNvSpPr>
              <a:spLocks noChangeArrowheads="1"/>
            </p:cNvSpPr>
            <p:nvPr/>
          </p:nvSpPr>
          <p:spPr bwMode="auto">
            <a:xfrm>
              <a:off x="2137" y="1836"/>
              <a:ext cx="18" cy="19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9395" name="Oval 3550"/>
            <p:cNvSpPr>
              <a:spLocks noChangeArrowheads="1"/>
            </p:cNvSpPr>
            <p:nvPr/>
          </p:nvSpPr>
          <p:spPr bwMode="auto">
            <a:xfrm>
              <a:off x="2137" y="1822"/>
              <a:ext cx="18" cy="20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9396" name="Oval 3551"/>
            <p:cNvSpPr>
              <a:spLocks noChangeArrowheads="1"/>
            </p:cNvSpPr>
            <p:nvPr/>
          </p:nvSpPr>
          <p:spPr bwMode="auto">
            <a:xfrm>
              <a:off x="2140" y="1811"/>
              <a:ext cx="17" cy="21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9397" name="Oval 3552"/>
            <p:cNvSpPr>
              <a:spLocks noChangeArrowheads="1"/>
            </p:cNvSpPr>
            <p:nvPr/>
          </p:nvSpPr>
          <p:spPr bwMode="auto">
            <a:xfrm>
              <a:off x="2138" y="1800"/>
              <a:ext cx="18" cy="19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9398" name="Oval 3553"/>
            <p:cNvSpPr>
              <a:spLocks noChangeArrowheads="1"/>
            </p:cNvSpPr>
            <p:nvPr/>
          </p:nvSpPr>
          <p:spPr bwMode="auto">
            <a:xfrm>
              <a:off x="2136" y="1790"/>
              <a:ext cx="18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9399" name="Oval 3554"/>
            <p:cNvSpPr>
              <a:spLocks noChangeArrowheads="1"/>
            </p:cNvSpPr>
            <p:nvPr/>
          </p:nvSpPr>
          <p:spPr bwMode="auto">
            <a:xfrm>
              <a:off x="2129" y="1777"/>
              <a:ext cx="18" cy="20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9400" name="Oval 3555"/>
            <p:cNvSpPr>
              <a:spLocks noChangeArrowheads="1"/>
            </p:cNvSpPr>
            <p:nvPr/>
          </p:nvSpPr>
          <p:spPr bwMode="auto">
            <a:xfrm>
              <a:off x="2124" y="1769"/>
              <a:ext cx="18" cy="21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9401" name="Oval 3556"/>
            <p:cNvSpPr>
              <a:spLocks noChangeArrowheads="1"/>
            </p:cNvSpPr>
            <p:nvPr/>
          </p:nvSpPr>
          <p:spPr bwMode="auto">
            <a:xfrm>
              <a:off x="2116" y="1764"/>
              <a:ext cx="18" cy="19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9402" name="Oval 3557"/>
            <p:cNvSpPr>
              <a:spLocks noChangeArrowheads="1"/>
            </p:cNvSpPr>
            <p:nvPr/>
          </p:nvSpPr>
          <p:spPr bwMode="auto">
            <a:xfrm>
              <a:off x="2106" y="1764"/>
              <a:ext cx="18" cy="19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9403" name="Oval 3558"/>
            <p:cNvSpPr>
              <a:spLocks noChangeArrowheads="1"/>
            </p:cNvSpPr>
            <p:nvPr/>
          </p:nvSpPr>
          <p:spPr bwMode="auto">
            <a:xfrm>
              <a:off x="2099" y="1770"/>
              <a:ext cx="18" cy="21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9404" name="Oval 3559"/>
            <p:cNvSpPr>
              <a:spLocks noChangeArrowheads="1"/>
            </p:cNvSpPr>
            <p:nvPr/>
          </p:nvSpPr>
          <p:spPr bwMode="auto">
            <a:xfrm>
              <a:off x="2098" y="1780"/>
              <a:ext cx="18" cy="21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9405" name="Oval 3560"/>
            <p:cNvSpPr>
              <a:spLocks noChangeArrowheads="1"/>
            </p:cNvSpPr>
            <p:nvPr/>
          </p:nvSpPr>
          <p:spPr bwMode="auto">
            <a:xfrm>
              <a:off x="2101" y="1791"/>
              <a:ext cx="18" cy="20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9406" name="Oval 3561"/>
            <p:cNvSpPr>
              <a:spLocks noChangeArrowheads="1"/>
            </p:cNvSpPr>
            <p:nvPr/>
          </p:nvSpPr>
          <p:spPr bwMode="auto">
            <a:xfrm>
              <a:off x="2108" y="1799"/>
              <a:ext cx="18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9407" name="Oval 3562"/>
            <p:cNvSpPr>
              <a:spLocks noChangeArrowheads="1"/>
            </p:cNvSpPr>
            <p:nvPr/>
          </p:nvSpPr>
          <p:spPr bwMode="auto">
            <a:xfrm>
              <a:off x="2117" y="1804"/>
              <a:ext cx="18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9408" name="Oval 3563"/>
            <p:cNvSpPr>
              <a:spLocks noChangeArrowheads="1"/>
            </p:cNvSpPr>
            <p:nvPr/>
          </p:nvSpPr>
          <p:spPr bwMode="auto">
            <a:xfrm>
              <a:off x="2125" y="1805"/>
              <a:ext cx="18" cy="19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9409" name="Oval 3564"/>
            <p:cNvSpPr>
              <a:spLocks noChangeArrowheads="1"/>
            </p:cNvSpPr>
            <p:nvPr/>
          </p:nvSpPr>
          <p:spPr bwMode="auto">
            <a:xfrm>
              <a:off x="2142" y="1800"/>
              <a:ext cx="18" cy="19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9410" name="Oval 3565"/>
            <p:cNvSpPr>
              <a:spLocks noChangeArrowheads="1"/>
            </p:cNvSpPr>
            <p:nvPr/>
          </p:nvSpPr>
          <p:spPr bwMode="auto">
            <a:xfrm>
              <a:off x="2147" y="1803"/>
              <a:ext cx="18" cy="19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9411" name="Oval 3566"/>
            <p:cNvSpPr>
              <a:spLocks noChangeArrowheads="1"/>
            </p:cNvSpPr>
            <p:nvPr/>
          </p:nvSpPr>
          <p:spPr bwMode="auto">
            <a:xfrm>
              <a:off x="2159" y="1803"/>
              <a:ext cx="18" cy="19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9412" name="Oval 3567"/>
            <p:cNvSpPr>
              <a:spLocks noChangeArrowheads="1"/>
            </p:cNvSpPr>
            <p:nvPr/>
          </p:nvSpPr>
          <p:spPr bwMode="auto">
            <a:xfrm>
              <a:off x="2172" y="1803"/>
              <a:ext cx="18" cy="19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9413" name="Oval 3568"/>
            <p:cNvSpPr>
              <a:spLocks noChangeArrowheads="1"/>
            </p:cNvSpPr>
            <p:nvPr/>
          </p:nvSpPr>
          <p:spPr bwMode="auto">
            <a:xfrm>
              <a:off x="2184" y="1800"/>
              <a:ext cx="18" cy="19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9414" name="Oval 3569"/>
            <p:cNvSpPr>
              <a:spLocks noChangeArrowheads="1"/>
            </p:cNvSpPr>
            <p:nvPr/>
          </p:nvSpPr>
          <p:spPr bwMode="auto">
            <a:xfrm>
              <a:off x="2289" y="1780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415" name="Oval 3570"/>
            <p:cNvSpPr>
              <a:spLocks noChangeArrowheads="1"/>
            </p:cNvSpPr>
            <p:nvPr/>
          </p:nvSpPr>
          <p:spPr bwMode="auto">
            <a:xfrm>
              <a:off x="2283" y="1772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416" name="Oval 3571"/>
            <p:cNvSpPr>
              <a:spLocks noChangeArrowheads="1"/>
            </p:cNvSpPr>
            <p:nvPr/>
          </p:nvSpPr>
          <p:spPr bwMode="auto">
            <a:xfrm>
              <a:off x="2273" y="176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417" name="Oval 3572"/>
            <p:cNvSpPr>
              <a:spLocks noChangeArrowheads="1"/>
            </p:cNvSpPr>
            <p:nvPr/>
          </p:nvSpPr>
          <p:spPr bwMode="auto">
            <a:xfrm>
              <a:off x="2261" y="176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418" name="Oval 3573"/>
            <p:cNvSpPr>
              <a:spLocks noChangeArrowheads="1"/>
            </p:cNvSpPr>
            <p:nvPr/>
          </p:nvSpPr>
          <p:spPr bwMode="auto">
            <a:xfrm>
              <a:off x="2249" y="1758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419" name="Oval 3574"/>
            <p:cNvSpPr>
              <a:spLocks noChangeArrowheads="1"/>
            </p:cNvSpPr>
            <p:nvPr/>
          </p:nvSpPr>
          <p:spPr bwMode="auto">
            <a:xfrm>
              <a:off x="2237" y="1758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420" name="Oval 3575"/>
            <p:cNvSpPr>
              <a:spLocks noChangeArrowheads="1"/>
            </p:cNvSpPr>
            <p:nvPr/>
          </p:nvSpPr>
          <p:spPr bwMode="auto">
            <a:xfrm>
              <a:off x="2225" y="176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421" name="Oval 3576"/>
            <p:cNvSpPr>
              <a:spLocks noChangeArrowheads="1"/>
            </p:cNvSpPr>
            <p:nvPr/>
          </p:nvSpPr>
          <p:spPr bwMode="auto">
            <a:xfrm>
              <a:off x="2215" y="1768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422" name="Oval 3577"/>
            <p:cNvSpPr>
              <a:spLocks noChangeArrowheads="1"/>
            </p:cNvSpPr>
            <p:nvPr/>
          </p:nvSpPr>
          <p:spPr bwMode="auto">
            <a:xfrm>
              <a:off x="2205" y="1778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423" name="Oval 3578"/>
            <p:cNvSpPr>
              <a:spLocks noChangeArrowheads="1"/>
            </p:cNvSpPr>
            <p:nvPr/>
          </p:nvSpPr>
          <p:spPr bwMode="auto">
            <a:xfrm>
              <a:off x="2199" y="1786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424" name="Oval 3579"/>
            <p:cNvSpPr>
              <a:spLocks noChangeArrowheads="1"/>
            </p:cNvSpPr>
            <p:nvPr/>
          </p:nvSpPr>
          <p:spPr bwMode="auto">
            <a:xfrm>
              <a:off x="2193" y="1795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425" name="Oval 3580"/>
            <p:cNvSpPr>
              <a:spLocks noChangeArrowheads="1"/>
            </p:cNvSpPr>
            <p:nvPr/>
          </p:nvSpPr>
          <p:spPr bwMode="auto">
            <a:xfrm>
              <a:off x="2187" y="1805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426" name="Oval 3581"/>
            <p:cNvSpPr>
              <a:spLocks noChangeArrowheads="1"/>
            </p:cNvSpPr>
            <p:nvPr/>
          </p:nvSpPr>
          <p:spPr bwMode="auto">
            <a:xfrm>
              <a:off x="2183" y="1817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427" name="Oval 3582"/>
            <p:cNvSpPr>
              <a:spLocks noChangeArrowheads="1"/>
            </p:cNvSpPr>
            <p:nvPr/>
          </p:nvSpPr>
          <p:spPr bwMode="auto">
            <a:xfrm>
              <a:off x="2181" y="183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428" name="Oval 3583"/>
            <p:cNvSpPr>
              <a:spLocks noChangeArrowheads="1"/>
            </p:cNvSpPr>
            <p:nvPr/>
          </p:nvSpPr>
          <p:spPr bwMode="auto">
            <a:xfrm>
              <a:off x="2179" y="184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429" name="Oval 3584"/>
            <p:cNvSpPr>
              <a:spLocks noChangeArrowheads="1"/>
            </p:cNvSpPr>
            <p:nvPr/>
          </p:nvSpPr>
          <p:spPr bwMode="auto">
            <a:xfrm>
              <a:off x="2179" y="1852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430" name="Oval 3585"/>
            <p:cNvSpPr>
              <a:spLocks noChangeArrowheads="1"/>
            </p:cNvSpPr>
            <p:nvPr/>
          </p:nvSpPr>
          <p:spPr bwMode="auto">
            <a:xfrm>
              <a:off x="2179" y="1864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431" name="Oval 3586"/>
            <p:cNvSpPr>
              <a:spLocks noChangeArrowheads="1"/>
            </p:cNvSpPr>
            <p:nvPr/>
          </p:nvSpPr>
          <p:spPr bwMode="auto">
            <a:xfrm>
              <a:off x="2181" y="1875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432" name="Oval 3587"/>
            <p:cNvSpPr>
              <a:spLocks noChangeArrowheads="1"/>
            </p:cNvSpPr>
            <p:nvPr/>
          </p:nvSpPr>
          <p:spPr bwMode="auto">
            <a:xfrm>
              <a:off x="2183" y="1887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433" name="Oval 3588"/>
            <p:cNvSpPr>
              <a:spLocks noChangeArrowheads="1"/>
            </p:cNvSpPr>
            <p:nvPr/>
          </p:nvSpPr>
          <p:spPr bwMode="auto">
            <a:xfrm>
              <a:off x="2187" y="1897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434" name="Oval 3589"/>
            <p:cNvSpPr>
              <a:spLocks noChangeArrowheads="1"/>
            </p:cNvSpPr>
            <p:nvPr/>
          </p:nvSpPr>
          <p:spPr bwMode="auto">
            <a:xfrm>
              <a:off x="2191" y="1907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435" name="Oval 3590"/>
            <p:cNvSpPr>
              <a:spLocks noChangeArrowheads="1"/>
            </p:cNvSpPr>
            <p:nvPr/>
          </p:nvSpPr>
          <p:spPr bwMode="auto">
            <a:xfrm>
              <a:off x="2197" y="1918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436" name="Oval 3591"/>
            <p:cNvSpPr>
              <a:spLocks noChangeArrowheads="1"/>
            </p:cNvSpPr>
            <p:nvPr/>
          </p:nvSpPr>
          <p:spPr bwMode="auto">
            <a:xfrm>
              <a:off x="2201" y="192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437" name="Oval 3592"/>
            <p:cNvSpPr>
              <a:spLocks noChangeArrowheads="1"/>
            </p:cNvSpPr>
            <p:nvPr/>
          </p:nvSpPr>
          <p:spPr bwMode="auto">
            <a:xfrm>
              <a:off x="2209" y="1934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438" name="Oval 3593"/>
            <p:cNvSpPr>
              <a:spLocks noChangeArrowheads="1"/>
            </p:cNvSpPr>
            <p:nvPr/>
          </p:nvSpPr>
          <p:spPr bwMode="auto">
            <a:xfrm>
              <a:off x="2217" y="1940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439" name="Oval 3594"/>
            <p:cNvSpPr>
              <a:spLocks noChangeArrowheads="1"/>
            </p:cNvSpPr>
            <p:nvPr/>
          </p:nvSpPr>
          <p:spPr bwMode="auto">
            <a:xfrm>
              <a:off x="2229" y="1944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440" name="Oval 3595"/>
            <p:cNvSpPr>
              <a:spLocks noChangeArrowheads="1"/>
            </p:cNvSpPr>
            <p:nvPr/>
          </p:nvSpPr>
          <p:spPr bwMode="auto">
            <a:xfrm>
              <a:off x="2239" y="1946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441" name="Oval 3596"/>
            <p:cNvSpPr>
              <a:spLocks noChangeArrowheads="1"/>
            </p:cNvSpPr>
            <p:nvPr/>
          </p:nvSpPr>
          <p:spPr bwMode="auto">
            <a:xfrm>
              <a:off x="2249" y="1949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442" name="Oval 3597"/>
            <p:cNvSpPr>
              <a:spLocks noChangeArrowheads="1"/>
            </p:cNvSpPr>
            <p:nvPr/>
          </p:nvSpPr>
          <p:spPr bwMode="auto">
            <a:xfrm>
              <a:off x="2257" y="1949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443" name="Oval 3598"/>
            <p:cNvSpPr>
              <a:spLocks noChangeArrowheads="1"/>
            </p:cNvSpPr>
            <p:nvPr/>
          </p:nvSpPr>
          <p:spPr bwMode="auto">
            <a:xfrm>
              <a:off x="2267" y="1944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444" name="Oval 3599"/>
            <p:cNvSpPr>
              <a:spLocks noChangeArrowheads="1"/>
            </p:cNvSpPr>
            <p:nvPr/>
          </p:nvSpPr>
          <p:spPr bwMode="auto">
            <a:xfrm>
              <a:off x="2277" y="1938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445" name="Oval 3600"/>
            <p:cNvSpPr>
              <a:spLocks noChangeArrowheads="1"/>
            </p:cNvSpPr>
            <p:nvPr/>
          </p:nvSpPr>
          <p:spPr bwMode="auto">
            <a:xfrm>
              <a:off x="2285" y="1930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446" name="Oval 3601"/>
            <p:cNvSpPr>
              <a:spLocks noChangeArrowheads="1"/>
            </p:cNvSpPr>
            <p:nvPr/>
          </p:nvSpPr>
          <p:spPr bwMode="auto">
            <a:xfrm>
              <a:off x="2293" y="192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447" name="Oval 3602"/>
            <p:cNvSpPr>
              <a:spLocks noChangeArrowheads="1"/>
            </p:cNvSpPr>
            <p:nvPr/>
          </p:nvSpPr>
          <p:spPr bwMode="auto">
            <a:xfrm>
              <a:off x="2299" y="191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448" name="Oval 3603"/>
            <p:cNvSpPr>
              <a:spLocks noChangeArrowheads="1"/>
            </p:cNvSpPr>
            <p:nvPr/>
          </p:nvSpPr>
          <p:spPr bwMode="auto">
            <a:xfrm>
              <a:off x="2305" y="1901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449" name="Oval 3604"/>
            <p:cNvSpPr>
              <a:spLocks noChangeArrowheads="1"/>
            </p:cNvSpPr>
            <p:nvPr/>
          </p:nvSpPr>
          <p:spPr bwMode="auto">
            <a:xfrm>
              <a:off x="2309" y="1889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450" name="Oval 3605"/>
            <p:cNvSpPr>
              <a:spLocks noChangeArrowheads="1"/>
            </p:cNvSpPr>
            <p:nvPr/>
          </p:nvSpPr>
          <p:spPr bwMode="auto">
            <a:xfrm>
              <a:off x="2311" y="1879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451" name="Oval 3606"/>
            <p:cNvSpPr>
              <a:spLocks noChangeArrowheads="1"/>
            </p:cNvSpPr>
            <p:nvPr/>
          </p:nvSpPr>
          <p:spPr bwMode="auto">
            <a:xfrm>
              <a:off x="2311" y="1869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452" name="Oval 3607"/>
            <p:cNvSpPr>
              <a:spLocks noChangeArrowheads="1"/>
            </p:cNvSpPr>
            <p:nvPr/>
          </p:nvSpPr>
          <p:spPr bwMode="auto">
            <a:xfrm>
              <a:off x="2313" y="1860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453" name="Oval 3608"/>
            <p:cNvSpPr>
              <a:spLocks noChangeArrowheads="1"/>
            </p:cNvSpPr>
            <p:nvPr/>
          </p:nvSpPr>
          <p:spPr bwMode="auto">
            <a:xfrm>
              <a:off x="2311" y="185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454" name="Oval 3609"/>
            <p:cNvSpPr>
              <a:spLocks noChangeArrowheads="1"/>
            </p:cNvSpPr>
            <p:nvPr/>
          </p:nvSpPr>
          <p:spPr bwMode="auto">
            <a:xfrm>
              <a:off x="2311" y="184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455" name="Oval 3610"/>
            <p:cNvSpPr>
              <a:spLocks noChangeArrowheads="1"/>
            </p:cNvSpPr>
            <p:nvPr/>
          </p:nvSpPr>
          <p:spPr bwMode="auto">
            <a:xfrm>
              <a:off x="2311" y="183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456" name="Oval 3611"/>
            <p:cNvSpPr>
              <a:spLocks noChangeArrowheads="1"/>
            </p:cNvSpPr>
            <p:nvPr/>
          </p:nvSpPr>
          <p:spPr bwMode="auto">
            <a:xfrm>
              <a:off x="2309" y="1819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457" name="Oval 3612"/>
            <p:cNvSpPr>
              <a:spLocks noChangeArrowheads="1"/>
            </p:cNvSpPr>
            <p:nvPr/>
          </p:nvSpPr>
          <p:spPr bwMode="auto">
            <a:xfrm>
              <a:off x="2307" y="1807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458" name="Oval 3613"/>
            <p:cNvSpPr>
              <a:spLocks noChangeArrowheads="1"/>
            </p:cNvSpPr>
            <p:nvPr/>
          </p:nvSpPr>
          <p:spPr bwMode="auto">
            <a:xfrm>
              <a:off x="2301" y="1797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459" name="Oval 3614"/>
            <p:cNvSpPr>
              <a:spLocks noChangeArrowheads="1"/>
            </p:cNvSpPr>
            <p:nvPr/>
          </p:nvSpPr>
          <p:spPr bwMode="auto">
            <a:xfrm>
              <a:off x="2295" y="1786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460" name="Oval 3615"/>
            <p:cNvSpPr>
              <a:spLocks noChangeArrowheads="1"/>
            </p:cNvSpPr>
            <p:nvPr/>
          </p:nvSpPr>
          <p:spPr bwMode="auto">
            <a:xfrm>
              <a:off x="2317" y="1761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461" name="Oval 3616"/>
            <p:cNvSpPr>
              <a:spLocks noChangeArrowheads="1"/>
            </p:cNvSpPr>
            <p:nvPr/>
          </p:nvSpPr>
          <p:spPr bwMode="auto">
            <a:xfrm>
              <a:off x="2316" y="1771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462" name="Oval 3617"/>
            <p:cNvSpPr>
              <a:spLocks noChangeArrowheads="1"/>
            </p:cNvSpPr>
            <p:nvPr/>
          </p:nvSpPr>
          <p:spPr bwMode="auto">
            <a:xfrm>
              <a:off x="2316" y="1781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463" name="Oval 3618"/>
            <p:cNvSpPr>
              <a:spLocks noChangeArrowheads="1"/>
            </p:cNvSpPr>
            <p:nvPr/>
          </p:nvSpPr>
          <p:spPr bwMode="auto">
            <a:xfrm>
              <a:off x="2316" y="179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464" name="Oval 3619"/>
            <p:cNvSpPr>
              <a:spLocks noChangeArrowheads="1"/>
            </p:cNvSpPr>
            <p:nvPr/>
          </p:nvSpPr>
          <p:spPr bwMode="auto">
            <a:xfrm>
              <a:off x="2317" y="180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465" name="Oval 3620"/>
            <p:cNvSpPr>
              <a:spLocks noChangeArrowheads="1"/>
            </p:cNvSpPr>
            <p:nvPr/>
          </p:nvSpPr>
          <p:spPr bwMode="auto">
            <a:xfrm>
              <a:off x="2316" y="1816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466" name="Oval 3621"/>
            <p:cNvSpPr>
              <a:spLocks noChangeArrowheads="1"/>
            </p:cNvSpPr>
            <p:nvPr/>
          </p:nvSpPr>
          <p:spPr bwMode="auto">
            <a:xfrm>
              <a:off x="2316" y="1826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467" name="Oval 3622"/>
            <p:cNvSpPr>
              <a:spLocks noChangeArrowheads="1"/>
            </p:cNvSpPr>
            <p:nvPr/>
          </p:nvSpPr>
          <p:spPr bwMode="auto">
            <a:xfrm>
              <a:off x="2316" y="1837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468" name="Oval 3623"/>
            <p:cNvSpPr>
              <a:spLocks noChangeArrowheads="1"/>
            </p:cNvSpPr>
            <p:nvPr/>
          </p:nvSpPr>
          <p:spPr bwMode="auto">
            <a:xfrm>
              <a:off x="2315" y="1847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469" name="Oval 3624"/>
            <p:cNvSpPr>
              <a:spLocks noChangeArrowheads="1"/>
            </p:cNvSpPr>
            <p:nvPr/>
          </p:nvSpPr>
          <p:spPr bwMode="auto">
            <a:xfrm>
              <a:off x="2314" y="1857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470" name="Oval 3625"/>
            <p:cNvSpPr>
              <a:spLocks noChangeArrowheads="1"/>
            </p:cNvSpPr>
            <p:nvPr/>
          </p:nvSpPr>
          <p:spPr bwMode="auto">
            <a:xfrm>
              <a:off x="2314" y="1867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471" name="Oval 3626"/>
            <p:cNvSpPr>
              <a:spLocks noChangeArrowheads="1"/>
            </p:cNvSpPr>
            <p:nvPr/>
          </p:nvSpPr>
          <p:spPr bwMode="auto">
            <a:xfrm>
              <a:off x="2314" y="1878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472" name="Oval 3627"/>
            <p:cNvSpPr>
              <a:spLocks noChangeArrowheads="1"/>
            </p:cNvSpPr>
            <p:nvPr/>
          </p:nvSpPr>
          <p:spPr bwMode="auto">
            <a:xfrm>
              <a:off x="2315" y="1888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473" name="Oval 3628"/>
            <p:cNvSpPr>
              <a:spLocks noChangeArrowheads="1"/>
            </p:cNvSpPr>
            <p:nvPr/>
          </p:nvSpPr>
          <p:spPr bwMode="auto">
            <a:xfrm>
              <a:off x="2314" y="1898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474" name="Oval 3629"/>
            <p:cNvSpPr>
              <a:spLocks noChangeArrowheads="1"/>
            </p:cNvSpPr>
            <p:nvPr/>
          </p:nvSpPr>
          <p:spPr bwMode="auto">
            <a:xfrm>
              <a:off x="2314" y="1909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475" name="Oval 3630"/>
            <p:cNvSpPr>
              <a:spLocks noChangeArrowheads="1"/>
            </p:cNvSpPr>
            <p:nvPr/>
          </p:nvSpPr>
          <p:spPr bwMode="auto">
            <a:xfrm>
              <a:off x="2314" y="1919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476" name="Oval 3631"/>
            <p:cNvSpPr>
              <a:spLocks noChangeArrowheads="1"/>
            </p:cNvSpPr>
            <p:nvPr/>
          </p:nvSpPr>
          <p:spPr bwMode="auto">
            <a:xfrm>
              <a:off x="2316" y="1927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477" name="Oval 3632"/>
            <p:cNvSpPr>
              <a:spLocks noChangeArrowheads="1"/>
            </p:cNvSpPr>
            <p:nvPr/>
          </p:nvSpPr>
          <p:spPr bwMode="auto">
            <a:xfrm>
              <a:off x="2320" y="1937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478" name="Oval 3633"/>
            <p:cNvSpPr>
              <a:spLocks noChangeArrowheads="1"/>
            </p:cNvSpPr>
            <p:nvPr/>
          </p:nvSpPr>
          <p:spPr bwMode="auto">
            <a:xfrm>
              <a:off x="2328" y="1945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479" name="Oval 3634"/>
            <p:cNvSpPr>
              <a:spLocks noChangeArrowheads="1"/>
            </p:cNvSpPr>
            <p:nvPr/>
          </p:nvSpPr>
          <p:spPr bwMode="auto">
            <a:xfrm>
              <a:off x="2338" y="1948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480" name="Oval 3635"/>
            <p:cNvSpPr>
              <a:spLocks noChangeArrowheads="1"/>
            </p:cNvSpPr>
            <p:nvPr/>
          </p:nvSpPr>
          <p:spPr bwMode="auto">
            <a:xfrm>
              <a:off x="2350" y="1945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481" name="Oval 3636"/>
            <p:cNvSpPr>
              <a:spLocks noChangeArrowheads="1"/>
            </p:cNvSpPr>
            <p:nvPr/>
          </p:nvSpPr>
          <p:spPr bwMode="auto">
            <a:xfrm>
              <a:off x="2354" y="1939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482" name="Oval 3637"/>
            <p:cNvSpPr>
              <a:spLocks noChangeArrowheads="1"/>
            </p:cNvSpPr>
            <p:nvPr/>
          </p:nvSpPr>
          <p:spPr bwMode="auto">
            <a:xfrm>
              <a:off x="2360" y="1931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483" name="Oval 3638"/>
            <p:cNvSpPr>
              <a:spLocks noChangeArrowheads="1"/>
            </p:cNvSpPr>
            <p:nvPr/>
          </p:nvSpPr>
          <p:spPr bwMode="auto">
            <a:xfrm>
              <a:off x="2368" y="1921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484" name="Oval 3639"/>
            <p:cNvSpPr>
              <a:spLocks noChangeArrowheads="1"/>
            </p:cNvSpPr>
            <p:nvPr/>
          </p:nvSpPr>
          <p:spPr bwMode="auto">
            <a:xfrm>
              <a:off x="2372" y="1911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485" name="Oval 3640"/>
            <p:cNvSpPr>
              <a:spLocks noChangeArrowheads="1"/>
            </p:cNvSpPr>
            <p:nvPr/>
          </p:nvSpPr>
          <p:spPr bwMode="auto">
            <a:xfrm>
              <a:off x="2376" y="1902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486" name="Oval 3641"/>
            <p:cNvSpPr>
              <a:spLocks noChangeArrowheads="1"/>
            </p:cNvSpPr>
            <p:nvPr/>
          </p:nvSpPr>
          <p:spPr bwMode="auto">
            <a:xfrm>
              <a:off x="2382" y="1892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487" name="Oval 3642"/>
            <p:cNvSpPr>
              <a:spLocks noChangeArrowheads="1"/>
            </p:cNvSpPr>
            <p:nvPr/>
          </p:nvSpPr>
          <p:spPr bwMode="auto">
            <a:xfrm>
              <a:off x="2387" y="188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488" name="Oval 3643"/>
            <p:cNvSpPr>
              <a:spLocks noChangeArrowheads="1"/>
            </p:cNvSpPr>
            <p:nvPr/>
          </p:nvSpPr>
          <p:spPr bwMode="auto">
            <a:xfrm>
              <a:off x="2391" y="187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489" name="Oval 3644"/>
            <p:cNvSpPr>
              <a:spLocks noChangeArrowheads="1"/>
            </p:cNvSpPr>
            <p:nvPr/>
          </p:nvSpPr>
          <p:spPr bwMode="auto">
            <a:xfrm>
              <a:off x="2393" y="1865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490" name="Oval 3645"/>
            <p:cNvSpPr>
              <a:spLocks noChangeArrowheads="1"/>
            </p:cNvSpPr>
            <p:nvPr/>
          </p:nvSpPr>
          <p:spPr bwMode="auto">
            <a:xfrm>
              <a:off x="2399" y="1855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491" name="Oval 3646"/>
            <p:cNvSpPr>
              <a:spLocks noChangeArrowheads="1"/>
            </p:cNvSpPr>
            <p:nvPr/>
          </p:nvSpPr>
          <p:spPr bwMode="auto">
            <a:xfrm>
              <a:off x="2403" y="1845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492" name="Oval 3647"/>
            <p:cNvSpPr>
              <a:spLocks noChangeArrowheads="1"/>
            </p:cNvSpPr>
            <p:nvPr/>
          </p:nvSpPr>
          <p:spPr bwMode="auto">
            <a:xfrm>
              <a:off x="2407" y="1835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493" name="Oval 3648"/>
            <p:cNvSpPr>
              <a:spLocks noChangeArrowheads="1"/>
            </p:cNvSpPr>
            <p:nvPr/>
          </p:nvSpPr>
          <p:spPr bwMode="auto">
            <a:xfrm>
              <a:off x="2424" y="1671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494" name="Oval 3649"/>
            <p:cNvSpPr>
              <a:spLocks noChangeArrowheads="1"/>
            </p:cNvSpPr>
            <p:nvPr/>
          </p:nvSpPr>
          <p:spPr bwMode="auto">
            <a:xfrm>
              <a:off x="2424" y="1677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495" name="Oval 3650"/>
            <p:cNvSpPr>
              <a:spLocks noChangeArrowheads="1"/>
            </p:cNvSpPr>
            <p:nvPr/>
          </p:nvSpPr>
          <p:spPr bwMode="auto">
            <a:xfrm>
              <a:off x="2424" y="1687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496" name="Oval 3651"/>
            <p:cNvSpPr>
              <a:spLocks noChangeArrowheads="1"/>
            </p:cNvSpPr>
            <p:nvPr/>
          </p:nvSpPr>
          <p:spPr bwMode="auto">
            <a:xfrm>
              <a:off x="2424" y="1695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497" name="Oval 3652"/>
            <p:cNvSpPr>
              <a:spLocks noChangeArrowheads="1"/>
            </p:cNvSpPr>
            <p:nvPr/>
          </p:nvSpPr>
          <p:spPr bwMode="auto">
            <a:xfrm>
              <a:off x="2424" y="1705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498" name="Oval 3653"/>
            <p:cNvSpPr>
              <a:spLocks noChangeArrowheads="1"/>
            </p:cNvSpPr>
            <p:nvPr/>
          </p:nvSpPr>
          <p:spPr bwMode="auto">
            <a:xfrm>
              <a:off x="2424" y="1709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499" name="Oval 3654"/>
            <p:cNvSpPr>
              <a:spLocks noChangeArrowheads="1"/>
            </p:cNvSpPr>
            <p:nvPr/>
          </p:nvSpPr>
          <p:spPr bwMode="auto">
            <a:xfrm>
              <a:off x="2424" y="172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500" name="Oval 3655"/>
            <p:cNvSpPr>
              <a:spLocks noChangeArrowheads="1"/>
            </p:cNvSpPr>
            <p:nvPr/>
          </p:nvSpPr>
          <p:spPr bwMode="auto">
            <a:xfrm>
              <a:off x="2424" y="172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501" name="Oval 3656"/>
            <p:cNvSpPr>
              <a:spLocks noChangeArrowheads="1"/>
            </p:cNvSpPr>
            <p:nvPr/>
          </p:nvSpPr>
          <p:spPr bwMode="auto">
            <a:xfrm>
              <a:off x="2424" y="1736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502" name="Oval 3657"/>
            <p:cNvSpPr>
              <a:spLocks noChangeArrowheads="1"/>
            </p:cNvSpPr>
            <p:nvPr/>
          </p:nvSpPr>
          <p:spPr bwMode="auto">
            <a:xfrm>
              <a:off x="2424" y="1744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503" name="Oval 3658"/>
            <p:cNvSpPr>
              <a:spLocks noChangeArrowheads="1"/>
            </p:cNvSpPr>
            <p:nvPr/>
          </p:nvSpPr>
          <p:spPr bwMode="auto">
            <a:xfrm>
              <a:off x="2426" y="1755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504" name="Oval 3659"/>
            <p:cNvSpPr>
              <a:spLocks noChangeArrowheads="1"/>
            </p:cNvSpPr>
            <p:nvPr/>
          </p:nvSpPr>
          <p:spPr bwMode="auto">
            <a:xfrm>
              <a:off x="2424" y="1757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505" name="Oval 3660"/>
            <p:cNvSpPr>
              <a:spLocks noChangeArrowheads="1"/>
            </p:cNvSpPr>
            <p:nvPr/>
          </p:nvSpPr>
          <p:spPr bwMode="auto">
            <a:xfrm>
              <a:off x="2426" y="1767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506" name="Oval 3661"/>
            <p:cNvSpPr>
              <a:spLocks noChangeArrowheads="1"/>
            </p:cNvSpPr>
            <p:nvPr/>
          </p:nvSpPr>
          <p:spPr bwMode="auto">
            <a:xfrm>
              <a:off x="2426" y="1771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507" name="Oval 3662"/>
            <p:cNvSpPr>
              <a:spLocks noChangeArrowheads="1"/>
            </p:cNvSpPr>
            <p:nvPr/>
          </p:nvSpPr>
          <p:spPr bwMode="auto">
            <a:xfrm>
              <a:off x="2424" y="1781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508" name="Oval 3663"/>
            <p:cNvSpPr>
              <a:spLocks noChangeArrowheads="1"/>
            </p:cNvSpPr>
            <p:nvPr/>
          </p:nvSpPr>
          <p:spPr bwMode="auto">
            <a:xfrm>
              <a:off x="2424" y="1787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509" name="Oval 3664"/>
            <p:cNvSpPr>
              <a:spLocks noChangeArrowheads="1"/>
            </p:cNvSpPr>
            <p:nvPr/>
          </p:nvSpPr>
          <p:spPr bwMode="auto">
            <a:xfrm>
              <a:off x="2424" y="1798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510" name="Oval 3665"/>
            <p:cNvSpPr>
              <a:spLocks noChangeArrowheads="1"/>
            </p:cNvSpPr>
            <p:nvPr/>
          </p:nvSpPr>
          <p:spPr bwMode="auto">
            <a:xfrm>
              <a:off x="2424" y="1808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511" name="Oval 3666"/>
            <p:cNvSpPr>
              <a:spLocks noChangeArrowheads="1"/>
            </p:cNvSpPr>
            <p:nvPr/>
          </p:nvSpPr>
          <p:spPr bwMode="auto">
            <a:xfrm>
              <a:off x="2424" y="1816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512" name="Oval 3667"/>
            <p:cNvSpPr>
              <a:spLocks noChangeArrowheads="1"/>
            </p:cNvSpPr>
            <p:nvPr/>
          </p:nvSpPr>
          <p:spPr bwMode="auto">
            <a:xfrm>
              <a:off x="2424" y="1826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513" name="Oval 3668"/>
            <p:cNvSpPr>
              <a:spLocks noChangeArrowheads="1"/>
            </p:cNvSpPr>
            <p:nvPr/>
          </p:nvSpPr>
          <p:spPr bwMode="auto">
            <a:xfrm>
              <a:off x="2424" y="1835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514" name="Oval 3669"/>
            <p:cNvSpPr>
              <a:spLocks noChangeArrowheads="1"/>
            </p:cNvSpPr>
            <p:nvPr/>
          </p:nvSpPr>
          <p:spPr bwMode="auto">
            <a:xfrm>
              <a:off x="2426" y="169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515" name="Oval 3670"/>
            <p:cNvSpPr>
              <a:spLocks noChangeArrowheads="1"/>
            </p:cNvSpPr>
            <p:nvPr/>
          </p:nvSpPr>
          <p:spPr bwMode="auto">
            <a:xfrm>
              <a:off x="2410" y="1822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516" name="Oval 3671"/>
            <p:cNvSpPr>
              <a:spLocks noChangeArrowheads="1"/>
            </p:cNvSpPr>
            <p:nvPr/>
          </p:nvSpPr>
          <p:spPr bwMode="auto">
            <a:xfrm>
              <a:off x="2414" y="1812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517" name="Oval 3672"/>
            <p:cNvSpPr>
              <a:spLocks noChangeArrowheads="1"/>
            </p:cNvSpPr>
            <p:nvPr/>
          </p:nvSpPr>
          <p:spPr bwMode="auto">
            <a:xfrm>
              <a:off x="2416" y="180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518" name="Oval 3673"/>
            <p:cNvSpPr>
              <a:spLocks noChangeArrowheads="1"/>
            </p:cNvSpPr>
            <p:nvPr/>
          </p:nvSpPr>
          <p:spPr bwMode="auto">
            <a:xfrm>
              <a:off x="2420" y="179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519" name="Oval 3674"/>
            <p:cNvSpPr>
              <a:spLocks noChangeArrowheads="1"/>
            </p:cNvSpPr>
            <p:nvPr/>
          </p:nvSpPr>
          <p:spPr bwMode="auto">
            <a:xfrm>
              <a:off x="2422" y="1779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520" name="Oval 3675"/>
            <p:cNvSpPr>
              <a:spLocks noChangeArrowheads="1"/>
            </p:cNvSpPr>
            <p:nvPr/>
          </p:nvSpPr>
          <p:spPr bwMode="auto">
            <a:xfrm>
              <a:off x="2422" y="1769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521" name="Oval 3676"/>
            <p:cNvSpPr>
              <a:spLocks noChangeArrowheads="1"/>
            </p:cNvSpPr>
            <p:nvPr/>
          </p:nvSpPr>
          <p:spPr bwMode="auto">
            <a:xfrm>
              <a:off x="2424" y="1759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522" name="Oval 3677"/>
            <p:cNvSpPr>
              <a:spLocks noChangeArrowheads="1"/>
            </p:cNvSpPr>
            <p:nvPr/>
          </p:nvSpPr>
          <p:spPr bwMode="auto">
            <a:xfrm>
              <a:off x="2424" y="1746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523" name="Oval 3678"/>
            <p:cNvSpPr>
              <a:spLocks noChangeArrowheads="1"/>
            </p:cNvSpPr>
            <p:nvPr/>
          </p:nvSpPr>
          <p:spPr bwMode="auto">
            <a:xfrm>
              <a:off x="2426" y="1732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524" name="Oval 3679"/>
            <p:cNvSpPr>
              <a:spLocks noChangeArrowheads="1"/>
            </p:cNvSpPr>
            <p:nvPr/>
          </p:nvSpPr>
          <p:spPr bwMode="auto">
            <a:xfrm>
              <a:off x="2426" y="172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525" name="Oval 3680"/>
            <p:cNvSpPr>
              <a:spLocks noChangeArrowheads="1"/>
            </p:cNvSpPr>
            <p:nvPr/>
          </p:nvSpPr>
          <p:spPr bwMode="auto">
            <a:xfrm>
              <a:off x="2426" y="171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526" name="Oval 3681"/>
            <p:cNvSpPr>
              <a:spLocks noChangeArrowheads="1"/>
            </p:cNvSpPr>
            <p:nvPr/>
          </p:nvSpPr>
          <p:spPr bwMode="auto">
            <a:xfrm>
              <a:off x="2426" y="1701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527" name="Oval 3682"/>
            <p:cNvSpPr>
              <a:spLocks noChangeArrowheads="1"/>
            </p:cNvSpPr>
            <p:nvPr/>
          </p:nvSpPr>
          <p:spPr bwMode="auto">
            <a:xfrm>
              <a:off x="2426" y="1691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528" name="Oval 3683"/>
            <p:cNvSpPr>
              <a:spLocks noChangeArrowheads="1"/>
            </p:cNvSpPr>
            <p:nvPr/>
          </p:nvSpPr>
          <p:spPr bwMode="auto">
            <a:xfrm>
              <a:off x="2426" y="1681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529" name="Oval 3684"/>
            <p:cNvSpPr>
              <a:spLocks noChangeArrowheads="1"/>
            </p:cNvSpPr>
            <p:nvPr/>
          </p:nvSpPr>
          <p:spPr bwMode="auto">
            <a:xfrm>
              <a:off x="2426" y="1671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530" name="Oval 3685"/>
            <p:cNvSpPr>
              <a:spLocks noChangeArrowheads="1"/>
            </p:cNvSpPr>
            <p:nvPr/>
          </p:nvSpPr>
          <p:spPr bwMode="auto">
            <a:xfrm>
              <a:off x="2390" y="1761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531" name="Oval 3686"/>
            <p:cNvSpPr>
              <a:spLocks noChangeArrowheads="1"/>
            </p:cNvSpPr>
            <p:nvPr/>
          </p:nvSpPr>
          <p:spPr bwMode="auto">
            <a:xfrm>
              <a:off x="2400" y="1761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532" name="Oval 3687"/>
            <p:cNvSpPr>
              <a:spLocks noChangeArrowheads="1"/>
            </p:cNvSpPr>
            <p:nvPr/>
          </p:nvSpPr>
          <p:spPr bwMode="auto">
            <a:xfrm>
              <a:off x="2410" y="1761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533" name="Oval 3688"/>
            <p:cNvSpPr>
              <a:spLocks noChangeArrowheads="1"/>
            </p:cNvSpPr>
            <p:nvPr/>
          </p:nvSpPr>
          <p:spPr bwMode="auto">
            <a:xfrm>
              <a:off x="2424" y="1761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534" name="Oval 3689"/>
            <p:cNvSpPr>
              <a:spLocks noChangeArrowheads="1"/>
            </p:cNvSpPr>
            <p:nvPr/>
          </p:nvSpPr>
          <p:spPr bwMode="auto">
            <a:xfrm>
              <a:off x="2436" y="1763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535" name="Oval 3690"/>
            <p:cNvSpPr>
              <a:spLocks noChangeArrowheads="1"/>
            </p:cNvSpPr>
            <p:nvPr/>
          </p:nvSpPr>
          <p:spPr bwMode="auto">
            <a:xfrm>
              <a:off x="2444" y="1763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536" name="Oval 3691"/>
            <p:cNvSpPr>
              <a:spLocks noChangeArrowheads="1"/>
            </p:cNvSpPr>
            <p:nvPr/>
          </p:nvSpPr>
          <p:spPr bwMode="auto">
            <a:xfrm>
              <a:off x="2452" y="1761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537" name="AutoShape 3692"/>
            <p:cNvSpPr>
              <a:spLocks noChangeArrowheads="1"/>
            </p:cNvSpPr>
            <p:nvPr/>
          </p:nvSpPr>
          <p:spPr bwMode="auto">
            <a:xfrm>
              <a:off x="2225" y="1702"/>
              <a:ext cx="19" cy="20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538" name="AutoShape 3693"/>
            <p:cNvSpPr>
              <a:spLocks noChangeArrowheads="1"/>
            </p:cNvSpPr>
            <p:nvPr/>
          </p:nvSpPr>
          <p:spPr bwMode="auto">
            <a:xfrm>
              <a:off x="2231" y="1708"/>
              <a:ext cx="19" cy="20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539" name="AutoShape 3694"/>
            <p:cNvSpPr>
              <a:spLocks noChangeArrowheads="1"/>
            </p:cNvSpPr>
            <p:nvPr/>
          </p:nvSpPr>
          <p:spPr bwMode="auto">
            <a:xfrm>
              <a:off x="2239" y="1717"/>
              <a:ext cx="19" cy="19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540" name="AutoShape 3695"/>
            <p:cNvSpPr>
              <a:spLocks noChangeArrowheads="1"/>
            </p:cNvSpPr>
            <p:nvPr/>
          </p:nvSpPr>
          <p:spPr bwMode="auto">
            <a:xfrm>
              <a:off x="2249" y="1723"/>
              <a:ext cx="19" cy="19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541" name="AutoShape 3696"/>
            <p:cNvSpPr>
              <a:spLocks noChangeArrowheads="1"/>
            </p:cNvSpPr>
            <p:nvPr/>
          </p:nvSpPr>
          <p:spPr bwMode="auto">
            <a:xfrm>
              <a:off x="2261" y="1725"/>
              <a:ext cx="19" cy="19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542" name="AutoShape 3697"/>
            <p:cNvSpPr>
              <a:spLocks noChangeArrowheads="1"/>
            </p:cNvSpPr>
            <p:nvPr/>
          </p:nvSpPr>
          <p:spPr bwMode="auto">
            <a:xfrm>
              <a:off x="2277" y="1721"/>
              <a:ext cx="19" cy="19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543" name="AutoShape 3698"/>
            <p:cNvSpPr>
              <a:spLocks noChangeArrowheads="1"/>
            </p:cNvSpPr>
            <p:nvPr/>
          </p:nvSpPr>
          <p:spPr bwMode="auto">
            <a:xfrm>
              <a:off x="2285" y="1713"/>
              <a:ext cx="19" cy="19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544" name="AutoShape 3699"/>
            <p:cNvSpPr>
              <a:spLocks noChangeArrowheads="1"/>
            </p:cNvSpPr>
            <p:nvPr/>
          </p:nvSpPr>
          <p:spPr bwMode="auto">
            <a:xfrm>
              <a:off x="2293" y="1704"/>
              <a:ext cx="19" cy="20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545" name="Oval 3700"/>
            <p:cNvSpPr>
              <a:spLocks noChangeArrowheads="1"/>
            </p:cNvSpPr>
            <p:nvPr/>
          </p:nvSpPr>
          <p:spPr bwMode="auto">
            <a:xfrm>
              <a:off x="2315" y="1634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546" name="Oval 3701"/>
            <p:cNvSpPr>
              <a:spLocks noChangeArrowheads="1"/>
            </p:cNvSpPr>
            <p:nvPr/>
          </p:nvSpPr>
          <p:spPr bwMode="auto">
            <a:xfrm>
              <a:off x="2307" y="1644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547" name="Oval 3702"/>
            <p:cNvSpPr>
              <a:spLocks noChangeArrowheads="1"/>
            </p:cNvSpPr>
            <p:nvPr/>
          </p:nvSpPr>
          <p:spPr bwMode="auto">
            <a:xfrm>
              <a:off x="2299" y="1655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548" name="Oval 3703"/>
            <p:cNvSpPr>
              <a:spLocks noChangeArrowheads="1"/>
            </p:cNvSpPr>
            <p:nvPr/>
          </p:nvSpPr>
          <p:spPr bwMode="auto">
            <a:xfrm>
              <a:off x="2293" y="1663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549" name="Oval 3704"/>
            <p:cNvSpPr>
              <a:spLocks noChangeArrowheads="1"/>
            </p:cNvSpPr>
            <p:nvPr/>
          </p:nvSpPr>
          <p:spPr bwMode="auto">
            <a:xfrm>
              <a:off x="2287" y="1671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550" name="Oval 3705"/>
            <p:cNvSpPr>
              <a:spLocks noChangeArrowheads="1"/>
            </p:cNvSpPr>
            <p:nvPr/>
          </p:nvSpPr>
          <p:spPr bwMode="auto">
            <a:xfrm>
              <a:off x="2279" y="1681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551" name="AutoShape 3706"/>
            <p:cNvSpPr>
              <a:spLocks noChangeArrowheads="1"/>
            </p:cNvSpPr>
            <p:nvPr/>
          </p:nvSpPr>
          <p:spPr bwMode="auto">
            <a:xfrm>
              <a:off x="2698" y="1819"/>
              <a:ext cx="18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552" name="AutoShape 3707"/>
            <p:cNvSpPr>
              <a:spLocks noChangeArrowheads="1"/>
            </p:cNvSpPr>
            <p:nvPr/>
          </p:nvSpPr>
          <p:spPr bwMode="auto">
            <a:xfrm>
              <a:off x="2704" y="1813"/>
              <a:ext cx="17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553" name="AutoShape 3708"/>
            <p:cNvSpPr>
              <a:spLocks noChangeArrowheads="1"/>
            </p:cNvSpPr>
            <p:nvPr/>
          </p:nvSpPr>
          <p:spPr bwMode="auto">
            <a:xfrm>
              <a:off x="2708" y="1809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554" name="AutoShape 3709"/>
            <p:cNvSpPr>
              <a:spLocks noChangeArrowheads="1"/>
            </p:cNvSpPr>
            <p:nvPr/>
          </p:nvSpPr>
          <p:spPr bwMode="auto">
            <a:xfrm>
              <a:off x="2714" y="1802"/>
              <a:ext cx="19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555" name="AutoShape 3710"/>
            <p:cNvSpPr>
              <a:spLocks noChangeArrowheads="1"/>
            </p:cNvSpPr>
            <p:nvPr/>
          </p:nvSpPr>
          <p:spPr bwMode="auto">
            <a:xfrm>
              <a:off x="2721" y="1795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556" name="AutoShape 3711"/>
            <p:cNvSpPr>
              <a:spLocks noChangeArrowheads="1"/>
            </p:cNvSpPr>
            <p:nvPr/>
          </p:nvSpPr>
          <p:spPr bwMode="auto">
            <a:xfrm>
              <a:off x="2729" y="1789"/>
              <a:ext cx="18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557" name="AutoShape 3712"/>
            <p:cNvSpPr>
              <a:spLocks noChangeArrowheads="1"/>
            </p:cNvSpPr>
            <p:nvPr/>
          </p:nvSpPr>
          <p:spPr bwMode="auto">
            <a:xfrm>
              <a:off x="2736" y="1782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558" name="AutoShape 3713"/>
            <p:cNvSpPr>
              <a:spLocks noChangeArrowheads="1"/>
            </p:cNvSpPr>
            <p:nvPr/>
          </p:nvSpPr>
          <p:spPr bwMode="auto">
            <a:xfrm>
              <a:off x="2745" y="1778"/>
              <a:ext cx="17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559" name="AutoShape 3714"/>
            <p:cNvSpPr>
              <a:spLocks noChangeArrowheads="1"/>
            </p:cNvSpPr>
            <p:nvPr/>
          </p:nvSpPr>
          <p:spPr bwMode="auto">
            <a:xfrm>
              <a:off x="2751" y="1775"/>
              <a:ext cx="18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560" name="AutoShape 3715"/>
            <p:cNvSpPr>
              <a:spLocks noChangeArrowheads="1"/>
            </p:cNvSpPr>
            <p:nvPr/>
          </p:nvSpPr>
          <p:spPr bwMode="auto">
            <a:xfrm>
              <a:off x="2759" y="1775"/>
              <a:ext cx="18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561" name="AutoShape 3716"/>
            <p:cNvSpPr>
              <a:spLocks noChangeArrowheads="1"/>
            </p:cNvSpPr>
            <p:nvPr/>
          </p:nvSpPr>
          <p:spPr bwMode="auto">
            <a:xfrm>
              <a:off x="2767" y="1776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562" name="AutoShape 3717"/>
            <p:cNvSpPr>
              <a:spLocks noChangeArrowheads="1"/>
            </p:cNvSpPr>
            <p:nvPr/>
          </p:nvSpPr>
          <p:spPr bwMode="auto">
            <a:xfrm>
              <a:off x="2774" y="1783"/>
              <a:ext cx="17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563" name="AutoShape 3718"/>
            <p:cNvSpPr>
              <a:spLocks noChangeArrowheads="1"/>
            </p:cNvSpPr>
            <p:nvPr/>
          </p:nvSpPr>
          <p:spPr bwMode="auto">
            <a:xfrm>
              <a:off x="2780" y="1793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564" name="AutoShape 3719"/>
            <p:cNvSpPr>
              <a:spLocks noChangeArrowheads="1"/>
            </p:cNvSpPr>
            <p:nvPr/>
          </p:nvSpPr>
          <p:spPr bwMode="auto">
            <a:xfrm>
              <a:off x="2783" y="1803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565" name="AutoShape 3720"/>
            <p:cNvSpPr>
              <a:spLocks noChangeArrowheads="1"/>
            </p:cNvSpPr>
            <p:nvPr/>
          </p:nvSpPr>
          <p:spPr bwMode="auto">
            <a:xfrm>
              <a:off x="2783" y="1812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566" name="AutoShape 3721"/>
            <p:cNvSpPr>
              <a:spLocks noChangeArrowheads="1"/>
            </p:cNvSpPr>
            <p:nvPr/>
          </p:nvSpPr>
          <p:spPr bwMode="auto">
            <a:xfrm>
              <a:off x="2783" y="1821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567" name="AutoShape 3722"/>
            <p:cNvSpPr>
              <a:spLocks noChangeArrowheads="1"/>
            </p:cNvSpPr>
            <p:nvPr/>
          </p:nvSpPr>
          <p:spPr bwMode="auto">
            <a:xfrm>
              <a:off x="2783" y="1833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568" name="AutoShape 3723"/>
            <p:cNvSpPr>
              <a:spLocks noChangeArrowheads="1"/>
            </p:cNvSpPr>
            <p:nvPr/>
          </p:nvSpPr>
          <p:spPr bwMode="auto">
            <a:xfrm>
              <a:off x="2783" y="1840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569" name="AutoShape 3724"/>
            <p:cNvSpPr>
              <a:spLocks noChangeArrowheads="1"/>
            </p:cNvSpPr>
            <p:nvPr/>
          </p:nvSpPr>
          <p:spPr bwMode="auto">
            <a:xfrm>
              <a:off x="2783" y="1850"/>
              <a:ext cx="18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570" name="AutoShape 3725"/>
            <p:cNvSpPr>
              <a:spLocks noChangeArrowheads="1"/>
            </p:cNvSpPr>
            <p:nvPr/>
          </p:nvSpPr>
          <p:spPr bwMode="auto">
            <a:xfrm>
              <a:off x="2783" y="1858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571" name="AutoShape 3726"/>
            <p:cNvSpPr>
              <a:spLocks noChangeArrowheads="1"/>
            </p:cNvSpPr>
            <p:nvPr/>
          </p:nvSpPr>
          <p:spPr bwMode="auto">
            <a:xfrm>
              <a:off x="2783" y="1867"/>
              <a:ext cx="18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572" name="AutoShape 3727"/>
            <p:cNvSpPr>
              <a:spLocks noChangeArrowheads="1"/>
            </p:cNvSpPr>
            <p:nvPr/>
          </p:nvSpPr>
          <p:spPr bwMode="auto">
            <a:xfrm>
              <a:off x="2783" y="1876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573" name="AutoShape 3728"/>
            <p:cNvSpPr>
              <a:spLocks noChangeArrowheads="1"/>
            </p:cNvSpPr>
            <p:nvPr/>
          </p:nvSpPr>
          <p:spPr bwMode="auto">
            <a:xfrm>
              <a:off x="2783" y="1886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574" name="AutoShape 3729"/>
            <p:cNvSpPr>
              <a:spLocks noChangeArrowheads="1"/>
            </p:cNvSpPr>
            <p:nvPr/>
          </p:nvSpPr>
          <p:spPr bwMode="auto">
            <a:xfrm>
              <a:off x="2783" y="1895"/>
              <a:ext cx="18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575" name="AutoShape 3730"/>
            <p:cNvSpPr>
              <a:spLocks noChangeArrowheads="1"/>
            </p:cNvSpPr>
            <p:nvPr/>
          </p:nvSpPr>
          <p:spPr bwMode="auto">
            <a:xfrm>
              <a:off x="2783" y="1904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576" name="AutoShape 3731"/>
            <p:cNvSpPr>
              <a:spLocks noChangeArrowheads="1"/>
            </p:cNvSpPr>
            <p:nvPr/>
          </p:nvSpPr>
          <p:spPr bwMode="auto">
            <a:xfrm>
              <a:off x="2783" y="1913"/>
              <a:ext cx="18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577" name="AutoShape 3732"/>
            <p:cNvSpPr>
              <a:spLocks noChangeArrowheads="1"/>
            </p:cNvSpPr>
            <p:nvPr/>
          </p:nvSpPr>
          <p:spPr bwMode="auto">
            <a:xfrm>
              <a:off x="2783" y="1921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578" name="AutoShape 3733"/>
            <p:cNvSpPr>
              <a:spLocks noChangeArrowheads="1"/>
            </p:cNvSpPr>
            <p:nvPr/>
          </p:nvSpPr>
          <p:spPr bwMode="auto">
            <a:xfrm>
              <a:off x="2783" y="1928"/>
              <a:ext cx="18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579" name="AutoShape 3734"/>
            <p:cNvSpPr>
              <a:spLocks noChangeArrowheads="1"/>
            </p:cNvSpPr>
            <p:nvPr/>
          </p:nvSpPr>
          <p:spPr bwMode="auto">
            <a:xfrm>
              <a:off x="2783" y="1936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580" name="AutoShape 3735"/>
            <p:cNvSpPr>
              <a:spLocks noChangeArrowheads="1"/>
            </p:cNvSpPr>
            <p:nvPr/>
          </p:nvSpPr>
          <p:spPr bwMode="auto">
            <a:xfrm>
              <a:off x="2783" y="1945"/>
              <a:ext cx="18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581" name="AutoShape 3736"/>
            <p:cNvSpPr>
              <a:spLocks noChangeArrowheads="1"/>
            </p:cNvSpPr>
            <p:nvPr/>
          </p:nvSpPr>
          <p:spPr bwMode="auto">
            <a:xfrm>
              <a:off x="2786" y="1906"/>
              <a:ext cx="17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582" name="AutoShape 3737"/>
            <p:cNvSpPr>
              <a:spLocks noChangeArrowheads="1"/>
            </p:cNvSpPr>
            <p:nvPr/>
          </p:nvSpPr>
          <p:spPr bwMode="auto">
            <a:xfrm>
              <a:off x="2788" y="1899"/>
              <a:ext cx="17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583" name="AutoShape 3738"/>
            <p:cNvSpPr>
              <a:spLocks noChangeArrowheads="1"/>
            </p:cNvSpPr>
            <p:nvPr/>
          </p:nvSpPr>
          <p:spPr bwMode="auto">
            <a:xfrm>
              <a:off x="2790" y="1890"/>
              <a:ext cx="19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584" name="AutoShape 3739"/>
            <p:cNvSpPr>
              <a:spLocks noChangeArrowheads="1"/>
            </p:cNvSpPr>
            <p:nvPr/>
          </p:nvSpPr>
          <p:spPr bwMode="auto">
            <a:xfrm>
              <a:off x="2792" y="1880"/>
              <a:ext cx="18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585" name="AutoShape 3740"/>
            <p:cNvSpPr>
              <a:spLocks noChangeArrowheads="1"/>
            </p:cNvSpPr>
            <p:nvPr/>
          </p:nvSpPr>
          <p:spPr bwMode="auto">
            <a:xfrm>
              <a:off x="2795" y="1872"/>
              <a:ext cx="18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586" name="AutoShape 3741"/>
            <p:cNvSpPr>
              <a:spLocks noChangeArrowheads="1"/>
            </p:cNvSpPr>
            <p:nvPr/>
          </p:nvSpPr>
          <p:spPr bwMode="auto">
            <a:xfrm>
              <a:off x="2800" y="1862"/>
              <a:ext cx="17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587" name="AutoShape 3742"/>
            <p:cNvSpPr>
              <a:spLocks noChangeArrowheads="1"/>
            </p:cNvSpPr>
            <p:nvPr/>
          </p:nvSpPr>
          <p:spPr bwMode="auto">
            <a:xfrm>
              <a:off x="2802" y="1852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588" name="AutoShape 3743"/>
            <p:cNvSpPr>
              <a:spLocks noChangeArrowheads="1"/>
            </p:cNvSpPr>
            <p:nvPr/>
          </p:nvSpPr>
          <p:spPr bwMode="auto">
            <a:xfrm>
              <a:off x="2806" y="1843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589" name="AutoShape 3744"/>
            <p:cNvSpPr>
              <a:spLocks noChangeArrowheads="1"/>
            </p:cNvSpPr>
            <p:nvPr/>
          </p:nvSpPr>
          <p:spPr bwMode="auto">
            <a:xfrm>
              <a:off x="2810" y="1836"/>
              <a:ext cx="18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590" name="AutoShape 3745"/>
            <p:cNvSpPr>
              <a:spLocks noChangeArrowheads="1"/>
            </p:cNvSpPr>
            <p:nvPr/>
          </p:nvSpPr>
          <p:spPr bwMode="auto">
            <a:xfrm>
              <a:off x="2813" y="1826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591" name="AutoShape 3746"/>
            <p:cNvSpPr>
              <a:spLocks noChangeArrowheads="1"/>
            </p:cNvSpPr>
            <p:nvPr/>
          </p:nvSpPr>
          <p:spPr bwMode="auto">
            <a:xfrm>
              <a:off x="2818" y="1818"/>
              <a:ext cx="18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592" name="AutoShape 3747"/>
            <p:cNvSpPr>
              <a:spLocks noChangeArrowheads="1"/>
            </p:cNvSpPr>
            <p:nvPr/>
          </p:nvSpPr>
          <p:spPr bwMode="auto">
            <a:xfrm>
              <a:off x="2823" y="1809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593" name="AutoShape 3748"/>
            <p:cNvSpPr>
              <a:spLocks noChangeArrowheads="1"/>
            </p:cNvSpPr>
            <p:nvPr/>
          </p:nvSpPr>
          <p:spPr bwMode="auto">
            <a:xfrm>
              <a:off x="2828" y="1803"/>
              <a:ext cx="17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594" name="AutoShape 3749"/>
            <p:cNvSpPr>
              <a:spLocks noChangeArrowheads="1"/>
            </p:cNvSpPr>
            <p:nvPr/>
          </p:nvSpPr>
          <p:spPr bwMode="auto">
            <a:xfrm>
              <a:off x="2833" y="1795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595" name="AutoShape 3750"/>
            <p:cNvSpPr>
              <a:spLocks noChangeArrowheads="1"/>
            </p:cNvSpPr>
            <p:nvPr/>
          </p:nvSpPr>
          <p:spPr bwMode="auto">
            <a:xfrm>
              <a:off x="2839" y="1790"/>
              <a:ext cx="18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596" name="AutoShape 3751"/>
            <p:cNvSpPr>
              <a:spLocks noChangeArrowheads="1"/>
            </p:cNvSpPr>
            <p:nvPr/>
          </p:nvSpPr>
          <p:spPr bwMode="auto">
            <a:xfrm>
              <a:off x="2845" y="1784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597" name="AutoShape 3752"/>
            <p:cNvSpPr>
              <a:spLocks noChangeArrowheads="1"/>
            </p:cNvSpPr>
            <p:nvPr/>
          </p:nvSpPr>
          <p:spPr bwMode="auto">
            <a:xfrm>
              <a:off x="2852" y="1780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598" name="AutoShape 3753"/>
            <p:cNvSpPr>
              <a:spLocks noChangeArrowheads="1"/>
            </p:cNvSpPr>
            <p:nvPr/>
          </p:nvSpPr>
          <p:spPr bwMode="auto">
            <a:xfrm>
              <a:off x="2857" y="1775"/>
              <a:ext cx="19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599" name="AutoShape 3754"/>
            <p:cNvSpPr>
              <a:spLocks noChangeArrowheads="1"/>
            </p:cNvSpPr>
            <p:nvPr/>
          </p:nvSpPr>
          <p:spPr bwMode="auto">
            <a:xfrm>
              <a:off x="2865" y="1775"/>
              <a:ext cx="18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600" name="AutoShape 3755"/>
            <p:cNvSpPr>
              <a:spLocks noChangeArrowheads="1"/>
            </p:cNvSpPr>
            <p:nvPr/>
          </p:nvSpPr>
          <p:spPr bwMode="auto">
            <a:xfrm>
              <a:off x="2873" y="1773"/>
              <a:ext cx="18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601" name="AutoShape 3756"/>
            <p:cNvSpPr>
              <a:spLocks noChangeArrowheads="1"/>
            </p:cNvSpPr>
            <p:nvPr/>
          </p:nvSpPr>
          <p:spPr bwMode="auto">
            <a:xfrm>
              <a:off x="2883" y="1772"/>
              <a:ext cx="17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602" name="AutoShape 3757"/>
            <p:cNvSpPr>
              <a:spLocks noChangeArrowheads="1"/>
            </p:cNvSpPr>
            <p:nvPr/>
          </p:nvSpPr>
          <p:spPr bwMode="auto">
            <a:xfrm>
              <a:off x="2890" y="1775"/>
              <a:ext cx="18" cy="16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603" name="AutoShape 3758"/>
            <p:cNvSpPr>
              <a:spLocks noChangeArrowheads="1"/>
            </p:cNvSpPr>
            <p:nvPr/>
          </p:nvSpPr>
          <p:spPr bwMode="auto">
            <a:xfrm>
              <a:off x="2897" y="1779"/>
              <a:ext cx="17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604" name="AutoShape 3759"/>
            <p:cNvSpPr>
              <a:spLocks noChangeArrowheads="1"/>
            </p:cNvSpPr>
            <p:nvPr/>
          </p:nvSpPr>
          <p:spPr bwMode="auto">
            <a:xfrm>
              <a:off x="2904" y="1786"/>
              <a:ext cx="18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605" name="AutoShape 3760"/>
            <p:cNvSpPr>
              <a:spLocks noChangeArrowheads="1"/>
            </p:cNvSpPr>
            <p:nvPr/>
          </p:nvSpPr>
          <p:spPr bwMode="auto">
            <a:xfrm>
              <a:off x="2908" y="1793"/>
              <a:ext cx="19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606" name="AutoShape 3761"/>
            <p:cNvSpPr>
              <a:spLocks noChangeArrowheads="1"/>
            </p:cNvSpPr>
            <p:nvPr/>
          </p:nvSpPr>
          <p:spPr bwMode="auto">
            <a:xfrm>
              <a:off x="2913" y="1802"/>
              <a:ext cx="19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607" name="AutoShape 3762"/>
            <p:cNvSpPr>
              <a:spLocks noChangeArrowheads="1"/>
            </p:cNvSpPr>
            <p:nvPr/>
          </p:nvSpPr>
          <p:spPr bwMode="auto">
            <a:xfrm>
              <a:off x="2915" y="1810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608" name="AutoShape 3763"/>
            <p:cNvSpPr>
              <a:spLocks noChangeArrowheads="1"/>
            </p:cNvSpPr>
            <p:nvPr/>
          </p:nvSpPr>
          <p:spPr bwMode="auto">
            <a:xfrm>
              <a:off x="2915" y="1818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609" name="AutoShape 3764"/>
            <p:cNvSpPr>
              <a:spLocks noChangeArrowheads="1"/>
            </p:cNvSpPr>
            <p:nvPr/>
          </p:nvSpPr>
          <p:spPr bwMode="auto">
            <a:xfrm>
              <a:off x="2915" y="1827"/>
              <a:ext cx="18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610" name="AutoShape 3765"/>
            <p:cNvSpPr>
              <a:spLocks noChangeArrowheads="1"/>
            </p:cNvSpPr>
            <p:nvPr/>
          </p:nvSpPr>
          <p:spPr bwMode="auto">
            <a:xfrm>
              <a:off x="2915" y="1835"/>
              <a:ext cx="18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611" name="AutoShape 3766"/>
            <p:cNvSpPr>
              <a:spLocks noChangeArrowheads="1"/>
            </p:cNvSpPr>
            <p:nvPr/>
          </p:nvSpPr>
          <p:spPr bwMode="auto">
            <a:xfrm>
              <a:off x="2915" y="1843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612" name="AutoShape 3767"/>
            <p:cNvSpPr>
              <a:spLocks noChangeArrowheads="1"/>
            </p:cNvSpPr>
            <p:nvPr/>
          </p:nvSpPr>
          <p:spPr bwMode="auto">
            <a:xfrm>
              <a:off x="2915" y="1852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613" name="AutoShape 3768"/>
            <p:cNvSpPr>
              <a:spLocks noChangeArrowheads="1"/>
            </p:cNvSpPr>
            <p:nvPr/>
          </p:nvSpPr>
          <p:spPr bwMode="auto">
            <a:xfrm>
              <a:off x="2915" y="1861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614" name="AutoShape 3769"/>
            <p:cNvSpPr>
              <a:spLocks noChangeArrowheads="1"/>
            </p:cNvSpPr>
            <p:nvPr/>
          </p:nvSpPr>
          <p:spPr bwMode="auto">
            <a:xfrm>
              <a:off x="2915" y="1870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615" name="AutoShape 3770"/>
            <p:cNvSpPr>
              <a:spLocks noChangeArrowheads="1"/>
            </p:cNvSpPr>
            <p:nvPr/>
          </p:nvSpPr>
          <p:spPr bwMode="auto">
            <a:xfrm>
              <a:off x="2915" y="1881"/>
              <a:ext cx="18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616" name="AutoShape 3771"/>
            <p:cNvSpPr>
              <a:spLocks noChangeArrowheads="1"/>
            </p:cNvSpPr>
            <p:nvPr/>
          </p:nvSpPr>
          <p:spPr bwMode="auto">
            <a:xfrm>
              <a:off x="2915" y="1889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617" name="AutoShape 3772"/>
            <p:cNvSpPr>
              <a:spLocks noChangeArrowheads="1"/>
            </p:cNvSpPr>
            <p:nvPr/>
          </p:nvSpPr>
          <p:spPr bwMode="auto">
            <a:xfrm>
              <a:off x="2915" y="1900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618" name="AutoShape 3773"/>
            <p:cNvSpPr>
              <a:spLocks noChangeArrowheads="1"/>
            </p:cNvSpPr>
            <p:nvPr/>
          </p:nvSpPr>
          <p:spPr bwMode="auto">
            <a:xfrm>
              <a:off x="2915" y="1910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619" name="AutoShape 3774"/>
            <p:cNvSpPr>
              <a:spLocks noChangeArrowheads="1"/>
            </p:cNvSpPr>
            <p:nvPr/>
          </p:nvSpPr>
          <p:spPr bwMode="auto">
            <a:xfrm>
              <a:off x="2917" y="1917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620" name="AutoShape 3775"/>
            <p:cNvSpPr>
              <a:spLocks noChangeArrowheads="1"/>
            </p:cNvSpPr>
            <p:nvPr/>
          </p:nvSpPr>
          <p:spPr bwMode="auto">
            <a:xfrm>
              <a:off x="2920" y="1928"/>
              <a:ext cx="18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621" name="AutoShape 3776"/>
            <p:cNvSpPr>
              <a:spLocks noChangeArrowheads="1"/>
            </p:cNvSpPr>
            <p:nvPr/>
          </p:nvSpPr>
          <p:spPr bwMode="auto">
            <a:xfrm>
              <a:off x="2925" y="1935"/>
              <a:ext cx="17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622" name="AutoShape 3777"/>
            <p:cNvSpPr>
              <a:spLocks noChangeArrowheads="1"/>
            </p:cNvSpPr>
            <p:nvPr/>
          </p:nvSpPr>
          <p:spPr bwMode="auto">
            <a:xfrm>
              <a:off x="2929" y="1941"/>
              <a:ext cx="18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623" name="AutoShape 3778"/>
            <p:cNvSpPr>
              <a:spLocks noChangeArrowheads="1"/>
            </p:cNvSpPr>
            <p:nvPr/>
          </p:nvSpPr>
          <p:spPr bwMode="auto">
            <a:xfrm>
              <a:off x="2937" y="1945"/>
              <a:ext cx="17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624" name="AutoShape 3779"/>
            <p:cNvSpPr>
              <a:spLocks noChangeArrowheads="1"/>
            </p:cNvSpPr>
            <p:nvPr/>
          </p:nvSpPr>
          <p:spPr bwMode="auto">
            <a:xfrm>
              <a:off x="2944" y="1946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625" name="AutoShape 3780"/>
            <p:cNvSpPr>
              <a:spLocks noChangeArrowheads="1"/>
            </p:cNvSpPr>
            <p:nvPr/>
          </p:nvSpPr>
          <p:spPr bwMode="auto">
            <a:xfrm>
              <a:off x="2952" y="1946"/>
              <a:ext cx="17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626" name="AutoShape 3781"/>
            <p:cNvSpPr>
              <a:spLocks noChangeArrowheads="1"/>
            </p:cNvSpPr>
            <p:nvPr/>
          </p:nvSpPr>
          <p:spPr bwMode="auto">
            <a:xfrm>
              <a:off x="2958" y="1943"/>
              <a:ext cx="19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627" name="AutoShape 3782"/>
            <p:cNvSpPr>
              <a:spLocks noChangeArrowheads="1"/>
            </p:cNvSpPr>
            <p:nvPr/>
          </p:nvSpPr>
          <p:spPr bwMode="auto">
            <a:xfrm>
              <a:off x="2965" y="1938"/>
              <a:ext cx="17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628" name="AutoShape 3783"/>
            <p:cNvSpPr>
              <a:spLocks noChangeArrowheads="1"/>
            </p:cNvSpPr>
            <p:nvPr/>
          </p:nvSpPr>
          <p:spPr bwMode="auto">
            <a:xfrm>
              <a:off x="2971" y="1932"/>
              <a:ext cx="19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629" name="AutoShape 3784"/>
            <p:cNvSpPr>
              <a:spLocks noChangeArrowheads="1"/>
            </p:cNvSpPr>
            <p:nvPr/>
          </p:nvSpPr>
          <p:spPr bwMode="auto">
            <a:xfrm>
              <a:off x="2979" y="1925"/>
              <a:ext cx="17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630" name="AutoShape 3785"/>
            <p:cNvSpPr>
              <a:spLocks noChangeArrowheads="1"/>
            </p:cNvSpPr>
            <p:nvPr/>
          </p:nvSpPr>
          <p:spPr bwMode="auto">
            <a:xfrm>
              <a:off x="2984" y="1918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631" name="AutoShape 3786"/>
            <p:cNvSpPr>
              <a:spLocks noChangeArrowheads="1"/>
            </p:cNvSpPr>
            <p:nvPr/>
          </p:nvSpPr>
          <p:spPr bwMode="auto">
            <a:xfrm>
              <a:off x="2990" y="1911"/>
              <a:ext cx="18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632" name="AutoShape 3787"/>
            <p:cNvSpPr>
              <a:spLocks noChangeArrowheads="1"/>
            </p:cNvSpPr>
            <p:nvPr/>
          </p:nvSpPr>
          <p:spPr bwMode="auto">
            <a:xfrm>
              <a:off x="2994" y="1903"/>
              <a:ext cx="17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633" name="AutoShape 3788"/>
            <p:cNvSpPr>
              <a:spLocks noChangeArrowheads="1"/>
            </p:cNvSpPr>
            <p:nvPr/>
          </p:nvSpPr>
          <p:spPr bwMode="auto">
            <a:xfrm>
              <a:off x="2998" y="1895"/>
              <a:ext cx="18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634" name="AutoShape 3789"/>
            <p:cNvSpPr>
              <a:spLocks noChangeArrowheads="1"/>
            </p:cNvSpPr>
            <p:nvPr/>
          </p:nvSpPr>
          <p:spPr bwMode="auto">
            <a:xfrm>
              <a:off x="3003" y="1886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635" name="AutoShape 3790"/>
            <p:cNvSpPr>
              <a:spLocks noChangeArrowheads="1"/>
            </p:cNvSpPr>
            <p:nvPr/>
          </p:nvSpPr>
          <p:spPr bwMode="auto">
            <a:xfrm>
              <a:off x="3007" y="1879"/>
              <a:ext cx="17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636" name="AutoShape 3791"/>
            <p:cNvSpPr>
              <a:spLocks noChangeArrowheads="1"/>
            </p:cNvSpPr>
            <p:nvPr/>
          </p:nvSpPr>
          <p:spPr bwMode="auto">
            <a:xfrm>
              <a:off x="3010" y="1870"/>
              <a:ext cx="19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637" name="AutoShape 3792"/>
            <p:cNvSpPr>
              <a:spLocks noChangeArrowheads="1"/>
            </p:cNvSpPr>
            <p:nvPr/>
          </p:nvSpPr>
          <p:spPr bwMode="auto">
            <a:xfrm>
              <a:off x="3010" y="1868"/>
              <a:ext cx="17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638" name="AutoShape 3793"/>
            <p:cNvSpPr>
              <a:spLocks noChangeArrowheads="1"/>
            </p:cNvSpPr>
            <p:nvPr/>
          </p:nvSpPr>
          <p:spPr bwMode="auto">
            <a:xfrm>
              <a:off x="3014" y="1861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639" name="AutoShape 3794"/>
            <p:cNvSpPr>
              <a:spLocks noChangeArrowheads="1"/>
            </p:cNvSpPr>
            <p:nvPr/>
          </p:nvSpPr>
          <p:spPr bwMode="auto">
            <a:xfrm>
              <a:off x="3018" y="1853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640" name="AutoShape 3795"/>
            <p:cNvSpPr>
              <a:spLocks noChangeArrowheads="1"/>
            </p:cNvSpPr>
            <p:nvPr/>
          </p:nvSpPr>
          <p:spPr bwMode="auto">
            <a:xfrm>
              <a:off x="3022" y="1845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641" name="AutoShape 3796"/>
            <p:cNvSpPr>
              <a:spLocks noChangeArrowheads="1"/>
            </p:cNvSpPr>
            <p:nvPr/>
          </p:nvSpPr>
          <p:spPr bwMode="auto">
            <a:xfrm>
              <a:off x="3026" y="1836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642" name="AutoShape 3797"/>
            <p:cNvSpPr>
              <a:spLocks noChangeArrowheads="1"/>
            </p:cNvSpPr>
            <p:nvPr/>
          </p:nvSpPr>
          <p:spPr bwMode="auto">
            <a:xfrm>
              <a:off x="3031" y="1828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643" name="AutoShape 3798"/>
            <p:cNvSpPr>
              <a:spLocks noChangeArrowheads="1"/>
            </p:cNvSpPr>
            <p:nvPr/>
          </p:nvSpPr>
          <p:spPr bwMode="auto">
            <a:xfrm>
              <a:off x="3035" y="1819"/>
              <a:ext cx="17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644" name="AutoShape 3799"/>
            <p:cNvSpPr>
              <a:spLocks noChangeArrowheads="1"/>
            </p:cNvSpPr>
            <p:nvPr/>
          </p:nvSpPr>
          <p:spPr bwMode="auto">
            <a:xfrm>
              <a:off x="3039" y="1807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645" name="AutoShape 3800"/>
            <p:cNvSpPr>
              <a:spLocks noChangeArrowheads="1"/>
            </p:cNvSpPr>
            <p:nvPr/>
          </p:nvSpPr>
          <p:spPr bwMode="auto">
            <a:xfrm>
              <a:off x="3043" y="1800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646" name="AutoShape 3801"/>
            <p:cNvSpPr>
              <a:spLocks noChangeArrowheads="1"/>
            </p:cNvSpPr>
            <p:nvPr/>
          </p:nvSpPr>
          <p:spPr bwMode="auto">
            <a:xfrm>
              <a:off x="3046" y="1792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647" name="AutoShape 3802"/>
            <p:cNvSpPr>
              <a:spLocks noChangeArrowheads="1"/>
            </p:cNvSpPr>
            <p:nvPr/>
          </p:nvSpPr>
          <p:spPr bwMode="auto">
            <a:xfrm>
              <a:off x="3049" y="1785"/>
              <a:ext cx="17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648" name="AutoShape 3803"/>
            <p:cNvSpPr>
              <a:spLocks noChangeArrowheads="1"/>
            </p:cNvSpPr>
            <p:nvPr/>
          </p:nvSpPr>
          <p:spPr bwMode="auto">
            <a:xfrm>
              <a:off x="3051" y="1777"/>
              <a:ext cx="19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649" name="AutoShape 3804"/>
            <p:cNvSpPr>
              <a:spLocks noChangeArrowheads="1"/>
            </p:cNvSpPr>
            <p:nvPr/>
          </p:nvSpPr>
          <p:spPr bwMode="auto">
            <a:xfrm>
              <a:off x="3055" y="1769"/>
              <a:ext cx="19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650" name="AutoShape 3805"/>
            <p:cNvSpPr>
              <a:spLocks noChangeArrowheads="1"/>
            </p:cNvSpPr>
            <p:nvPr/>
          </p:nvSpPr>
          <p:spPr bwMode="auto">
            <a:xfrm>
              <a:off x="3060" y="1759"/>
              <a:ext cx="18" cy="16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651" name="AutoShape 3806"/>
            <p:cNvSpPr>
              <a:spLocks noChangeArrowheads="1"/>
            </p:cNvSpPr>
            <p:nvPr/>
          </p:nvSpPr>
          <p:spPr bwMode="auto">
            <a:xfrm>
              <a:off x="3063" y="1750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652" name="AutoShape 3807"/>
            <p:cNvSpPr>
              <a:spLocks noChangeArrowheads="1"/>
            </p:cNvSpPr>
            <p:nvPr/>
          </p:nvSpPr>
          <p:spPr bwMode="auto">
            <a:xfrm>
              <a:off x="3066" y="1740"/>
              <a:ext cx="19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653" name="AutoShape 3808"/>
            <p:cNvSpPr>
              <a:spLocks noChangeArrowheads="1"/>
            </p:cNvSpPr>
            <p:nvPr/>
          </p:nvSpPr>
          <p:spPr bwMode="auto">
            <a:xfrm>
              <a:off x="3071" y="1730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654" name="AutoShape 3809"/>
            <p:cNvSpPr>
              <a:spLocks noChangeArrowheads="1"/>
            </p:cNvSpPr>
            <p:nvPr/>
          </p:nvSpPr>
          <p:spPr bwMode="auto">
            <a:xfrm>
              <a:off x="3075" y="1721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655" name="AutoShape 3810"/>
            <p:cNvSpPr>
              <a:spLocks noChangeArrowheads="1"/>
            </p:cNvSpPr>
            <p:nvPr/>
          </p:nvSpPr>
          <p:spPr bwMode="auto">
            <a:xfrm>
              <a:off x="3079" y="1713"/>
              <a:ext cx="18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656" name="AutoShape 3811"/>
            <p:cNvSpPr>
              <a:spLocks noChangeArrowheads="1"/>
            </p:cNvSpPr>
            <p:nvPr/>
          </p:nvSpPr>
          <p:spPr bwMode="auto">
            <a:xfrm>
              <a:off x="3082" y="1703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657" name="AutoShape 3812"/>
            <p:cNvSpPr>
              <a:spLocks noChangeArrowheads="1"/>
            </p:cNvSpPr>
            <p:nvPr/>
          </p:nvSpPr>
          <p:spPr bwMode="auto">
            <a:xfrm>
              <a:off x="3087" y="1695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658" name="AutoShape 3813"/>
            <p:cNvSpPr>
              <a:spLocks noChangeArrowheads="1"/>
            </p:cNvSpPr>
            <p:nvPr/>
          </p:nvSpPr>
          <p:spPr bwMode="auto">
            <a:xfrm>
              <a:off x="3091" y="1687"/>
              <a:ext cx="17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659" name="AutoShape 3814"/>
            <p:cNvSpPr>
              <a:spLocks noChangeArrowheads="1"/>
            </p:cNvSpPr>
            <p:nvPr/>
          </p:nvSpPr>
          <p:spPr bwMode="auto">
            <a:xfrm>
              <a:off x="3093" y="1680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660" name="AutoShape 3815"/>
            <p:cNvSpPr>
              <a:spLocks noChangeArrowheads="1"/>
            </p:cNvSpPr>
            <p:nvPr/>
          </p:nvSpPr>
          <p:spPr bwMode="auto">
            <a:xfrm>
              <a:off x="3096" y="1673"/>
              <a:ext cx="19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661" name="AutoShape 3816"/>
            <p:cNvSpPr>
              <a:spLocks noChangeArrowheads="1"/>
            </p:cNvSpPr>
            <p:nvPr/>
          </p:nvSpPr>
          <p:spPr bwMode="auto">
            <a:xfrm>
              <a:off x="3102" y="1663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662" name="AutoShape 3817"/>
            <p:cNvSpPr>
              <a:spLocks noChangeArrowheads="1"/>
            </p:cNvSpPr>
            <p:nvPr/>
          </p:nvSpPr>
          <p:spPr bwMode="auto">
            <a:xfrm>
              <a:off x="3105" y="1654"/>
              <a:ext cx="17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663" name="AutoShape 3818"/>
            <p:cNvSpPr>
              <a:spLocks noChangeArrowheads="1"/>
            </p:cNvSpPr>
            <p:nvPr/>
          </p:nvSpPr>
          <p:spPr bwMode="auto">
            <a:xfrm>
              <a:off x="3107" y="1645"/>
              <a:ext cx="19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664" name="AutoShape 3819"/>
            <p:cNvSpPr>
              <a:spLocks noChangeArrowheads="1"/>
            </p:cNvSpPr>
            <p:nvPr/>
          </p:nvSpPr>
          <p:spPr bwMode="auto">
            <a:xfrm>
              <a:off x="3111" y="1637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665" name="AutoShape 3820"/>
            <p:cNvSpPr>
              <a:spLocks noChangeArrowheads="1"/>
            </p:cNvSpPr>
            <p:nvPr/>
          </p:nvSpPr>
          <p:spPr bwMode="auto">
            <a:xfrm>
              <a:off x="3114" y="1630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666" name="AutoShape 3821"/>
            <p:cNvSpPr>
              <a:spLocks noChangeArrowheads="1"/>
            </p:cNvSpPr>
            <p:nvPr/>
          </p:nvSpPr>
          <p:spPr bwMode="auto">
            <a:xfrm>
              <a:off x="3119" y="1620"/>
              <a:ext cx="17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667" name="AutoShape 3822"/>
            <p:cNvSpPr>
              <a:spLocks noChangeArrowheads="1"/>
            </p:cNvSpPr>
            <p:nvPr/>
          </p:nvSpPr>
          <p:spPr bwMode="auto">
            <a:xfrm>
              <a:off x="3121" y="1611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668" name="AutoShape 3823"/>
            <p:cNvSpPr>
              <a:spLocks noChangeArrowheads="1"/>
            </p:cNvSpPr>
            <p:nvPr/>
          </p:nvSpPr>
          <p:spPr bwMode="auto">
            <a:xfrm>
              <a:off x="3125" y="1601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669" name="AutoShape 3824"/>
            <p:cNvSpPr>
              <a:spLocks noChangeArrowheads="1"/>
            </p:cNvSpPr>
            <p:nvPr/>
          </p:nvSpPr>
          <p:spPr bwMode="auto">
            <a:xfrm>
              <a:off x="3126" y="1594"/>
              <a:ext cx="19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670" name="AutoShape 3825"/>
            <p:cNvSpPr>
              <a:spLocks noChangeArrowheads="1"/>
            </p:cNvSpPr>
            <p:nvPr/>
          </p:nvSpPr>
          <p:spPr bwMode="auto">
            <a:xfrm>
              <a:off x="3129" y="1585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671" name="AutoShape 3826"/>
            <p:cNvSpPr>
              <a:spLocks noChangeArrowheads="1"/>
            </p:cNvSpPr>
            <p:nvPr/>
          </p:nvSpPr>
          <p:spPr bwMode="auto">
            <a:xfrm>
              <a:off x="3131" y="1575"/>
              <a:ext cx="17" cy="16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672" name="AutoShape 3827"/>
            <p:cNvSpPr>
              <a:spLocks noChangeArrowheads="1"/>
            </p:cNvSpPr>
            <p:nvPr/>
          </p:nvSpPr>
          <p:spPr bwMode="auto">
            <a:xfrm>
              <a:off x="3133" y="1567"/>
              <a:ext cx="17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673" name="AutoShape 3828"/>
            <p:cNvSpPr>
              <a:spLocks noChangeArrowheads="1"/>
            </p:cNvSpPr>
            <p:nvPr/>
          </p:nvSpPr>
          <p:spPr bwMode="auto">
            <a:xfrm>
              <a:off x="3133" y="1559"/>
              <a:ext cx="17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674" name="AutoShape 3829"/>
            <p:cNvSpPr>
              <a:spLocks noChangeArrowheads="1"/>
            </p:cNvSpPr>
            <p:nvPr/>
          </p:nvSpPr>
          <p:spPr bwMode="auto">
            <a:xfrm>
              <a:off x="3133" y="1549"/>
              <a:ext cx="17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675" name="AutoShape 3830"/>
            <p:cNvSpPr>
              <a:spLocks noChangeArrowheads="1"/>
            </p:cNvSpPr>
            <p:nvPr/>
          </p:nvSpPr>
          <p:spPr bwMode="auto">
            <a:xfrm>
              <a:off x="3132" y="1540"/>
              <a:ext cx="17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676" name="AutoShape 3831"/>
            <p:cNvSpPr>
              <a:spLocks noChangeArrowheads="1"/>
            </p:cNvSpPr>
            <p:nvPr/>
          </p:nvSpPr>
          <p:spPr bwMode="auto">
            <a:xfrm>
              <a:off x="3132" y="1531"/>
              <a:ext cx="17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677" name="AutoShape 3832"/>
            <p:cNvSpPr>
              <a:spLocks noChangeArrowheads="1"/>
            </p:cNvSpPr>
            <p:nvPr/>
          </p:nvSpPr>
          <p:spPr bwMode="auto">
            <a:xfrm>
              <a:off x="3129" y="1524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678" name="AutoShape 3833"/>
            <p:cNvSpPr>
              <a:spLocks noChangeArrowheads="1"/>
            </p:cNvSpPr>
            <p:nvPr/>
          </p:nvSpPr>
          <p:spPr bwMode="auto">
            <a:xfrm>
              <a:off x="3123" y="1516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679" name="AutoShape 3834"/>
            <p:cNvSpPr>
              <a:spLocks noChangeArrowheads="1"/>
            </p:cNvSpPr>
            <p:nvPr/>
          </p:nvSpPr>
          <p:spPr bwMode="auto">
            <a:xfrm>
              <a:off x="3118" y="1511"/>
              <a:ext cx="17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680" name="AutoShape 3835"/>
            <p:cNvSpPr>
              <a:spLocks noChangeArrowheads="1"/>
            </p:cNvSpPr>
            <p:nvPr/>
          </p:nvSpPr>
          <p:spPr bwMode="auto">
            <a:xfrm>
              <a:off x="3107" y="1507"/>
              <a:ext cx="19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681" name="AutoShape 3836"/>
            <p:cNvSpPr>
              <a:spLocks noChangeArrowheads="1"/>
            </p:cNvSpPr>
            <p:nvPr/>
          </p:nvSpPr>
          <p:spPr bwMode="auto">
            <a:xfrm>
              <a:off x="3099" y="1507"/>
              <a:ext cx="18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682" name="AutoShape 3837"/>
            <p:cNvSpPr>
              <a:spLocks noChangeArrowheads="1"/>
            </p:cNvSpPr>
            <p:nvPr/>
          </p:nvSpPr>
          <p:spPr bwMode="auto">
            <a:xfrm>
              <a:off x="3093" y="1507"/>
              <a:ext cx="17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683" name="AutoShape 3838"/>
            <p:cNvSpPr>
              <a:spLocks noChangeArrowheads="1"/>
            </p:cNvSpPr>
            <p:nvPr/>
          </p:nvSpPr>
          <p:spPr bwMode="auto">
            <a:xfrm>
              <a:off x="3085" y="1512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684" name="AutoShape 3839"/>
            <p:cNvSpPr>
              <a:spLocks noChangeArrowheads="1"/>
            </p:cNvSpPr>
            <p:nvPr/>
          </p:nvSpPr>
          <p:spPr bwMode="auto">
            <a:xfrm>
              <a:off x="3077" y="1518"/>
              <a:ext cx="17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685" name="AutoShape 3840"/>
            <p:cNvSpPr>
              <a:spLocks noChangeArrowheads="1"/>
            </p:cNvSpPr>
            <p:nvPr/>
          </p:nvSpPr>
          <p:spPr bwMode="auto">
            <a:xfrm>
              <a:off x="3070" y="1526"/>
              <a:ext cx="19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686" name="AutoShape 3841"/>
            <p:cNvSpPr>
              <a:spLocks noChangeArrowheads="1"/>
            </p:cNvSpPr>
            <p:nvPr/>
          </p:nvSpPr>
          <p:spPr bwMode="auto">
            <a:xfrm>
              <a:off x="3065" y="1536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687" name="AutoShape 3842"/>
            <p:cNvSpPr>
              <a:spLocks noChangeArrowheads="1"/>
            </p:cNvSpPr>
            <p:nvPr/>
          </p:nvSpPr>
          <p:spPr bwMode="auto">
            <a:xfrm>
              <a:off x="3061" y="1544"/>
              <a:ext cx="18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688" name="AutoShape 3843"/>
            <p:cNvSpPr>
              <a:spLocks noChangeArrowheads="1"/>
            </p:cNvSpPr>
            <p:nvPr/>
          </p:nvSpPr>
          <p:spPr bwMode="auto">
            <a:xfrm>
              <a:off x="3058" y="1552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689" name="AutoShape 3844"/>
            <p:cNvSpPr>
              <a:spLocks noChangeArrowheads="1"/>
            </p:cNvSpPr>
            <p:nvPr/>
          </p:nvSpPr>
          <p:spPr bwMode="auto">
            <a:xfrm>
              <a:off x="3055" y="1561"/>
              <a:ext cx="18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690" name="AutoShape 3845"/>
            <p:cNvSpPr>
              <a:spLocks noChangeArrowheads="1"/>
            </p:cNvSpPr>
            <p:nvPr/>
          </p:nvSpPr>
          <p:spPr bwMode="auto">
            <a:xfrm>
              <a:off x="3053" y="1570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691" name="AutoShape 3846"/>
            <p:cNvSpPr>
              <a:spLocks noChangeArrowheads="1"/>
            </p:cNvSpPr>
            <p:nvPr/>
          </p:nvSpPr>
          <p:spPr bwMode="auto">
            <a:xfrm>
              <a:off x="3051" y="1577"/>
              <a:ext cx="17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692" name="AutoShape 3847"/>
            <p:cNvSpPr>
              <a:spLocks noChangeArrowheads="1"/>
            </p:cNvSpPr>
            <p:nvPr/>
          </p:nvSpPr>
          <p:spPr bwMode="auto">
            <a:xfrm>
              <a:off x="3050" y="1585"/>
              <a:ext cx="17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693" name="AutoShape 3848"/>
            <p:cNvSpPr>
              <a:spLocks noChangeArrowheads="1"/>
            </p:cNvSpPr>
            <p:nvPr/>
          </p:nvSpPr>
          <p:spPr bwMode="auto">
            <a:xfrm>
              <a:off x="3048" y="1592"/>
              <a:ext cx="17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694" name="AutoShape 3849"/>
            <p:cNvSpPr>
              <a:spLocks noChangeArrowheads="1"/>
            </p:cNvSpPr>
            <p:nvPr/>
          </p:nvSpPr>
          <p:spPr bwMode="auto">
            <a:xfrm>
              <a:off x="3046" y="1601"/>
              <a:ext cx="18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695" name="AutoShape 3850"/>
            <p:cNvSpPr>
              <a:spLocks noChangeArrowheads="1"/>
            </p:cNvSpPr>
            <p:nvPr/>
          </p:nvSpPr>
          <p:spPr bwMode="auto">
            <a:xfrm>
              <a:off x="3046" y="1612"/>
              <a:ext cx="18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696" name="AutoShape 3851"/>
            <p:cNvSpPr>
              <a:spLocks noChangeArrowheads="1"/>
            </p:cNvSpPr>
            <p:nvPr/>
          </p:nvSpPr>
          <p:spPr bwMode="auto">
            <a:xfrm>
              <a:off x="3046" y="1622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697" name="AutoShape 3852"/>
            <p:cNvSpPr>
              <a:spLocks noChangeArrowheads="1"/>
            </p:cNvSpPr>
            <p:nvPr/>
          </p:nvSpPr>
          <p:spPr bwMode="auto">
            <a:xfrm>
              <a:off x="3046" y="1634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698" name="AutoShape 3853"/>
            <p:cNvSpPr>
              <a:spLocks noChangeArrowheads="1"/>
            </p:cNvSpPr>
            <p:nvPr/>
          </p:nvSpPr>
          <p:spPr bwMode="auto">
            <a:xfrm>
              <a:off x="3046" y="1642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699" name="AutoShape 3854"/>
            <p:cNvSpPr>
              <a:spLocks noChangeArrowheads="1"/>
            </p:cNvSpPr>
            <p:nvPr/>
          </p:nvSpPr>
          <p:spPr bwMode="auto">
            <a:xfrm>
              <a:off x="3046" y="1652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00" name="AutoShape 3855"/>
            <p:cNvSpPr>
              <a:spLocks noChangeArrowheads="1"/>
            </p:cNvSpPr>
            <p:nvPr/>
          </p:nvSpPr>
          <p:spPr bwMode="auto">
            <a:xfrm>
              <a:off x="3046" y="1665"/>
              <a:ext cx="18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01" name="AutoShape 3856"/>
            <p:cNvSpPr>
              <a:spLocks noChangeArrowheads="1"/>
            </p:cNvSpPr>
            <p:nvPr/>
          </p:nvSpPr>
          <p:spPr bwMode="auto">
            <a:xfrm>
              <a:off x="3046" y="1675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02" name="AutoShape 3857"/>
            <p:cNvSpPr>
              <a:spLocks noChangeArrowheads="1"/>
            </p:cNvSpPr>
            <p:nvPr/>
          </p:nvSpPr>
          <p:spPr bwMode="auto">
            <a:xfrm>
              <a:off x="3046" y="1683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03" name="AutoShape 3858"/>
            <p:cNvSpPr>
              <a:spLocks noChangeArrowheads="1"/>
            </p:cNvSpPr>
            <p:nvPr/>
          </p:nvSpPr>
          <p:spPr bwMode="auto">
            <a:xfrm>
              <a:off x="3046" y="1697"/>
              <a:ext cx="18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04" name="AutoShape 3859"/>
            <p:cNvSpPr>
              <a:spLocks noChangeArrowheads="1"/>
            </p:cNvSpPr>
            <p:nvPr/>
          </p:nvSpPr>
          <p:spPr bwMode="auto">
            <a:xfrm>
              <a:off x="3046" y="1708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05" name="AutoShape 3860"/>
            <p:cNvSpPr>
              <a:spLocks noChangeArrowheads="1"/>
            </p:cNvSpPr>
            <p:nvPr/>
          </p:nvSpPr>
          <p:spPr bwMode="auto">
            <a:xfrm>
              <a:off x="3046" y="1719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06" name="AutoShape 3861"/>
            <p:cNvSpPr>
              <a:spLocks noChangeArrowheads="1"/>
            </p:cNvSpPr>
            <p:nvPr/>
          </p:nvSpPr>
          <p:spPr bwMode="auto">
            <a:xfrm>
              <a:off x="3046" y="1729"/>
              <a:ext cx="18" cy="16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07" name="AutoShape 3862"/>
            <p:cNvSpPr>
              <a:spLocks noChangeArrowheads="1"/>
            </p:cNvSpPr>
            <p:nvPr/>
          </p:nvSpPr>
          <p:spPr bwMode="auto">
            <a:xfrm>
              <a:off x="3046" y="1739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08" name="AutoShape 3863"/>
            <p:cNvSpPr>
              <a:spLocks noChangeArrowheads="1"/>
            </p:cNvSpPr>
            <p:nvPr/>
          </p:nvSpPr>
          <p:spPr bwMode="auto">
            <a:xfrm>
              <a:off x="3046" y="1751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09" name="AutoShape 3864"/>
            <p:cNvSpPr>
              <a:spLocks noChangeArrowheads="1"/>
            </p:cNvSpPr>
            <p:nvPr/>
          </p:nvSpPr>
          <p:spPr bwMode="auto">
            <a:xfrm>
              <a:off x="3046" y="1763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10" name="AutoShape 3865"/>
            <p:cNvSpPr>
              <a:spLocks noChangeArrowheads="1"/>
            </p:cNvSpPr>
            <p:nvPr/>
          </p:nvSpPr>
          <p:spPr bwMode="auto">
            <a:xfrm>
              <a:off x="3046" y="1775"/>
              <a:ext cx="18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11" name="AutoShape 3866"/>
            <p:cNvSpPr>
              <a:spLocks noChangeArrowheads="1"/>
            </p:cNvSpPr>
            <p:nvPr/>
          </p:nvSpPr>
          <p:spPr bwMode="auto">
            <a:xfrm>
              <a:off x="3046" y="1786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12" name="AutoShape 3867"/>
            <p:cNvSpPr>
              <a:spLocks noChangeArrowheads="1"/>
            </p:cNvSpPr>
            <p:nvPr/>
          </p:nvSpPr>
          <p:spPr bwMode="auto">
            <a:xfrm>
              <a:off x="3046" y="1798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13" name="AutoShape 3868"/>
            <p:cNvSpPr>
              <a:spLocks noChangeArrowheads="1"/>
            </p:cNvSpPr>
            <p:nvPr/>
          </p:nvSpPr>
          <p:spPr bwMode="auto">
            <a:xfrm>
              <a:off x="3046" y="1811"/>
              <a:ext cx="18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14" name="AutoShape 3869"/>
            <p:cNvSpPr>
              <a:spLocks noChangeArrowheads="1"/>
            </p:cNvSpPr>
            <p:nvPr/>
          </p:nvSpPr>
          <p:spPr bwMode="auto">
            <a:xfrm>
              <a:off x="3046" y="1822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15" name="AutoShape 3870"/>
            <p:cNvSpPr>
              <a:spLocks noChangeArrowheads="1"/>
            </p:cNvSpPr>
            <p:nvPr/>
          </p:nvSpPr>
          <p:spPr bwMode="auto">
            <a:xfrm>
              <a:off x="3046" y="1835"/>
              <a:ext cx="18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16" name="AutoShape 3871"/>
            <p:cNvSpPr>
              <a:spLocks noChangeArrowheads="1"/>
            </p:cNvSpPr>
            <p:nvPr/>
          </p:nvSpPr>
          <p:spPr bwMode="auto">
            <a:xfrm>
              <a:off x="3046" y="1847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17" name="AutoShape 3872"/>
            <p:cNvSpPr>
              <a:spLocks noChangeArrowheads="1"/>
            </p:cNvSpPr>
            <p:nvPr/>
          </p:nvSpPr>
          <p:spPr bwMode="auto">
            <a:xfrm>
              <a:off x="3046" y="1859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18" name="AutoShape 3873"/>
            <p:cNvSpPr>
              <a:spLocks noChangeArrowheads="1"/>
            </p:cNvSpPr>
            <p:nvPr/>
          </p:nvSpPr>
          <p:spPr bwMode="auto">
            <a:xfrm>
              <a:off x="3046" y="1870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19" name="AutoShape 3874"/>
            <p:cNvSpPr>
              <a:spLocks noChangeArrowheads="1"/>
            </p:cNvSpPr>
            <p:nvPr/>
          </p:nvSpPr>
          <p:spPr bwMode="auto">
            <a:xfrm>
              <a:off x="3046" y="1882"/>
              <a:ext cx="18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20" name="AutoShape 3875"/>
            <p:cNvSpPr>
              <a:spLocks noChangeArrowheads="1"/>
            </p:cNvSpPr>
            <p:nvPr/>
          </p:nvSpPr>
          <p:spPr bwMode="auto">
            <a:xfrm>
              <a:off x="3046" y="1892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21" name="AutoShape 3876"/>
            <p:cNvSpPr>
              <a:spLocks noChangeArrowheads="1"/>
            </p:cNvSpPr>
            <p:nvPr/>
          </p:nvSpPr>
          <p:spPr bwMode="auto">
            <a:xfrm>
              <a:off x="3046" y="1902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22" name="AutoShape 3877"/>
            <p:cNvSpPr>
              <a:spLocks noChangeArrowheads="1"/>
            </p:cNvSpPr>
            <p:nvPr/>
          </p:nvSpPr>
          <p:spPr bwMode="auto">
            <a:xfrm>
              <a:off x="3046" y="1914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23" name="AutoShape 3878"/>
            <p:cNvSpPr>
              <a:spLocks noChangeArrowheads="1"/>
            </p:cNvSpPr>
            <p:nvPr/>
          </p:nvSpPr>
          <p:spPr bwMode="auto">
            <a:xfrm>
              <a:off x="3046" y="1928"/>
              <a:ext cx="18" cy="16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24" name="AutoShape 3879"/>
            <p:cNvSpPr>
              <a:spLocks noChangeArrowheads="1"/>
            </p:cNvSpPr>
            <p:nvPr/>
          </p:nvSpPr>
          <p:spPr bwMode="auto">
            <a:xfrm>
              <a:off x="3046" y="1937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25" name="AutoShape 3880"/>
            <p:cNvSpPr>
              <a:spLocks noChangeArrowheads="1"/>
            </p:cNvSpPr>
            <p:nvPr/>
          </p:nvSpPr>
          <p:spPr bwMode="auto">
            <a:xfrm>
              <a:off x="3046" y="1947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26" name="AutoShape 3881"/>
            <p:cNvSpPr>
              <a:spLocks noChangeArrowheads="1"/>
            </p:cNvSpPr>
            <p:nvPr/>
          </p:nvSpPr>
          <p:spPr bwMode="auto">
            <a:xfrm>
              <a:off x="3048" y="1875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27" name="AutoShape 3882"/>
            <p:cNvSpPr>
              <a:spLocks noChangeArrowheads="1"/>
            </p:cNvSpPr>
            <p:nvPr/>
          </p:nvSpPr>
          <p:spPr bwMode="auto">
            <a:xfrm>
              <a:off x="3051" y="1867"/>
              <a:ext cx="19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28" name="AutoShape 3883"/>
            <p:cNvSpPr>
              <a:spLocks noChangeArrowheads="1"/>
            </p:cNvSpPr>
            <p:nvPr/>
          </p:nvSpPr>
          <p:spPr bwMode="auto">
            <a:xfrm>
              <a:off x="3055" y="1859"/>
              <a:ext cx="19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29" name="AutoShape 3884"/>
            <p:cNvSpPr>
              <a:spLocks noChangeArrowheads="1"/>
            </p:cNvSpPr>
            <p:nvPr/>
          </p:nvSpPr>
          <p:spPr bwMode="auto">
            <a:xfrm>
              <a:off x="3060" y="1850"/>
              <a:ext cx="18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30" name="AutoShape 3885"/>
            <p:cNvSpPr>
              <a:spLocks noChangeArrowheads="1"/>
            </p:cNvSpPr>
            <p:nvPr/>
          </p:nvSpPr>
          <p:spPr bwMode="auto">
            <a:xfrm>
              <a:off x="3065" y="1841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31" name="AutoShape 3886"/>
            <p:cNvSpPr>
              <a:spLocks noChangeArrowheads="1"/>
            </p:cNvSpPr>
            <p:nvPr/>
          </p:nvSpPr>
          <p:spPr bwMode="auto">
            <a:xfrm>
              <a:off x="3070" y="1832"/>
              <a:ext cx="19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32" name="AutoShape 3887"/>
            <p:cNvSpPr>
              <a:spLocks noChangeArrowheads="1"/>
            </p:cNvSpPr>
            <p:nvPr/>
          </p:nvSpPr>
          <p:spPr bwMode="auto">
            <a:xfrm>
              <a:off x="3076" y="1822"/>
              <a:ext cx="17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33" name="AutoShape 3888"/>
            <p:cNvSpPr>
              <a:spLocks noChangeArrowheads="1"/>
            </p:cNvSpPr>
            <p:nvPr/>
          </p:nvSpPr>
          <p:spPr bwMode="auto">
            <a:xfrm>
              <a:off x="3081" y="1816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34" name="AutoShape 3889"/>
            <p:cNvSpPr>
              <a:spLocks noChangeArrowheads="1"/>
            </p:cNvSpPr>
            <p:nvPr/>
          </p:nvSpPr>
          <p:spPr bwMode="auto">
            <a:xfrm>
              <a:off x="3086" y="1808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35" name="AutoShape 3890"/>
            <p:cNvSpPr>
              <a:spLocks noChangeArrowheads="1"/>
            </p:cNvSpPr>
            <p:nvPr/>
          </p:nvSpPr>
          <p:spPr bwMode="auto">
            <a:xfrm>
              <a:off x="3093" y="1802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36" name="AutoShape 3891"/>
            <p:cNvSpPr>
              <a:spLocks noChangeArrowheads="1"/>
            </p:cNvSpPr>
            <p:nvPr/>
          </p:nvSpPr>
          <p:spPr bwMode="auto">
            <a:xfrm>
              <a:off x="3100" y="1796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37" name="AutoShape 3892"/>
            <p:cNvSpPr>
              <a:spLocks noChangeArrowheads="1"/>
            </p:cNvSpPr>
            <p:nvPr/>
          </p:nvSpPr>
          <p:spPr bwMode="auto">
            <a:xfrm>
              <a:off x="3107" y="1790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38" name="AutoShape 3893"/>
            <p:cNvSpPr>
              <a:spLocks noChangeArrowheads="1"/>
            </p:cNvSpPr>
            <p:nvPr/>
          </p:nvSpPr>
          <p:spPr bwMode="auto">
            <a:xfrm>
              <a:off x="3116" y="1787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39" name="AutoShape 3894"/>
            <p:cNvSpPr>
              <a:spLocks noChangeArrowheads="1"/>
            </p:cNvSpPr>
            <p:nvPr/>
          </p:nvSpPr>
          <p:spPr bwMode="auto">
            <a:xfrm>
              <a:off x="3123" y="1782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40" name="AutoShape 3895"/>
            <p:cNvSpPr>
              <a:spLocks noChangeArrowheads="1"/>
            </p:cNvSpPr>
            <p:nvPr/>
          </p:nvSpPr>
          <p:spPr bwMode="auto">
            <a:xfrm>
              <a:off x="3131" y="1780"/>
              <a:ext cx="17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41" name="AutoShape 3896"/>
            <p:cNvSpPr>
              <a:spLocks noChangeArrowheads="1"/>
            </p:cNvSpPr>
            <p:nvPr/>
          </p:nvSpPr>
          <p:spPr bwMode="auto">
            <a:xfrm>
              <a:off x="3140" y="1777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42" name="AutoShape 3897"/>
            <p:cNvSpPr>
              <a:spLocks noChangeArrowheads="1"/>
            </p:cNvSpPr>
            <p:nvPr/>
          </p:nvSpPr>
          <p:spPr bwMode="auto">
            <a:xfrm>
              <a:off x="3148" y="1777"/>
              <a:ext cx="19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43" name="AutoShape 3898"/>
            <p:cNvSpPr>
              <a:spLocks noChangeArrowheads="1"/>
            </p:cNvSpPr>
            <p:nvPr/>
          </p:nvSpPr>
          <p:spPr bwMode="auto">
            <a:xfrm>
              <a:off x="3158" y="1778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44" name="AutoShape 3899"/>
            <p:cNvSpPr>
              <a:spLocks noChangeArrowheads="1"/>
            </p:cNvSpPr>
            <p:nvPr/>
          </p:nvSpPr>
          <p:spPr bwMode="auto">
            <a:xfrm>
              <a:off x="3165" y="1783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45" name="AutoShape 3900"/>
            <p:cNvSpPr>
              <a:spLocks noChangeArrowheads="1"/>
            </p:cNvSpPr>
            <p:nvPr/>
          </p:nvSpPr>
          <p:spPr bwMode="auto">
            <a:xfrm>
              <a:off x="3171" y="1789"/>
              <a:ext cx="18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46" name="AutoShape 3901"/>
            <p:cNvSpPr>
              <a:spLocks noChangeArrowheads="1"/>
            </p:cNvSpPr>
            <p:nvPr/>
          </p:nvSpPr>
          <p:spPr bwMode="auto">
            <a:xfrm>
              <a:off x="3176" y="1796"/>
              <a:ext cx="17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47" name="AutoShape 3902"/>
            <p:cNvSpPr>
              <a:spLocks noChangeArrowheads="1"/>
            </p:cNvSpPr>
            <p:nvPr/>
          </p:nvSpPr>
          <p:spPr bwMode="auto">
            <a:xfrm>
              <a:off x="3178" y="1804"/>
              <a:ext cx="19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48" name="AutoShape 3903"/>
            <p:cNvSpPr>
              <a:spLocks noChangeArrowheads="1"/>
            </p:cNvSpPr>
            <p:nvPr/>
          </p:nvSpPr>
          <p:spPr bwMode="auto">
            <a:xfrm>
              <a:off x="3182" y="1811"/>
              <a:ext cx="18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49" name="AutoShape 3904"/>
            <p:cNvSpPr>
              <a:spLocks noChangeArrowheads="1"/>
            </p:cNvSpPr>
            <p:nvPr/>
          </p:nvSpPr>
          <p:spPr bwMode="auto">
            <a:xfrm>
              <a:off x="3182" y="1820"/>
              <a:ext cx="18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50" name="AutoShape 3905"/>
            <p:cNvSpPr>
              <a:spLocks noChangeArrowheads="1"/>
            </p:cNvSpPr>
            <p:nvPr/>
          </p:nvSpPr>
          <p:spPr bwMode="auto">
            <a:xfrm>
              <a:off x="3182" y="1830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51" name="AutoShape 3906"/>
            <p:cNvSpPr>
              <a:spLocks noChangeArrowheads="1"/>
            </p:cNvSpPr>
            <p:nvPr/>
          </p:nvSpPr>
          <p:spPr bwMode="auto">
            <a:xfrm>
              <a:off x="3182" y="1842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52" name="AutoShape 3907"/>
            <p:cNvSpPr>
              <a:spLocks noChangeArrowheads="1"/>
            </p:cNvSpPr>
            <p:nvPr/>
          </p:nvSpPr>
          <p:spPr bwMode="auto">
            <a:xfrm>
              <a:off x="3182" y="1852"/>
              <a:ext cx="18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53" name="AutoShape 3908"/>
            <p:cNvSpPr>
              <a:spLocks noChangeArrowheads="1"/>
            </p:cNvSpPr>
            <p:nvPr/>
          </p:nvSpPr>
          <p:spPr bwMode="auto">
            <a:xfrm>
              <a:off x="3182" y="1864"/>
              <a:ext cx="18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54" name="AutoShape 3909"/>
            <p:cNvSpPr>
              <a:spLocks noChangeArrowheads="1"/>
            </p:cNvSpPr>
            <p:nvPr/>
          </p:nvSpPr>
          <p:spPr bwMode="auto">
            <a:xfrm>
              <a:off x="3182" y="1872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55" name="AutoShape 3910"/>
            <p:cNvSpPr>
              <a:spLocks noChangeArrowheads="1"/>
            </p:cNvSpPr>
            <p:nvPr/>
          </p:nvSpPr>
          <p:spPr bwMode="auto">
            <a:xfrm>
              <a:off x="3182" y="1883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56" name="AutoShape 3911"/>
            <p:cNvSpPr>
              <a:spLocks noChangeArrowheads="1"/>
            </p:cNvSpPr>
            <p:nvPr/>
          </p:nvSpPr>
          <p:spPr bwMode="auto">
            <a:xfrm>
              <a:off x="3182" y="1893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57" name="AutoShape 3912"/>
            <p:cNvSpPr>
              <a:spLocks noChangeArrowheads="1"/>
            </p:cNvSpPr>
            <p:nvPr/>
          </p:nvSpPr>
          <p:spPr bwMode="auto">
            <a:xfrm>
              <a:off x="3182" y="1905"/>
              <a:ext cx="18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58" name="AutoShape 3913"/>
            <p:cNvSpPr>
              <a:spLocks noChangeArrowheads="1"/>
            </p:cNvSpPr>
            <p:nvPr/>
          </p:nvSpPr>
          <p:spPr bwMode="auto">
            <a:xfrm>
              <a:off x="3183" y="1912"/>
              <a:ext cx="18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59" name="AutoShape 3914"/>
            <p:cNvSpPr>
              <a:spLocks noChangeArrowheads="1"/>
            </p:cNvSpPr>
            <p:nvPr/>
          </p:nvSpPr>
          <p:spPr bwMode="auto">
            <a:xfrm>
              <a:off x="3185" y="1921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60" name="AutoShape 3915"/>
            <p:cNvSpPr>
              <a:spLocks noChangeArrowheads="1"/>
            </p:cNvSpPr>
            <p:nvPr/>
          </p:nvSpPr>
          <p:spPr bwMode="auto">
            <a:xfrm>
              <a:off x="3188" y="1930"/>
              <a:ext cx="17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61" name="AutoShape 3916"/>
            <p:cNvSpPr>
              <a:spLocks noChangeArrowheads="1"/>
            </p:cNvSpPr>
            <p:nvPr/>
          </p:nvSpPr>
          <p:spPr bwMode="auto">
            <a:xfrm>
              <a:off x="3192" y="1937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62" name="AutoShape 3917"/>
            <p:cNvSpPr>
              <a:spLocks noChangeArrowheads="1"/>
            </p:cNvSpPr>
            <p:nvPr/>
          </p:nvSpPr>
          <p:spPr bwMode="auto">
            <a:xfrm>
              <a:off x="3195" y="1943"/>
              <a:ext cx="19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63" name="AutoShape 3918"/>
            <p:cNvSpPr>
              <a:spLocks noChangeArrowheads="1"/>
            </p:cNvSpPr>
            <p:nvPr/>
          </p:nvSpPr>
          <p:spPr bwMode="auto">
            <a:xfrm>
              <a:off x="3202" y="1952"/>
              <a:ext cx="17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64" name="AutoShape 3919"/>
            <p:cNvSpPr>
              <a:spLocks noChangeArrowheads="1"/>
            </p:cNvSpPr>
            <p:nvPr/>
          </p:nvSpPr>
          <p:spPr bwMode="auto">
            <a:xfrm>
              <a:off x="3211" y="1958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65" name="AutoShape 3920"/>
            <p:cNvSpPr>
              <a:spLocks noChangeArrowheads="1"/>
            </p:cNvSpPr>
            <p:nvPr/>
          </p:nvSpPr>
          <p:spPr bwMode="auto">
            <a:xfrm>
              <a:off x="3222" y="1959"/>
              <a:ext cx="18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66" name="AutoShape 3921"/>
            <p:cNvSpPr>
              <a:spLocks noChangeArrowheads="1"/>
            </p:cNvSpPr>
            <p:nvPr/>
          </p:nvSpPr>
          <p:spPr bwMode="auto">
            <a:xfrm>
              <a:off x="3234" y="1955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67" name="AutoShape 3922"/>
            <p:cNvSpPr>
              <a:spLocks noChangeArrowheads="1"/>
            </p:cNvSpPr>
            <p:nvPr/>
          </p:nvSpPr>
          <p:spPr bwMode="auto">
            <a:xfrm>
              <a:off x="3244" y="1946"/>
              <a:ext cx="19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68" name="AutoShape 3923"/>
            <p:cNvSpPr>
              <a:spLocks noChangeArrowheads="1"/>
            </p:cNvSpPr>
            <p:nvPr/>
          </p:nvSpPr>
          <p:spPr bwMode="auto">
            <a:xfrm>
              <a:off x="3250" y="1936"/>
              <a:ext cx="19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69" name="AutoShape 3924"/>
            <p:cNvSpPr>
              <a:spLocks noChangeArrowheads="1"/>
            </p:cNvSpPr>
            <p:nvPr/>
          </p:nvSpPr>
          <p:spPr bwMode="auto">
            <a:xfrm>
              <a:off x="3256" y="1928"/>
              <a:ext cx="18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70" name="AutoShape 3925"/>
            <p:cNvSpPr>
              <a:spLocks noChangeArrowheads="1"/>
            </p:cNvSpPr>
            <p:nvPr/>
          </p:nvSpPr>
          <p:spPr bwMode="auto">
            <a:xfrm>
              <a:off x="3260" y="1920"/>
              <a:ext cx="19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71" name="AutoShape 3926"/>
            <p:cNvSpPr>
              <a:spLocks noChangeArrowheads="1"/>
            </p:cNvSpPr>
            <p:nvPr/>
          </p:nvSpPr>
          <p:spPr bwMode="auto">
            <a:xfrm>
              <a:off x="3264" y="1913"/>
              <a:ext cx="19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72" name="AutoShape 3927"/>
            <p:cNvSpPr>
              <a:spLocks noChangeArrowheads="1"/>
            </p:cNvSpPr>
            <p:nvPr/>
          </p:nvSpPr>
          <p:spPr bwMode="auto">
            <a:xfrm>
              <a:off x="3270" y="1905"/>
              <a:ext cx="19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73" name="AutoShape 3928"/>
            <p:cNvSpPr>
              <a:spLocks noChangeArrowheads="1"/>
            </p:cNvSpPr>
            <p:nvPr/>
          </p:nvSpPr>
          <p:spPr bwMode="auto">
            <a:xfrm>
              <a:off x="3275" y="1894"/>
              <a:ext cx="19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74" name="AutoShape 3929"/>
            <p:cNvSpPr>
              <a:spLocks noChangeArrowheads="1"/>
            </p:cNvSpPr>
            <p:nvPr/>
          </p:nvSpPr>
          <p:spPr bwMode="auto">
            <a:xfrm>
              <a:off x="3281" y="1886"/>
              <a:ext cx="19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75" name="AutoShape 3930"/>
            <p:cNvSpPr>
              <a:spLocks noChangeArrowheads="1"/>
            </p:cNvSpPr>
            <p:nvPr/>
          </p:nvSpPr>
          <p:spPr bwMode="auto">
            <a:xfrm>
              <a:off x="3285" y="1878"/>
              <a:ext cx="19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76" name="AutoShape 3931"/>
            <p:cNvSpPr>
              <a:spLocks noChangeArrowheads="1"/>
            </p:cNvSpPr>
            <p:nvPr/>
          </p:nvSpPr>
          <p:spPr bwMode="auto">
            <a:xfrm>
              <a:off x="3288" y="1867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77" name="AutoShape 3932"/>
            <p:cNvSpPr>
              <a:spLocks noChangeArrowheads="1"/>
            </p:cNvSpPr>
            <p:nvPr/>
          </p:nvSpPr>
          <p:spPr bwMode="auto">
            <a:xfrm>
              <a:off x="3292" y="1855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78" name="AutoShape 3933"/>
            <p:cNvSpPr>
              <a:spLocks noChangeArrowheads="1"/>
            </p:cNvSpPr>
            <p:nvPr/>
          </p:nvSpPr>
          <p:spPr bwMode="auto">
            <a:xfrm>
              <a:off x="3296" y="1845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79" name="AutoShape 3934"/>
            <p:cNvSpPr>
              <a:spLocks noChangeArrowheads="1"/>
            </p:cNvSpPr>
            <p:nvPr/>
          </p:nvSpPr>
          <p:spPr bwMode="auto">
            <a:xfrm>
              <a:off x="3298" y="1833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80" name="AutoShape 3935"/>
            <p:cNvSpPr>
              <a:spLocks noChangeArrowheads="1"/>
            </p:cNvSpPr>
            <p:nvPr/>
          </p:nvSpPr>
          <p:spPr bwMode="auto">
            <a:xfrm>
              <a:off x="3302" y="1821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81" name="AutoShape 3936"/>
            <p:cNvSpPr>
              <a:spLocks noChangeArrowheads="1"/>
            </p:cNvSpPr>
            <p:nvPr/>
          </p:nvSpPr>
          <p:spPr bwMode="auto">
            <a:xfrm>
              <a:off x="3306" y="1811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82" name="AutoShape 3937"/>
            <p:cNvSpPr>
              <a:spLocks noChangeArrowheads="1"/>
            </p:cNvSpPr>
            <p:nvPr/>
          </p:nvSpPr>
          <p:spPr bwMode="auto">
            <a:xfrm>
              <a:off x="3310" y="1799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83" name="AutoShape 3938"/>
            <p:cNvSpPr>
              <a:spLocks noChangeArrowheads="1"/>
            </p:cNvSpPr>
            <p:nvPr/>
          </p:nvSpPr>
          <p:spPr bwMode="auto">
            <a:xfrm>
              <a:off x="3314" y="1787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84" name="AutoShape 3939"/>
            <p:cNvSpPr>
              <a:spLocks noChangeArrowheads="1"/>
            </p:cNvSpPr>
            <p:nvPr/>
          </p:nvSpPr>
          <p:spPr bwMode="auto">
            <a:xfrm>
              <a:off x="3316" y="1777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85" name="AutoShape 3940"/>
            <p:cNvSpPr>
              <a:spLocks noChangeArrowheads="1"/>
            </p:cNvSpPr>
            <p:nvPr/>
          </p:nvSpPr>
          <p:spPr bwMode="auto">
            <a:xfrm>
              <a:off x="3314" y="1791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86" name="AutoShape 3941"/>
            <p:cNvSpPr>
              <a:spLocks noChangeArrowheads="1"/>
            </p:cNvSpPr>
            <p:nvPr/>
          </p:nvSpPr>
          <p:spPr bwMode="auto">
            <a:xfrm>
              <a:off x="3314" y="1799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87" name="AutoShape 3942"/>
            <p:cNvSpPr>
              <a:spLocks noChangeArrowheads="1"/>
            </p:cNvSpPr>
            <p:nvPr/>
          </p:nvSpPr>
          <p:spPr bwMode="auto">
            <a:xfrm>
              <a:off x="3314" y="1813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88" name="AutoShape 3943"/>
            <p:cNvSpPr>
              <a:spLocks noChangeArrowheads="1"/>
            </p:cNvSpPr>
            <p:nvPr/>
          </p:nvSpPr>
          <p:spPr bwMode="auto">
            <a:xfrm>
              <a:off x="3314" y="1825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89" name="AutoShape 3944"/>
            <p:cNvSpPr>
              <a:spLocks noChangeArrowheads="1"/>
            </p:cNvSpPr>
            <p:nvPr/>
          </p:nvSpPr>
          <p:spPr bwMode="auto">
            <a:xfrm>
              <a:off x="3314" y="1837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90" name="AutoShape 3945"/>
            <p:cNvSpPr>
              <a:spLocks noChangeArrowheads="1"/>
            </p:cNvSpPr>
            <p:nvPr/>
          </p:nvSpPr>
          <p:spPr bwMode="auto">
            <a:xfrm>
              <a:off x="3312" y="1845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91" name="AutoShape 3946"/>
            <p:cNvSpPr>
              <a:spLocks noChangeArrowheads="1"/>
            </p:cNvSpPr>
            <p:nvPr/>
          </p:nvSpPr>
          <p:spPr bwMode="auto">
            <a:xfrm>
              <a:off x="3312" y="1855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92" name="AutoShape 3947"/>
            <p:cNvSpPr>
              <a:spLocks noChangeArrowheads="1"/>
            </p:cNvSpPr>
            <p:nvPr/>
          </p:nvSpPr>
          <p:spPr bwMode="auto">
            <a:xfrm>
              <a:off x="3312" y="1867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93" name="AutoShape 3948"/>
            <p:cNvSpPr>
              <a:spLocks noChangeArrowheads="1"/>
            </p:cNvSpPr>
            <p:nvPr/>
          </p:nvSpPr>
          <p:spPr bwMode="auto">
            <a:xfrm>
              <a:off x="3314" y="1877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94" name="AutoShape 3949"/>
            <p:cNvSpPr>
              <a:spLocks noChangeArrowheads="1"/>
            </p:cNvSpPr>
            <p:nvPr/>
          </p:nvSpPr>
          <p:spPr bwMode="auto">
            <a:xfrm>
              <a:off x="3314" y="1887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95" name="AutoShape 3950"/>
            <p:cNvSpPr>
              <a:spLocks noChangeArrowheads="1"/>
            </p:cNvSpPr>
            <p:nvPr/>
          </p:nvSpPr>
          <p:spPr bwMode="auto">
            <a:xfrm>
              <a:off x="3314" y="1893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96" name="AutoShape 3951"/>
            <p:cNvSpPr>
              <a:spLocks noChangeArrowheads="1"/>
            </p:cNvSpPr>
            <p:nvPr/>
          </p:nvSpPr>
          <p:spPr bwMode="auto">
            <a:xfrm>
              <a:off x="3314" y="1903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97" name="AutoShape 3952"/>
            <p:cNvSpPr>
              <a:spLocks noChangeArrowheads="1"/>
            </p:cNvSpPr>
            <p:nvPr/>
          </p:nvSpPr>
          <p:spPr bwMode="auto">
            <a:xfrm>
              <a:off x="3314" y="1915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98" name="AutoShape 3953"/>
            <p:cNvSpPr>
              <a:spLocks noChangeArrowheads="1"/>
            </p:cNvSpPr>
            <p:nvPr/>
          </p:nvSpPr>
          <p:spPr bwMode="auto">
            <a:xfrm>
              <a:off x="3314" y="1927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99" name="AutoShape 3954"/>
            <p:cNvSpPr>
              <a:spLocks noChangeArrowheads="1"/>
            </p:cNvSpPr>
            <p:nvPr/>
          </p:nvSpPr>
          <p:spPr bwMode="auto">
            <a:xfrm>
              <a:off x="3314" y="1937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800" name="AutoShape 3955"/>
            <p:cNvSpPr>
              <a:spLocks noChangeArrowheads="1"/>
            </p:cNvSpPr>
            <p:nvPr/>
          </p:nvSpPr>
          <p:spPr bwMode="auto">
            <a:xfrm>
              <a:off x="3316" y="1947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801" name="AutoShape 3956"/>
            <p:cNvSpPr>
              <a:spLocks noChangeArrowheads="1"/>
            </p:cNvSpPr>
            <p:nvPr/>
          </p:nvSpPr>
          <p:spPr bwMode="auto">
            <a:xfrm>
              <a:off x="3322" y="1957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802" name="AutoShape 3957"/>
            <p:cNvSpPr>
              <a:spLocks noChangeArrowheads="1"/>
            </p:cNvSpPr>
            <p:nvPr/>
          </p:nvSpPr>
          <p:spPr bwMode="auto">
            <a:xfrm>
              <a:off x="3330" y="1959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803" name="AutoShape 3958"/>
            <p:cNvSpPr>
              <a:spLocks noChangeArrowheads="1"/>
            </p:cNvSpPr>
            <p:nvPr/>
          </p:nvSpPr>
          <p:spPr bwMode="auto">
            <a:xfrm>
              <a:off x="3342" y="1961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804" name="AutoShape 3959"/>
            <p:cNvSpPr>
              <a:spLocks noChangeArrowheads="1"/>
            </p:cNvSpPr>
            <p:nvPr/>
          </p:nvSpPr>
          <p:spPr bwMode="auto">
            <a:xfrm>
              <a:off x="3352" y="1957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805" name="AutoShape 3960"/>
            <p:cNvSpPr>
              <a:spLocks noChangeArrowheads="1"/>
            </p:cNvSpPr>
            <p:nvPr/>
          </p:nvSpPr>
          <p:spPr bwMode="auto">
            <a:xfrm>
              <a:off x="3360" y="1951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806" name="AutoShape 3961"/>
            <p:cNvSpPr>
              <a:spLocks noChangeArrowheads="1"/>
            </p:cNvSpPr>
            <p:nvPr/>
          </p:nvSpPr>
          <p:spPr bwMode="auto">
            <a:xfrm>
              <a:off x="3368" y="1943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807" name="AutoShape 3962"/>
            <p:cNvSpPr>
              <a:spLocks noChangeArrowheads="1"/>
            </p:cNvSpPr>
            <p:nvPr/>
          </p:nvSpPr>
          <p:spPr bwMode="auto">
            <a:xfrm>
              <a:off x="3372" y="1937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808" name="AutoShape 3963"/>
            <p:cNvSpPr>
              <a:spLocks noChangeArrowheads="1"/>
            </p:cNvSpPr>
            <p:nvPr/>
          </p:nvSpPr>
          <p:spPr bwMode="auto">
            <a:xfrm>
              <a:off x="3378" y="1929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809" name="AutoShape 3964"/>
            <p:cNvSpPr>
              <a:spLocks noChangeArrowheads="1"/>
            </p:cNvSpPr>
            <p:nvPr/>
          </p:nvSpPr>
          <p:spPr bwMode="auto">
            <a:xfrm>
              <a:off x="3384" y="1921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810" name="AutoShape 3965"/>
            <p:cNvSpPr>
              <a:spLocks noChangeArrowheads="1"/>
            </p:cNvSpPr>
            <p:nvPr/>
          </p:nvSpPr>
          <p:spPr bwMode="auto">
            <a:xfrm>
              <a:off x="3388" y="1913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811" name="AutoShape 3966"/>
            <p:cNvSpPr>
              <a:spLocks noChangeArrowheads="1"/>
            </p:cNvSpPr>
            <p:nvPr/>
          </p:nvSpPr>
          <p:spPr bwMode="auto">
            <a:xfrm>
              <a:off x="3394" y="1905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812" name="AutoShape 3967"/>
            <p:cNvSpPr>
              <a:spLocks noChangeArrowheads="1"/>
            </p:cNvSpPr>
            <p:nvPr/>
          </p:nvSpPr>
          <p:spPr bwMode="auto">
            <a:xfrm>
              <a:off x="3398" y="1897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813" name="AutoShape 3968"/>
            <p:cNvSpPr>
              <a:spLocks noChangeArrowheads="1"/>
            </p:cNvSpPr>
            <p:nvPr/>
          </p:nvSpPr>
          <p:spPr bwMode="auto">
            <a:xfrm>
              <a:off x="3404" y="1887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814" name="AutoShape 3969"/>
            <p:cNvSpPr>
              <a:spLocks noChangeArrowheads="1"/>
            </p:cNvSpPr>
            <p:nvPr/>
          </p:nvSpPr>
          <p:spPr bwMode="auto">
            <a:xfrm>
              <a:off x="3410" y="1877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815" name="Oval 3970"/>
            <p:cNvSpPr>
              <a:spLocks noChangeArrowheads="1"/>
            </p:cNvSpPr>
            <p:nvPr/>
          </p:nvSpPr>
          <p:spPr bwMode="auto">
            <a:xfrm>
              <a:off x="3412" y="187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816" name="Oval 3971"/>
            <p:cNvSpPr>
              <a:spLocks noChangeArrowheads="1"/>
            </p:cNvSpPr>
            <p:nvPr/>
          </p:nvSpPr>
          <p:spPr bwMode="auto">
            <a:xfrm>
              <a:off x="3416" y="186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817" name="Oval 3972"/>
            <p:cNvSpPr>
              <a:spLocks noChangeArrowheads="1"/>
            </p:cNvSpPr>
            <p:nvPr/>
          </p:nvSpPr>
          <p:spPr bwMode="auto">
            <a:xfrm>
              <a:off x="3420" y="185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818" name="Oval 3973"/>
            <p:cNvSpPr>
              <a:spLocks noChangeArrowheads="1"/>
            </p:cNvSpPr>
            <p:nvPr/>
          </p:nvSpPr>
          <p:spPr bwMode="auto">
            <a:xfrm>
              <a:off x="3422" y="184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819" name="Oval 3974"/>
            <p:cNvSpPr>
              <a:spLocks noChangeArrowheads="1"/>
            </p:cNvSpPr>
            <p:nvPr/>
          </p:nvSpPr>
          <p:spPr bwMode="auto">
            <a:xfrm>
              <a:off x="3428" y="183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820" name="Oval 3975"/>
            <p:cNvSpPr>
              <a:spLocks noChangeArrowheads="1"/>
            </p:cNvSpPr>
            <p:nvPr/>
          </p:nvSpPr>
          <p:spPr bwMode="auto">
            <a:xfrm>
              <a:off x="3432" y="182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821" name="Oval 3976"/>
            <p:cNvSpPr>
              <a:spLocks noChangeArrowheads="1"/>
            </p:cNvSpPr>
            <p:nvPr/>
          </p:nvSpPr>
          <p:spPr bwMode="auto">
            <a:xfrm>
              <a:off x="3436" y="181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822" name="Oval 3977"/>
            <p:cNvSpPr>
              <a:spLocks noChangeArrowheads="1"/>
            </p:cNvSpPr>
            <p:nvPr/>
          </p:nvSpPr>
          <p:spPr bwMode="auto">
            <a:xfrm>
              <a:off x="3436" y="180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823" name="Oval 3978"/>
            <p:cNvSpPr>
              <a:spLocks noChangeArrowheads="1"/>
            </p:cNvSpPr>
            <p:nvPr/>
          </p:nvSpPr>
          <p:spPr bwMode="auto">
            <a:xfrm>
              <a:off x="3436" y="179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824" name="Oval 3979"/>
            <p:cNvSpPr>
              <a:spLocks noChangeArrowheads="1"/>
            </p:cNvSpPr>
            <p:nvPr/>
          </p:nvSpPr>
          <p:spPr bwMode="auto">
            <a:xfrm>
              <a:off x="3436" y="178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825" name="Oval 3980"/>
            <p:cNvSpPr>
              <a:spLocks noChangeArrowheads="1"/>
            </p:cNvSpPr>
            <p:nvPr/>
          </p:nvSpPr>
          <p:spPr bwMode="auto">
            <a:xfrm>
              <a:off x="3433" y="1789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826" name="Oval 3981"/>
            <p:cNvSpPr>
              <a:spLocks noChangeArrowheads="1"/>
            </p:cNvSpPr>
            <p:nvPr/>
          </p:nvSpPr>
          <p:spPr bwMode="auto">
            <a:xfrm>
              <a:off x="3435" y="1797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827" name="Oval 3982"/>
            <p:cNvSpPr>
              <a:spLocks noChangeArrowheads="1"/>
            </p:cNvSpPr>
            <p:nvPr/>
          </p:nvSpPr>
          <p:spPr bwMode="auto">
            <a:xfrm>
              <a:off x="3433" y="1807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828" name="Oval 3983"/>
            <p:cNvSpPr>
              <a:spLocks noChangeArrowheads="1"/>
            </p:cNvSpPr>
            <p:nvPr/>
          </p:nvSpPr>
          <p:spPr bwMode="auto">
            <a:xfrm>
              <a:off x="3433" y="1819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829" name="Oval 3984"/>
            <p:cNvSpPr>
              <a:spLocks noChangeArrowheads="1"/>
            </p:cNvSpPr>
            <p:nvPr/>
          </p:nvSpPr>
          <p:spPr bwMode="auto">
            <a:xfrm>
              <a:off x="3433" y="1829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830" name="Oval 3985"/>
            <p:cNvSpPr>
              <a:spLocks noChangeArrowheads="1"/>
            </p:cNvSpPr>
            <p:nvPr/>
          </p:nvSpPr>
          <p:spPr bwMode="auto">
            <a:xfrm>
              <a:off x="3433" y="1835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831" name="Oval 3986"/>
            <p:cNvSpPr>
              <a:spLocks noChangeArrowheads="1"/>
            </p:cNvSpPr>
            <p:nvPr/>
          </p:nvSpPr>
          <p:spPr bwMode="auto">
            <a:xfrm>
              <a:off x="3433" y="1841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832" name="Oval 3987"/>
            <p:cNvSpPr>
              <a:spLocks noChangeArrowheads="1"/>
            </p:cNvSpPr>
            <p:nvPr/>
          </p:nvSpPr>
          <p:spPr bwMode="auto">
            <a:xfrm>
              <a:off x="3433" y="1845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833" name="Oval 3988"/>
            <p:cNvSpPr>
              <a:spLocks noChangeArrowheads="1"/>
            </p:cNvSpPr>
            <p:nvPr/>
          </p:nvSpPr>
          <p:spPr bwMode="auto">
            <a:xfrm>
              <a:off x="3433" y="1853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834" name="Oval 3989"/>
            <p:cNvSpPr>
              <a:spLocks noChangeArrowheads="1"/>
            </p:cNvSpPr>
            <p:nvPr/>
          </p:nvSpPr>
          <p:spPr bwMode="auto">
            <a:xfrm>
              <a:off x="3435" y="1863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835" name="Oval 3990"/>
            <p:cNvSpPr>
              <a:spLocks noChangeArrowheads="1"/>
            </p:cNvSpPr>
            <p:nvPr/>
          </p:nvSpPr>
          <p:spPr bwMode="auto">
            <a:xfrm>
              <a:off x="3435" y="1873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836" name="Oval 3991"/>
            <p:cNvSpPr>
              <a:spLocks noChangeArrowheads="1"/>
            </p:cNvSpPr>
            <p:nvPr/>
          </p:nvSpPr>
          <p:spPr bwMode="auto">
            <a:xfrm>
              <a:off x="3435" y="1883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837" name="Oval 3992"/>
            <p:cNvSpPr>
              <a:spLocks noChangeArrowheads="1"/>
            </p:cNvSpPr>
            <p:nvPr/>
          </p:nvSpPr>
          <p:spPr bwMode="auto">
            <a:xfrm>
              <a:off x="3435" y="1889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838" name="Oval 3993"/>
            <p:cNvSpPr>
              <a:spLocks noChangeArrowheads="1"/>
            </p:cNvSpPr>
            <p:nvPr/>
          </p:nvSpPr>
          <p:spPr bwMode="auto">
            <a:xfrm>
              <a:off x="3435" y="1899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839" name="Oval 3994"/>
            <p:cNvSpPr>
              <a:spLocks noChangeArrowheads="1"/>
            </p:cNvSpPr>
            <p:nvPr/>
          </p:nvSpPr>
          <p:spPr bwMode="auto">
            <a:xfrm>
              <a:off x="3435" y="1907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840" name="Oval 3995"/>
            <p:cNvSpPr>
              <a:spLocks noChangeArrowheads="1"/>
            </p:cNvSpPr>
            <p:nvPr/>
          </p:nvSpPr>
          <p:spPr bwMode="auto">
            <a:xfrm>
              <a:off x="3435" y="1917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841" name="Oval 3996"/>
            <p:cNvSpPr>
              <a:spLocks noChangeArrowheads="1"/>
            </p:cNvSpPr>
            <p:nvPr/>
          </p:nvSpPr>
          <p:spPr bwMode="auto">
            <a:xfrm>
              <a:off x="3435" y="1921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842" name="Oval 3997"/>
            <p:cNvSpPr>
              <a:spLocks noChangeArrowheads="1"/>
            </p:cNvSpPr>
            <p:nvPr/>
          </p:nvSpPr>
          <p:spPr bwMode="auto">
            <a:xfrm>
              <a:off x="3435" y="1931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843" name="Oval 3998"/>
            <p:cNvSpPr>
              <a:spLocks noChangeArrowheads="1"/>
            </p:cNvSpPr>
            <p:nvPr/>
          </p:nvSpPr>
          <p:spPr bwMode="auto">
            <a:xfrm>
              <a:off x="3435" y="1937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844" name="Oval 3999"/>
            <p:cNvSpPr>
              <a:spLocks noChangeArrowheads="1"/>
            </p:cNvSpPr>
            <p:nvPr/>
          </p:nvSpPr>
          <p:spPr bwMode="auto">
            <a:xfrm>
              <a:off x="3435" y="1947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845" name="Oval 4000"/>
            <p:cNvSpPr>
              <a:spLocks noChangeArrowheads="1"/>
            </p:cNvSpPr>
            <p:nvPr/>
          </p:nvSpPr>
          <p:spPr bwMode="auto">
            <a:xfrm>
              <a:off x="3435" y="1955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846" name="Oval 4001"/>
            <p:cNvSpPr>
              <a:spLocks noChangeArrowheads="1"/>
            </p:cNvSpPr>
            <p:nvPr/>
          </p:nvSpPr>
          <p:spPr bwMode="auto">
            <a:xfrm>
              <a:off x="3437" y="1965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847" name="Oval 4002"/>
            <p:cNvSpPr>
              <a:spLocks noChangeArrowheads="1"/>
            </p:cNvSpPr>
            <p:nvPr/>
          </p:nvSpPr>
          <p:spPr bwMode="auto">
            <a:xfrm>
              <a:off x="3435" y="1967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848" name="Oval 4003"/>
            <p:cNvSpPr>
              <a:spLocks noChangeArrowheads="1"/>
            </p:cNvSpPr>
            <p:nvPr/>
          </p:nvSpPr>
          <p:spPr bwMode="auto">
            <a:xfrm>
              <a:off x="3437" y="1977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849" name="Oval 4004"/>
            <p:cNvSpPr>
              <a:spLocks noChangeArrowheads="1"/>
            </p:cNvSpPr>
            <p:nvPr/>
          </p:nvSpPr>
          <p:spPr bwMode="auto">
            <a:xfrm>
              <a:off x="3437" y="1981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850" name="Oval 4005"/>
            <p:cNvSpPr>
              <a:spLocks noChangeArrowheads="1"/>
            </p:cNvSpPr>
            <p:nvPr/>
          </p:nvSpPr>
          <p:spPr bwMode="auto">
            <a:xfrm>
              <a:off x="3435" y="1991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851" name="Oval 4006"/>
            <p:cNvSpPr>
              <a:spLocks noChangeArrowheads="1"/>
            </p:cNvSpPr>
            <p:nvPr/>
          </p:nvSpPr>
          <p:spPr bwMode="auto">
            <a:xfrm>
              <a:off x="3435" y="1997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852" name="Oval 4007"/>
            <p:cNvSpPr>
              <a:spLocks noChangeArrowheads="1"/>
            </p:cNvSpPr>
            <p:nvPr/>
          </p:nvSpPr>
          <p:spPr bwMode="auto">
            <a:xfrm>
              <a:off x="3435" y="2007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853" name="Oval 4008"/>
            <p:cNvSpPr>
              <a:spLocks noChangeArrowheads="1"/>
            </p:cNvSpPr>
            <p:nvPr/>
          </p:nvSpPr>
          <p:spPr bwMode="auto">
            <a:xfrm>
              <a:off x="3435" y="2017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854" name="Oval 4009"/>
            <p:cNvSpPr>
              <a:spLocks noChangeArrowheads="1"/>
            </p:cNvSpPr>
            <p:nvPr/>
          </p:nvSpPr>
          <p:spPr bwMode="auto">
            <a:xfrm>
              <a:off x="3435" y="2025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855" name="Oval 4010"/>
            <p:cNvSpPr>
              <a:spLocks noChangeArrowheads="1"/>
            </p:cNvSpPr>
            <p:nvPr/>
          </p:nvSpPr>
          <p:spPr bwMode="auto">
            <a:xfrm>
              <a:off x="3435" y="2035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856" name="Oval 4011"/>
            <p:cNvSpPr>
              <a:spLocks noChangeArrowheads="1"/>
            </p:cNvSpPr>
            <p:nvPr/>
          </p:nvSpPr>
          <p:spPr bwMode="auto">
            <a:xfrm>
              <a:off x="3435" y="2043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857" name="Oval 4012"/>
            <p:cNvSpPr>
              <a:spLocks noChangeArrowheads="1"/>
            </p:cNvSpPr>
            <p:nvPr/>
          </p:nvSpPr>
          <p:spPr bwMode="auto">
            <a:xfrm>
              <a:off x="3435" y="2053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858" name="Oval 4013"/>
            <p:cNvSpPr>
              <a:spLocks noChangeArrowheads="1"/>
            </p:cNvSpPr>
            <p:nvPr/>
          </p:nvSpPr>
          <p:spPr bwMode="auto">
            <a:xfrm>
              <a:off x="3435" y="2057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859" name="Oval 4014"/>
            <p:cNvSpPr>
              <a:spLocks noChangeArrowheads="1"/>
            </p:cNvSpPr>
            <p:nvPr/>
          </p:nvSpPr>
          <p:spPr bwMode="auto">
            <a:xfrm>
              <a:off x="3435" y="2067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860" name="Oval 4015"/>
            <p:cNvSpPr>
              <a:spLocks noChangeArrowheads="1"/>
            </p:cNvSpPr>
            <p:nvPr/>
          </p:nvSpPr>
          <p:spPr bwMode="auto">
            <a:xfrm>
              <a:off x="3435" y="2073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861" name="Oval 4016"/>
            <p:cNvSpPr>
              <a:spLocks noChangeArrowheads="1"/>
            </p:cNvSpPr>
            <p:nvPr/>
          </p:nvSpPr>
          <p:spPr bwMode="auto">
            <a:xfrm>
              <a:off x="3435" y="2083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862" name="Oval 4017"/>
            <p:cNvSpPr>
              <a:spLocks noChangeArrowheads="1"/>
            </p:cNvSpPr>
            <p:nvPr/>
          </p:nvSpPr>
          <p:spPr bwMode="auto">
            <a:xfrm>
              <a:off x="3435" y="2091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863" name="Oval 4018"/>
            <p:cNvSpPr>
              <a:spLocks noChangeArrowheads="1"/>
            </p:cNvSpPr>
            <p:nvPr/>
          </p:nvSpPr>
          <p:spPr bwMode="auto">
            <a:xfrm>
              <a:off x="3437" y="2101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864" name="Oval 4019"/>
            <p:cNvSpPr>
              <a:spLocks noChangeArrowheads="1"/>
            </p:cNvSpPr>
            <p:nvPr/>
          </p:nvSpPr>
          <p:spPr bwMode="auto">
            <a:xfrm>
              <a:off x="3435" y="2105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865" name="Oval 4020"/>
            <p:cNvSpPr>
              <a:spLocks noChangeArrowheads="1"/>
            </p:cNvSpPr>
            <p:nvPr/>
          </p:nvSpPr>
          <p:spPr bwMode="auto">
            <a:xfrm>
              <a:off x="3437" y="2113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866" name="Oval 4021"/>
            <p:cNvSpPr>
              <a:spLocks noChangeArrowheads="1"/>
            </p:cNvSpPr>
            <p:nvPr/>
          </p:nvSpPr>
          <p:spPr bwMode="auto">
            <a:xfrm>
              <a:off x="3435" y="2117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867" name="Oval 4022"/>
            <p:cNvSpPr>
              <a:spLocks noChangeArrowheads="1"/>
            </p:cNvSpPr>
            <p:nvPr/>
          </p:nvSpPr>
          <p:spPr bwMode="auto">
            <a:xfrm>
              <a:off x="3435" y="2127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868" name="Oval 4023"/>
            <p:cNvSpPr>
              <a:spLocks noChangeArrowheads="1"/>
            </p:cNvSpPr>
            <p:nvPr/>
          </p:nvSpPr>
          <p:spPr bwMode="auto">
            <a:xfrm>
              <a:off x="3435" y="2133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869" name="Oval 4024"/>
            <p:cNvSpPr>
              <a:spLocks noChangeArrowheads="1"/>
            </p:cNvSpPr>
            <p:nvPr/>
          </p:nvSpPr>
          <p:spPr bwMode="auto">
            <a:xfrm>
              <a:off x="3435" y="2143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870" name="Oval 4025"/>
            <p:cNvSpPr>
              <a:spLocks noChangeArrowheads="1"/>
            </p:cNvSpPr>
            <p:nvPr/>
          </p:nvSpPr>
          <p:spPr bwMode="auto">
            <a:xfrm>
              <a:off x="3440" y="187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871" name="Oval 4026"/>
            <p:cNvSpPr>
              <a:spLocks noChangeArrowheads="1"/>
            </p:cNvSpPr>
            <p:nvPr/>
          </p:nvSpPr>
          <p:spPr bwMode="auto">
            <a:xfrm>
              <a:off x="3437" y="190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872" name="Oval 4027"/>
            <p:cNvSpPr>
              <a:spLocks noChangeArrowheads="1"/>
            </p:cNvSpPr>
            <p:nvPr/>
          </p:nvSpPr>
          <p:spPr bwMode="auto">
            <a:xfrm>
              <a:off x="3444" y="1865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873" name="Oval 4028"/>
            <p:cNvSpPr>
              <a:spLocks noChangeArrowheads="1"/>
            </p:cNvSpPr>
            <p:nvPr/>
          </p:nvSpPr>
          <p:spPr bwMode="auto">
            <a:xfrm>
              <a:off x="3449" y="1855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874" name="Oval 4029"/>
            <p:cNvSpPr>
              <a:spLocks noChangeArrowheads="1"/>
            </p:cNvSpPr>
            <p:nvPr/>
          </p:nvSpPr>
          <p:spPr bwMode="auto">
            <a:xfrm>
              <a:off x="3453" y="1847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875" name="Oval 4030"/>
            <p:cNvSpPr>
              <a:spLocks noChangeArrowheads="1"/>
            </p:cNvSpPr>
            <p:nvPr/>
          </p:nvSpPr>
          <p:spPr bwMode="auto">
            <a:xfrm>
              <a:off x="3457" y="1839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876" name="Oval 4031"/>
            <p:cNvSpPr>
              <a:spLocks noChangeArrowheads="1"/>
            </p:cNvSpPr>
            <p:nvPr/>
          </p:nvSpPr>
          <p:spPr bwMode="auto">
            <a:xfrm>
              <a:off x="3459" y="1835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877" name="Oval 4032"/>
            <p:cNvSpPr>
              <a:spLocks noChangeArrowheads="1"/>
            </p:cNvSpPr>
            <p:nvPr/>
          </p:nvSpPr>
          <p:spPr bwMode="auto">
            <a:xfrm>
              <a:off x="3465" y="1829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878" name="Oval 4033"/>
            <p:cNvSpPr>
              <a:spLocks noChangeArrowheads="1"/>
            </p:cNvSpPr>
            <p:nvPr/>
          </p:nvSpPr>
          <p:spPr bwMode="auto">
            <a:xfrm>
              <a:off x="3469" y="1823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879" name="Oval 4034"/>
            <p:cNvSpPr>
              <a:spLocks noChangeArrowheads="1"/>
            </p:cNvSpPr>
            <p:nvPr/>
          </p:nvSpPr>
          <p:spPr bwMode="auto">
            <a:xfrm>
              <a:off x="3475" y="1817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880" name="Oval 4035"/>
            <p:cNvSpPr>
              <a:spLocks noChangeArrowheads="1"/>
            </p:cNvSpPr>
            <p:nvPr/>
          </p:nvSpPr>
          <p:spPr bwMode="auto">
            <a:xfrm>
              <a:off x="3481" y="1811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881" name="Oval 4036"/>
            <p:cNvSpPr>
              <a:spLocks noChangeArrowheads="1"/>
            </p:cNvSpPr>
            <p:nvPr/>
          </p:nvSpPr>
          <p:spPr bwMode="auto">
            <a:xfrm>
              <a:off x="3487" y="1803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882" name="Oval 4037"/>
            <p:cNvSpPr>
              <a:spLocks noChangeArrowheads="1"/>
            </p:cNvSpPr>
            <p:nvPr/>
          </p:nvSpPr>
          <p:spPr bwMode="auto">
            <a:xfrm>
              <a:off x="3493" y="1797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883" name="Oval 4038"/>
            <p:cNvSpPr>
              <a:spLocks noChangeArrowheads="1"/>
            </p:cNvSpPr>
            <p:nvPr/>
          </p:nvSpPr>
          <p:spPr bwMode="auto">
            <a:xfrm>
              <a:off x="3499" y="1789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884" name="Oval 4039"/>
            <p:cNvSpPr>
              <a:spLocks noChangeArrowheads="1"/>
            </p:cNvSpPr>
            <p:nvPr/>
          </p:nvSpPr>
          <p:spPr bwMode="auto">
            <a:xfrm>
              <a:off x="3509" y="1783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885" name="Oval 4040"/>
            <p:cNvSpPr>
              <a:spLocks noChangeArrowheads="1"/>
            </p:cNvSpPr>
            <p:nvPr/>
          </p:nvSpPr>
          <p:spPr bwMode="auto">
            <a:xfrm>
              <a:off x="3519" y="1781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886" name="Oval 4041"/>
            <p:cNvSpPr>
              <a:spLocks noChangeArrowheads="1"/>
            </p:cNvSpPr>
            <p:nvPr/>
          </p:nvSpPr>
          <p:spPr bwMode="auto">
            <a:xfrm>
              <a:off x="3529" y="1779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887" name="Oval 4042"/>
            <p:cNvSpPr>
              <a:spLocks noChangeArrowheads="1"/>
            </p:cNvSpPr>
            <p:nvPr/>
          </p:nvSpPr>
          <p:spPr bwMode="auto">
            <a:xfrm>
              <a:off x="3539" y="1779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888" name="Oval 4043"/>
            <p:cNvSpPr>
              <a:spLocks noChangeArrowheads="1"/>
            </p:cNvSpPr>
            <p:nvPr/>
          </p:nvSpPr>
          <p:spPr bwMode="auto">
            <a:xfrm>
              <a:off x="3546" y="1783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889" name="Oval 4044"/>
            <p:cNvSpPr>
              <a:spLocks noChangeArrowheads="1"/>
            </p:cNvSpPr>
            <p:nvPr/>
          </p:nvSpPr>
          <p:spPr bwMode="auto">
            <a:xfrm>
              <a:off x="3553" y="1789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890" name="Oval 4045"/>
            <p:cNvSpPr>
              <a:spLocks noChangeArrowheads="1"/>
            </p:cNvSpPr>
            <p:nvPr/>
          </p:nvSpPr>
          <p:spPr bwMode="auto">
            <a:xfrm>
              <a:off x="3559" y="1795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891" name="Oval 4046"/>
            <p:cNvSpPr>
              <a:spLocks noChangeArrowheads="1"/>
            </p:cNvSpPr>
            <p:nvPr/>
          </p:nvSpPr>
          <p:spPr bwMode="auto">
            <a:xfrm>
              <a:off x="3565" y="1805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892" name="Oval 4047"/>
            <p:cNvSpPr>
              <a:spLocks noChangeArrowheads="1"/>
            </p:cNvSpPr>
            <p:nvPr/>
          </p:nvSpPr>
          <p:spPr bwMode="auto">
            <a:xfrm>
              <a:off x="3569" y="1815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893" name="Oval 4048"/>
            <p:cNvSpPr>
              <a:spLocks noChangeArrowheads="1"/>
            </p:cNvSpPr>
            <p:nvPr/>
          </p:nvSpPr>
          <p:spPr bwMode="auto">
            <a:xfrm>
              <a:off x="3571" y="182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894" name="Oval 4049"/>
            <p:cNvSpPr>
              <a:spLocks noChangeArrowheads="1"/>
            </p:cNvSpPr>
            <p:nvPr/>
          </p:nvSpPr>
          <p:spPr bwMode="auto">
            <a:xfrm>
              <a:off x="3572" y="1838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895" name="Oval 4050"/>
            <p:cNvSpPr>
              <a:spLocks noChangeArrowheads="1"/>
            </p:cNvSpPr>
            <p:nvPr/>
          </p:nvSpPr>
          <p:spPr bwMode="auto">
            <a:xfrm>
              <a:off x="3572" y="1848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896" name="Oval 4051"/>
            <p:cNvSpPr>
              <a:spLocks noChangeArrowheads="1"/>
            </p:cNvSpPr>
            <p:nvPr/>
          </p:nvSpPr>
          <p:spPr bwMode="auto">
            <a:xfrm>
              <a:off x="3572" y="1858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897" name="Oval 4052"/>
            <p:cNvSpPr>
              <a:spLocks noChangeArrowheads="1"/>
            </p:cNvSpPr>
            <p:nvPr/>
          </p:nvSpPr>
          <p:spPr bwMode="auto">
            <a:xfrm>
              <a:off x="3571" y="1868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898" name="Oval 4053"/>
            <p:cNvSpPr>
              <a:spLocks noChangeArrowheads="1"/>
            </p:cNvSpPr>
            <p:nvPr/>
          </p:nvSpPr>
          <p:spPr bwMode="auto">
            <a:xfrm>
              <a:off x="3570" y="1878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899" name="Oval 4054"/>
            <p:cNvSpPr>
              <a:spLocks noChangeArrowheads="1"/>
            </p:cNvSpPr>
            <p:nvPr/>
          </p:nvSpPr>
          <p:spPr bwMode="auto">
            <a:xfrm>
              <a:off x="3570" y="1888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900" name="Oval 4055"/>
            <p:cNvSpPr>
              <a:spLocks noChangeArrowheads="1"/>
            </p:cNvSpPr>
            <p:nvPr/>
          </p:nvSpPr>
          <p:spPr bwMode="auto">
            <a:xfrm>
              <a:off x="3570" y="1898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901" name="Oval 4056"/>
            <p:cNvSpPr>
              <a:spLocks noChangeArrowheads="1"/>
            </p:cNvSpPr>
            <p:nvPr/>
          </p:nvSpPr>
          <p:spPr bwMode="auto">
            <a:xfrm>
              <a:off x="3571" y="1908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902" name="Oval 4057"/>
            <p:cNvSpPr>
              <a:spLocks noChangeArrowheads="1"/>
            </p:cNvSpPr>
            <p:nvPr/>
          </p:nvSpPr>
          <p:spPr bwMode="auto">
            <a:xfrm>
              <a:off x="3570" y="1918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903" name="Oval 4058"/>
            <p:cNvSpPr>
              <a:spLocks noChangeArrowheads="1"/>
            </p:cNvSpPr>
            <p:nvPr/>
          </p:nvSpPr>
          <p:spPr bwMode="auto">
            <a:xfrm>
              <a:off x="3570" y="1928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904" name="Oval 4059"/>
            <p:cNvSpPr>
              <a:spLocks noChangeArrowheads="1"/>
            </p:cNvSpPr>
            <p:nvPr/>
          </p:nvSpPr>
          <p:spPr bwMode="auto">
            <a:xfrm>
              <a:off x="3570" y="1938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905" name="Oval 4060"/>
            <p:cNvSpPr>
              <a:spLocks noChangeArrowheads="1"/>
            </p:cNvSpPr>
            <p:nvPr/>
          </p:nvSpPr>
          <p:spPr bwMode="auto">
            <a:xfrm>
              <a:off x="3572" y="194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906" name="Oval 4061"/>
            <p:cNvSpPr>
              <a:spLocks noChangeArrowheads="1"/>
            </p:cNvSpPr>
            <p:nvPr/>
          </p:nvSpPr>
          <p:spPr bwMode="auto">
            <a:xfrm>
              <a:off x="3576" y="195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907" name="Oval 4062"/>
            <p:cNvSpPr>
              <a:spLocks noChangeArrowheads="1"/>
            </p:cNvSpPr>
            <p:nvPr/>
          </p:nvSpPr>
          <p:spPr bwMode="auto">
            <a:xfrm>
              <a:off x="3584" y="196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908" name="Oval 4063"/>
            <p:cNvSpPr>
              <a:spLocks noChangeArrowheads="1"/>
            </p:cNvSpPr>
            <p:nvPr/>
          </p:nvSpPr>
          <p:spPr bwMode="auto">
            <a:xfrm>
              <a:off x="3594" y="196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909" name="Oval 4064"/>
            <p:cNvSpPr>
              <a:spLocks noChangeArrowheads="1"/>
            </p:cNvSpPr>
            <p:nvPr/>
          </p:nvSpPr>
          <p:spPr bwMode="auto">
            <a:xfrm>
              <a:off x="3606" y="196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910" name="Oval 4065"/>
            <p:cNvSpPr>
              <a:spLocks noChangeArrowheads="1"/>
            </p:cNvSpPr>
            <p:nvPr/>
          </p:nvSpPr>
          <p:spPr bwMode="auto">
            <a:xfrm>
              <a:off x="3614" y="1958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911" name="Oval 4066"/>
            <p:cNvSpPr>
              <a:spLocks noChangeArrowheads="1"/>
            </p:cNvSpPr>
            <p:nvPr/>
          </p:nvSpPr>
          <p:spPr bwMode="auto">
            <a:xfrm>
              <a:off x="3622" y="195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912" name="Oval 4067"/>
            <p:cNvSpPr>
              <a:spLocks noChangeArrowheads="1"/>
            </p:cNvSpPr>
            <p:nvPr/>
          </p:nvSpPr>
          <p:spPr bwMode="auto">
            <a:xfrm>
              <a:off x="3630" y="194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913" name="Oval 4068"/>
            <p:cNvSpPr>
              <a:spLocks noChangeArrowheads="1"/>
            </p:cNvSpPr>
            <p:nvPr/>
          </p:nvSpPr>
          <p:spPr bwMode="auto">
            <a:xfrm>
              <a:off x="3638" y="193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914" name="Oval 4069"/>
            <p:cNvSpPr>
              <a:spLocks noChangeArrowheads="1"/>
            </p:cNvSpPr>
            <p:nvPr/>
          </p:nvSpPr>
          <p:spPr bwMode="auto">
            <a:xfrm>
              <a:off x="3644" y="192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915" name="Oval 4070"/>
            <p:cNvSpPr>
              <a:spLocks noChangeArrowheads="1"/>
            </p:cNvSpPr>
            <p:nvPr/>
          </p:nvSpPr>
          <p:spPr bwMode="auto">
            <a:xfrm>
              <a:off x="3648" y="1915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916" name="Oval 4071"/>
            <p:cNvSpPr>
              <a:spLocks noChangeArrowheads="1"/>
            </p:cNvSpPr>
            <p:nvPr/>
          </p:nvSpPr>
          <p:spPr bwMode="auto">
            <a:xfrm>
              <a:off x="3654" y="1907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917" name="Oval 4072"/>
            <p:cNvSpPr>
              <a:spLocks noChangeArrowheads="1"/>
            </p:cNvSpPr>
            <p:nvPr/>
          </p:nvSpPr>
          <p:spPr bwMode="auto">
            <a:xfrm>
              <a:off x="3656" y="1897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918" name="Oval 4073"/>
            <p:cNvSpPr>
              <a:spLocks noChangeArrowheads="1"/>
            </p:cNvSpPr>
            <p:nvPr/>
          </p:nvSpPr>
          <p:spPr bwMode="auto">
            <a:xfrm>
              <a:off x="3660" y="1889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919" name="Oval 4074"/>
            <p:cNvSpPr>
              <a:spLocks noChangeArrowheads="1"/>
            </p:cNvSpPr>
            <p:nvPr/>
          </p:nvSpPr>
          <p:spPr bwMode="auto">
            <a:xfrm>
              <a:off x="3664" y="1879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920" name="Oval 4075"/>
            <p:cNvSpPr>
              <a:spLocks noChangeArrowheads="1"/>
            </p:cNvSpPr>
            <p:nvPr/>
          </p:nvSpPr>
          <p:spPr bwMode="auto">
            <a:xfrm>
              <a:off x="3314" y="1733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921" name="Oval 4076"/>
            <p:cNvSpPr>
              <a:spLocks noChangeArrowheads="1"/>
            </p:cNvSpPr>
            <p:nvPr/>
          </p:nvSpPr>
          <p:spPr bwMode="auto">
            <a:xfrm>
              <a:off x="3319" y="201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6" name="Group 4077"/>
          <p:cNvGrpSpPr>
            <a:grpSpLocks/>
          </p:cNvGrpSpPr>
          <p:nvPr/>
        </p:nvGrpSpPr>
        <p:grpSpPr bwMode="auto">
          <a:xfrm>
            <a:off x="3238500" y="3543300"/>
            <a:ext cx="2540000" cy="914400"/>
            <a:chOff x="1968" y="1492"/>
            <a:chExt cx="1713" cy="668"/>
          </a:xfrm>
        </p:grpSpPr>
        <p:sp>
          <p:nvSpPr>
            <p:cNvPr id="28638" name="Oval 4078"/>
            <p:cNvSpPr>
              <a:spLocks noChangeArrowheads="1"/>
            </p:cNvSpPr>
            <p:nvPr/>
          </p:nvSpPr>
          <p:spPr bwMode="auto">
            <a:xfrm>
              <a:off x="2426" y="1839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639" name="Oval 4079"/>
            <p:cNvSpPr>
              <a:spLocks noChangeArrowheads="1"/>
            </p:cNvSpPr>
            <p:nvPr/>
          </p:nvSpPr>
          <p:spPr bwMode="auto">
            <a:xfrm>
              <a:off x="2425" y="1849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640" name="Oval 4080"/>
            <p:cNvSpPr>
              <a:spLocks noChangeArrowheads="1"/>
            </p:cNvSpPr>
            <p:nvPr/>
          </p:nvSpPr>
          <p:spPr bwMode="auto">
            <a:xfrm>
              <a:off x="2424" y="1859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641" name="Oval 4081"/>
            <p:cNvSpPr>
              <a:spLocks noChangeArrowheads="1"/>
            </p:cNvSpPr>
            <p:nvPr/>
          </p:nvSpPr>
          <p:spPr bwMode="auto">
            <a:xfrm>
              <a:off x="2424" y="187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642" name="Oval 4082"/>
            <p:cNvSpPr>
              <a:spLocks noChangeArrowheads="1"/>
            </p:cNvSpPr>
            <p:nvPr/>
          </p:nvSpPr>
          <p:spPr bwMode="auto">
            <a:xfrm>
              <a:off x="2424" y="188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643" name="Oval 4083"/>
            <p:cNvSpPr>
              <a:spLocks noChangeArrowheads="1"/>
            </p:cNvSpPr>
            <p:nvPr/>
          </p:nvSpPr>
          <p:spPr bwMode="auto">
            <a:xfrm>
              <a:off x="2425" y="189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644" name="Oval 4084"/>
            <p:cNvSpPr>
              <a:spLocks noChangeArrowheads="1"/>
            </p:cNvSpPr>
            <p:nvPr/>
          </p:nvSpPr>
          <p:spPr bwMode="auto">
            <a:xfrm>
              <a:off x="2424" y="1900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645" name="Oval 4085"/>
            <p:cNvSpPr>
              <a:spLocks noChangeArrowheads="1"/>
            </p:cNvSpPr>
            <p:nvPr/>
          </p:nvSpPr>
          <p:spPr bwMode="auto">
            <a:xfrm>
              <a:off x="2424" y="1911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646" name="Oval 4086"/>
            <p:cNvSpPr>
              <a:spLocks noChangeArrowheads="1"/>
            </p:cNvSpPr>
            <p:nvPr/>
          </p:nvSpPr>
          <p:spPr bwMode="auto">
            <a:xfrm>
              <a:off x="2424" y="1921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647" name="Oval 4087"/>
            <p:cNvSpPr>
              <a:spLocks noChangeArrowheads="1"/>
            </p:cNvSpPr>
            <p:nvPr/>
          </p:nvSpPr>
          <p:spPr bwMode="auto">
            <a:xfrm>
              <a:off x="2426" y="1929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648" name="Oval 4088"/>
            <p:cNvSpPr>
              <a:spLocks noChangeArrowheads="1"/>
            </p:cNvSpPr>
            <p:nvPr/>
          </p:nvSpPr>
          <p:spPr bwMode="auto">
            <a:xfrm>
              <a:off x="2430" y="1939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649" name="Oval 4089"/>
            <p:cNvSpPr>
              <a:spLocks noChangeArrowheads="1"/>
            </p:cNvSpPr>
            <p:nvPr/>
          </p:nvSpPr>
          <p:spPr bwMode="auto">
            <a:xfrm>
              <a:off x="2438" y="1948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650" name="Oval 4090"/>
            <p:cNvSpPr>
              <a:spLocks noChangeArrowheads="1"/>
            </p:cNvSpPr>
            <p:nvPr/>
          </p:nvSpPr>
          <p:spPr bwMode="auto">
            <a:xfrm>
              <a:off x="2448" y="195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651" name="Oval 4091"/>
            <p:cNvSpPr>
              <a:spLocks noChangeArrowheads="1"/>
            </p:cNvSpPr>
            <p:nvPr/>
          </p:nvSpPr>
          <p:spPr bwMode="auto">
            <a:xfrm>
              <a:off x="2460" y="1948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652" name="Oval 4092"/>
            <p:cNvSpPr>
              <a:spLocks noChangeArrowheads="1"/>
            </p:cNvSpPr>
            <p:nvPr/>
          </p:nvSpPr>
          <p:spPr bwMode="auto">
            <a:xfrm>
              <a:off x="2468" y="1941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653" name="Oval 4093"/>
            <p:cNvSpPr>
              <a:spLocks noChangeArrowheads="1"/>
            </p:cNvSpPr>
            <p:nvPr/>
          </p:nvSpPr>
          <p:spPr bwMode="auto">
            <a:xfrm>
              <a:off x="2476" y="1933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654" name="Oval 4094"/>
            <p:cNvSpPr>
              <a:spLocks noChangeArrowheads="1"/>
            </p:cNvSpPr>
            <p:nvPr/>
          </p:nvSpPr>
          <p:spPr bwMode="auto">
            <a:xfrm>
              <a:off x="2484" y="1925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655" name="Oval 4095"/>
            <p:cNvSpPr>
              <a:spLocks noChangeArrowheads="1"/>
            </p:cNvSpPr>
            <p:nvPr/>
          </p:nvSpPr>
          <p:spPr bwMode="auto">
            <a:xfrm>
              <a:off x="2492" y="1915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656" name="Oval 4096"/>
            <p:cNvSpPr>
              <a:spLocks noChangeArrowheads="1"/>
            </p:cNvSpPr>
            <p:nvPr/>
          </p:nvSpPr>
          <p:spPr bwMode="auto">
            <a:xfrm>
              <a:off x="2498" y="1904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657" name="Oval 4097"/>
            <p:cNvSpPr>
              <a:spLocks noChangeArrowheads="1"/>
            </p:cNvSpPr>
            <p:nvPr/>
          </p:nvSpPr>
          <p:spPr bwMode="auto">
            <a:xfrm>
              <a:off x="2504" y="1894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658" name="Oval 4098"/>
            <p:cNvSpPr>
              <a:spLocks noChangeArrowheads="1"/>
            </p:cNvSpPr>
            <p:nvPr/>
          </p:nvSpPr>
          <p:spPr bwMode="auto">
            <a:xfrm>
              <a:off x="2510" y="188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659" name="Oval 4099"/>
            <p:cNvSpPr>
              <a:spLocks noChangeArrowheads="1"/>
            </p:cNvSpPr>
            <p:nvPr/>
          </p:nvSpPr>
          <p:spPr bwMode="auto">
            <a:xfrm>
              <a:off x="2516" y="187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660" name="Oval 4100"/>
            <p:cNvSpPr>
              <a:spLocks noChangeArrowheads="1"/>
            </p:cNvSpPr>
            <p:nvPr/>
          </p:nvSpPr>
          <p:spPr bwMode="auto">
            <a:xfrm>
              <a:off x="2520" y="1864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661" name="Oval 4101"/>
            <p:cNvSpPr>
              <a:spLocks noChangeArrowheads="1"/>
            </p:cNvSpPr>
            <p:nvPr/>
          </p:nvSpPr>
          <p:spPr bwMode="auto">
            <a:xfrm>
              <a:off x="1968" y="1838"/>
              <a:ext cx="18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8662" name="Oval 4102"/>
            <p:cNvSpPr>
              <a:spLocks noChangeArrowheads="1"/>
            </p:cNvSpPr>
            <p:nvPr/>
          </p:nvSpPr>
          <p:spPr bwMode="auto">
            <a:xfrm>
              <a:off x="1974" y="1826"/>
              <a:ext cx="18" cy="20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8663" name="Oval 4103"/>
            <p:cNvSpPr>
              <a:spLocks noChangeArrowheads="1"/>
            </p:cNvSpPr>
            <p:nvPr/>
          </p:nvSpPr>
          <p:spPr bwMode="auto">
            <a:xfrm>
              <a:off x="1980" y="1815"/>
              <a:ext cx="18" cy="20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8664" name="Oval 4104"/>
            <p:cNvSpPr>
              <a:spLocks noChangeArrowheads="1"/>
            </p:cNvSpPr>
            <p:nvPr/>
          </p:nvSpPr>
          <p:spPr bwMode="auto">
            <a:xfrm>
              <a:off x="1986" y="1804"/>
              <a:ext cx="18" cy="20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8665" name="Oval 4105"/>
            <p:cNvSpPr>
              <a:spLocks noChangeArrowheads="1"/>
            </p:cNvSpPr>
            <p:nvPr/>
          </p:nvSpPr>
          <p:spPr bwMode="auto">
            <a:xfrm>
              <a:off x="1991" y="1796"/>
              <a:ext cx="18" cy="19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8666" name="Oval 4106"/>
            <p:cNvSpPr>
              <a:spLocks noChangeArrowheads="1"/>
            </p:cNvSpPr>
            <p:nvPr/>
          </p:nvSpPr>
          <p:spPr bwMode="auto">
            <a:xfrm>
              <a:off x="1996" y="1785"/>
              <a:ext cx="18" cy="20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8667" name="Oval 4107"/>
            <p:cNvSpPr>
              <a:spLocks noChangeArrowheads="1"/>
            </p:cNvSpPr>
            <p:nvPr/>
          </p:nvSpPr>
          <p:spPr bwMode="auto">
            <a:xfrm>
              <a:off x="2001" y="1774"/>
              <a:ext cx="17" cy="22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8668" name="Oval 4108"/>
            <p:cNvSpPr>
              <a:spLocks noChangeArrowheads="1"/>
            </p:cNvSpPr>
            <p:nvPr/>
          </p:nvSpPr>
          <p:spPr bwMode="auto">
            <a:xfrm>
              <a:off x="2006" y="1764"/>
              <a:ext cx="18" cy="19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8669" name="Oval 4109"/>
            <p:cNvSpPr>
              <a:spLocks noChangeArrowheads="1"/>
            </p:cNvSpPr>
            <p:nvPr/>
          </p:nvSpPr>
          <p:spPr bwMode="auto">
            <a:xfrm>
              <a:off x="2012" y="1754"/>
              <a:ext cx="18" cy="19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8670" name="Oval 4110"/>
            <p:cNvSpPr>
              <a:spLocks noChangeArrowheads="1"/>
            </p:cNvSpPr>
            <p:nvPr/>
          </p:nvSpPr>
          <p:spPr bwMode="auto">
            <a:xfrm>
              <a:off x="2017" y="1741"/>
              <a:ext cx="18" cy="22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8671" name="Oval 4111"/>
            <p:cNvSpPr>
              <a:spLocks noChangeArrowheads="1"/>
            </p:cNvSpPr>
            <p:nvPr/>
          </p:nvSpPr>
          <p:spPr bwMode="auto">
            <a:xfrm>
              <a:off x="2022" y="1733"/>
              <a:ext cx="18" cy="21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8672" name="Oval 4112"/>
            <p:cNvSpPr>
              <a:spLocks noChangeArrowheads="1"/>
            </p:cNvSpPr>
            <p:nvPr/>
          </p:nvSpPr>
          <p:spPr bwMode="auto">
            <a:xfrm>
              <a:off x="2027" y="1723"/>
              <a:ext cx="18" cy="19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8673" name="Oval 4113"/>
            <p:cNvSpPr>
              <a:spLocks noChangeArrowheads="1"/>
            </p:cNvSpPr>
            <p:nvPr/>
          </p:nvSpPr>
          <p:spPr bwMode="auto">
            <a:xfrm>
              <a:off x="2033" y="1714"/>
              <a:ext cx="18" cy="19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8674" name="Oval 4114"/>
            <p:cNvSpPr>
              <a:spLocks noChangeArrowheads="1"/>
            </p:cNvSpPr>
            <p:nvPr/>
          </p:nvSpPr>
          <p:spPr bwMode="auto">
            <a:xfrm>
              <a:off x="2039" y="1702"/>
              <a:ext cx="18" cy="20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8675" name="Oval 4115"/>
            <p:cNvSpPr>
              <a:spLocks noChangeArrowheads="1"/>
            </p:cNvSpPr>
            <p:nvPr/>
          </p:nvSpPr>
          <p:spPr bwMode="auto">
            <a:xfrm>
              <a:off x="2044" y="1691"/>
              <a:ext cx="18" cy="21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8676" name="Oval 4116"/>
            <p:cNvSpPr>
              <a:spLocks noChangeArrowheads="1"/>
            </p:cNvSpPr>
            <p:nvPr/>
          </p:nvSpPr>
          <p:spPr bwMode="auto">
            <a:xfrm>
              <a:off x="2048" y="1683"/>
              <a:ext cx="18" cy="19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8677" name="Oval 4117"/>
            <p:cNvSpPr>
              <a:spLocks noChangeArrowheads="1"/>
            </p:cNvSpPr>
            <p:nvPr/>
          </p:nvSpPr>
          <p:spPr bwMode="auto">
            <a:xfrm>
              <a:off x="2053" y="1673"/>
              <a:ext cx="18" cy="19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8678" name="Oval 4118"/>
            <p:cNvSpPr>
              <a:spLocks noChangeArrowheads="1"/>
            </p:cNvSpPr>
            <p:nvPr/>
          </p:nvSpPr>
          <p:spPr bwMode="auto">
            <a:xfrm>
              <a:off x="2058" y="1661"/>
              <a:ext cx="18" cy="21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8679" name="Oval 4119"/>
            <p:cNvSpPr>
              <a:spLocks noChangeArrowheads="1"/>
            </p:cNvSpPr>
            <p:nvPr/>
          </p:nvSpPr>
          <p:spPr bwMode="auto">
            <a:xfrm>
              <a:off x="2063" y="1652"/>
              <a:ext cx="17" cy="21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8680" name="Oval 4120"/>
            <p:cNvSpPr>
              <a:spLocks noChangeArrowheads="1"/>
            </p:cNvSpPr>
            <p:nvPr/>
          </p:nvSpPr>
          <p:spPr bwMode="auto">
            <a:xfrm>
              <a:off x="2068" y="1642"/>
              <a:ext cx="18" cy="19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8681" name="Oval 4121"/>
            <p:cNvSpPr>
              <a:spLocks noChangeArrowheads="1"/>
            </p:cNvSpPr>
            <p:nvPr/>
          </p:nvSpPr>
          <p:spPr bwMode="auto">
            <a:xfrm>
              <a:off x="2072" y="1633"/>
              <a:ext cx="18" cy="19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8682" name="Oval 4122"/>
            <p:cNvSpPr>
              <a:spLocks noChangeArrowheads="1"/>
            </p:cNvSpPr>
            <p:nvPr/>
          </p:nvSpPr>
          <p:spPr bwMode="auto">
            <a:xfrm>
              <a:off x="2075" y="1621"/>
              <a:ext cx="18" cy="20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8683" name="Oval 4123"/>
            <p:cNvSpPr>
              <a:spLocks noChangeArrowheads="1"/>
            </p:cNvSpPr>
            <p:nvPr/>
          </p:nvSpPr>
          <p:spPr bwMode="auto">
            <a:xfrm>
              <a:off x="2078" y="1613"/>
              <a:ext cx="18" cy="21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8684" name="Oval 4124"/>
            <p:cNvSpPr>
              <a:spLocks noChangeArrowheads="1"/>
            </p:cNvSpPr>
            <p:nvPr/>
          </p:nvSpPr>
          <p:spPr bwMode="auto">
            <a:xfrm>
              <a:off x="2081" y="1601"/>
              <a:ext cx="18" cy="19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8685" name="Oval 4125"/>
            <p:cNvSpPr>
              <a:spLocks noChangeArrowheads="1"/>
            </p:cNvSpPr>
            <p:nvPr/>
          </p:nvSpPr>
          <p:spPr bwMode="auto">
            <a:xfrm>
              <a:off x="2085" y="1587"/>
              <a:ext cx="18" cy="21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8686" name="Oval 4126"/>
            <p:cNvSpPr>
              <a:spLocks noChangeArrowheads="1"/>
            </p:cNvSpPr>
            <p:nvPr/>
          </p:nvSpPr>
          <p:spPr bwMode="auto">
            <a:xfrm>
              <a:off x="2087" y="1575"/>
              <a:ext cx="18" cy="21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8687" name="Oval 4127"/>
            <p:cNvSpPr>
              <a:spLocks noChangeArrowheads="1"/>
            </p:cNvSpPr>
            <p:nvPr/>
          </p:nvSpPr>
          <p:spPr bwMode="auto">
            <a:xfrm>
              <a:off x="2090" y="1565"/>
              <a:ext cx="18" cy="19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8688" name="Oval 4128"/>
            <p:cNvSpPr>
              <a:spLocks noChangeArrowheads="1"/>
            </p:cNvSpPr>
            <p:nvPr/>
          </p:nvSpPr>
          <p:spPr bwMode="auto">
            <a:xfrm>
              <a:off x="2091" y="1554"/>
              <a:ext cx="18" cy="19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8689" name="Oval 4129"/>
            <p:cNvSpPr>
              <a:spLocks noChangeArrowheads="1"/>
            </p:cNvSpPr>
            <p:nvPr/>
          </p:nvSpPr>
          <p:spPr bwMode="auto">
            <a:xfrm>
              <a:off x="2091" y="1541"/>
              <a:ext cx="18" cy="21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8690" name="Oval 4130"/>
            <p:cNvSpPr>
              <a:spLocks noChangeArrowheads="1"/>
            </p:cNvSpPr>
            <p:nvPr/>
          </p:nvSpPr>
          <p:spPr bwMode="auto">
            <a:xfrm>
              <a:off x="2091" y="1529"/>
              <a:ext cx="18" cy="19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8691" name="Oval 4131"/>
            <p:cNvSpPr>
              <a:spLocks noChangeArrowheads="1"/>
            </p:cNvSpPr>
            <p:nvPr/>
          </p:nvSpPr>
          <p:spPr bwMode="auto">
            <a:xfrm>
              <a:off x="2089" y="1517"/>
              <a:ext cx="18" cy="20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8692" name="Oval 4132"/>
            <p:cNvSpPr>
              <a:spLocks noChangeArrowheads="1"/>
            </p:cNvSpPr>
            <p:nvPr/>
          </p:nvSpPr>
          <p:spPr bwMode="auto">
            <a:xfrm>
              <a:off x="2086" y="1507"/>
              <a:ext cx="18" cy="21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8693" name="Oval 4133"/>
            <p:cNvSpPr>
              <a:spLocks noChangeArrowheads="1"/>
            </p:cNvSpPr>
            <p:nvPr/>
          </p:nvSpPr>
          <p:spPr bwMode="auto">
            <a:xfrm>
              <a:off x="2082" y="1500"/>
              <a:ext cx="18" cy="21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8694" name="Oval 4134"/>
            <p:cNvSpPr>
              <a:spLocks noChangeArrowheads="1"/>
            </p:cNvSpPr>
            <p:nvPr/>
          </p:nvSpPr>
          <p:spPr bwMode="auto">
            <a:xfrm>
              <a:off x="2077" y="1495"/>
              <a:ext cx="18" cy="20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8695" name="Oval 4135"/>
            <p:cNvSpPr>
              <a:spLocks noChangeArrowheads="1"/>
            </p:cNvSpPr>
            <p:nvPr/>
          </p:nvSpPr>
          <p:spPr bwMode="auto">
            <a:xfrm>
              <a:off x="2069" y="1492"/>
              <a:ext cx="18" cy="21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8696" name="Oval 4136"/>
            <p:cNvSpPr>
              <a:spLocks noChangeArrowheads="1"/>
            </p:cNvSpPr>
            <p:nvPr/>
          </p:nvSpPr>
          <p:spPr bwMode="auto">
            <a:xfrm>
              <a:off x="2061" y="1492"/>
              <a:ext cx="18" cy="21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8697" name="Oval 4137"/>
            <p:cNvSpPr>
              <a:spLocks noChangeArrowheads="1"/>
            </p:cNvSpPr>
            <p:nvPr/>
          </p:nvSpPr>
          <p:spPr bwMode="auto">
            <a:xfrm>
              <a:off x="2052" y="1495"/>
              <a:ext cx="18" cy="22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8698" name="Oval 4138"/>
            <p:cNvSpPr>
              <a:spLocks noChangeArrowheads="1"/>
            </p:cNvSpPr>
            <p:nvPr/>
          </p:nvSpPr>
          <p:spPr bwMode="auto">
            <a:xfrm>
              <a:off x="2045" y="1501"/>
              <a:ext cx="18" cy="21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8699" name="Oval 4139"/>
            <p:cNvSpPr>
              <a:spLocks noChangeArrowheads="1"/>
            </p:cNvSpPr>
            <p:nvPr/>
          </p:nvSpPr>
          <p:spPr bwMode="auto">
            <a:xfrm>
              <a:off x="2039" y="1510"/>
              <a:ext cx="18" cy="21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8700" name="Oval 4140"/>
            <p:cNvSpPr>
              <a:spLocks noChangeArrowheads="1"/>
            </p:cNvSpPr>
            <p:nvPr/>
          </p:nvSpPr>
          <p:spPr bwMode="auto">
            <a:xfrm>
              <a:off x="2032" y="1521"/>
              <a:ext cx="18" cy="19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8701" name="Oval 4141"/>
            <p:cNvSpPr>
              <a:spLocks noChangeArrowheads="1"/>
            </p:cNvSpPr>
            <p:nvPr/>
          </p:nvSpPr>
          <p:spPr bwMode="auto">
            <a:xfrm>
              <a:off x="2026" y="1532"/>
              <a:ext cx="18" cy="21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8702" name="Oval 4142"/>
            <p:cNvSpPr>
              <a:spLocks noChangeArrowheads="1"/>
            </p:cNvSpPr>
            <p:nvPr/>
          </p:nvSpPr>
          <p:spPr bwMode="auto">
            <a:xfrm>
              <a:off x="2023" y="1545"/>
              <a:ext cx="18" cy="20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8703" name="Oval 4143"/>
            <p:cNvSpPr>
              <a:spLocks noChangeArrowheads="1"/>
            </p:cNvSpPr>
            <p:nvPr/>
          </p:nvSpPr>
          <p:spPr bwMode="auto">
            <a:xfrm>
              <a:off x="2020" y="1559"/>
              <a:ext cx="18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8704" name="Oval 4144"/>
            <p:cNvSpPr>
              <a:spLocks noChangeArrowheads="1"/>
            </p:cNvSpPr>
            <p:nvPr/>
          </p:nvSpPr>
          <p:spPr bwMode="auto">
            <a:xfrm>
              <a:off x="2017" y="1570"/>
              <a:ext cx="18" cy="20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8705" name="Oval 4145"/>
            <p:cNvSpPr>
              <a:spLocks noChangeArrowheads="1"/>
            </p:cNvSpPr>
            <p:nvPr/>
          </p:nvSpPr>
          <p:spPr bwMode="auto">
            <a:xfrm>
              <a:off x="2015" y="1580"/>
              <a:ext cx="18" cy="22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8706" name="Oval 4146"/>
            <p:cNvSpPr>
              <a:spLocks noChangeArrowheads="1"/>
            </p:cNvSpPr>
            <p:nvPr/>
          </p:nvSpPr>
          <p:spPr bwMode="auto">
            <a:xfrm>
              <a:off x="2013" y="1597"/>
              <a:ext cx="18" cy="19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8707" name="Oval 4147"/>
            <p:cNvSpPr>
              <a:spLocks noChangeArrowheads="1"/>
            </p:cNvSpPr>
            <p:nvPr/>
          </p:nvSpPr>
          <p:spPr bwMode="auto">
            <a:xfrm>
              <a:off x="2012" y="1603"/>
              <a:ext cx="18" cy="19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8708" name="Oval 4148"/>
            <p:cNvSpPr>
              <a:spLocks noChangeArrowheads="1"/>
            </p:cNvSpPr>
            <p:nvPr/>
          </p:nvSpPr>
          <p:spPr bwMode="auto">
            <a:xfrm>
              <a:off x="2011" y="1616"/>
              <a:ext cx="18" cy="20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8709" name="Oval 4149"/>
            <p:cNvSpPr>
              <a:spLocks noChangeArrowheads="1"/>
            </p:cNvSpPr>
            <p:nvPr/>
          </p:nvSpPr>
          <p:spPr bwMode="auto">
            <a:xfrm>
              <a:off x="2011" y="1624"/>
              <a:ext cx="18" cy="21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8710" name="Oval 4150"/>
            <p:cNvSpPr>
              <a:spLocks noChangeArrowheads="1"/>
            </p:cNvSpPr>
            <p:nvPr/>
          </p:nvSpPr>
          <p:spPr bwMode="auto">
            <a:xfrm>
              <a:off x="2011" y="1638"/>
              <a:ext cx="18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8711" name="Oval 4151"/>
            <p:cNvSpPr>
              <a:spLocks noChangeArrowheads="1"/>
            </p:cNvSpPr>
            <p:nvPr/>
          </p:nvSpPr>
          <p:spPr bwMode="auto">
            <a:xfrm>
              <a:off x="2011" y="1645"/>
              <a:ext cx="18" cy="19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8712" name="Oval 4152"/>
            <p:cNvSpPr>
              <a:spLocks noChangeArrowheads="1"/>
            </p:cNvSpPr>
            <p:nvPr/>
          </p:nvSpPr>
          <p:spPr bwMode="auto">
            <a:xfrm>
              <a:off x="2011" y="1659"/>
              <a:ext cx="18" cy="21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8713" name="Oval 4153"/>
            <p:cNvSpPr>
              <a:spLocks noChangeArrowheads="1"/>
            </p:cNvSpPr>
            <p:nvPr/>
          </p:nvSpPr>
          <p:spPr bwMode="auto">
            <a:xfrm>
              <a:off x="2011" y="1668"/>
              <a:ext cx="18" cy="20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8714" name="Oval 4154"/>
            <p:cNvSpPr>
              <a:spLocks noChangeArrowheads="1"/>
            </p:cNvSpPr>
            <p:nvPr/>
          </p:nvSpPr>
          <p:spPr bwMode="auto">
            <a:xfrm>
              <a:off x="2011" y="1681"/>
              <a:ext cx="18" cy="19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8715" name="Oval 4155"/>
            <p:cNvSpPr>
              <a:spLocks noChangeArrowheads="1"/>
            </p:cNvSpPr>
            <p:nvPr/>
          </p:nvSpPr>
          <p:spPr bwMode="auto">
            <a:xfrm>
              <a:off x="2011" y="1688"/>
              <a:ext cx="18" cy="20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8716" name="Oval 4156"/>
            <p:cNvSpPr>
              <a:spLocks noChangeArrowheads="1"/>
            </p:cNvSpPr>
            <p:nvPr/>
          </p:nvSpPr>
          <p:spPr bwMode="auto">
            <a:xfrm>
              <a:off x="2011" y="1698"/>
              <a:ext cx="18" cy="22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8717" name="Oval 4157"/>
            <p:cNvSpPr>
              <a:spLocks noChangeArrowheads="1"/>
            </p:cNvSpPr>
            <p:nvPr/>
          </p:nvSpPr>
          <p:spPr bwMode="auto">
            <a:xfrm>
              <a:off x="2011" y="1708"/>
              <a:ext cx="18" cy="20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8718" name="Oval 4158"/>
            <p:cNvSpPr>
              <a:spLocks noChangeArrowheads="1"/>
            </p:cNvSpPr>
            <p:nvPr/>
          </p:nvSpPr>
          <p:spPr bwMode="auto">
            <a:xfrm>
              <a:off x="2011" y="1721"/>
              <a:ext cx="18" cy="19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8719" name="Oval 4159"/>
            <p:cNvSpPr>
              <a:spLocks noChangeArrowheads="1"/>
            </p:cNvSpPr>
            <p:nvPr/>
          </p:nvSpPr>
          <p:spPr bwMode="auto">
            <a:xfrm>
              <a:off x="2011" y="1728"/>
              <a:ext cx="18" cy="19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8720" name="Oval 4160"/>
            <p:cNvSpPr>
              <a:spLocks noChangeArrowheads="1"/>
            </p:cNvSpPr>
            <p:nvPr/>
          </p:nvSpPr>
          <p:spPr bwMode="auto">
            <a:xfrm>
              <a:off x="2011" y="1742"/>
              <a:ext cx="18" cy="21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8721" name="Oval 4161"/>
            <p:cNvSpPr>
              <a:spLocks noChangeArrowheads="1"/>
            </p:cNvSpPr>
            <p:nvPr/>
          </p:nvSpPr>
          <p:spPr bwMode="auto">
            <a:xfrm>
              <a:off x="2011" y="1752"/>
              <a:ext cx="18" cy="19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8722" name="Oval 4162"/>
            <p:cNvSpPr>
              <a:spLocks noChangeArrowheads="1"/>
            </p:cNvSpPr>
            <p:nvPr/>
          </p:nvSpPr>
          <p:spPr bwMode="auto">
            <a:xfrm>
              <a:off x="2011" y="1764"/>
              <a:ext cx="18" cy="19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8723" name="Oval 4163"/>
            <p:cNvSpPr>
              <a:spLocks noChangeArrowheads="1"/>
            </p:cNvSpPr>
            <p:nvPr/>
          </p:nvSpPr>
          <p:spPr bwMode="auto">
            <a:xfrm>
              <a:off x="2011" y="1771"/>
              <a:ext cx="18" cy="20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8724" name="Oval 4164"/>
            <p:cNvSpPr>
              <a:spLocks noChangeArrowheads="1"/>
            </p:cNvSpPr>
            <p:nvPr/>
          </p:nvSpPr>
          <p:spPr bwMode="auto">
            <a:xfrm>
              <a:off x="2012" y="1785"/>
              <a:ext cx="18" cy="20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8725" name="Oval 4165"/>
            <p:cNvSpPr>
              <a:spLocks noChangeArrowheads="1"/>
            </p:cNvSpPr>
            <p:nvPr/>
          </p:nvSpPr>
          <p:spPr bwMode="auto">
            <a:xfrm>
              <a:off x="2012" y="1793"/>
              <a:ext cx="18" cy="19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8726" name="Oval 4166"/>
            <p:cNvSpPr>
              <a:spLocks noChangeArrowheads="1"/>
            </p:cNvSpPr>
            <p:nvPr/>
          </p:nvSpPr>
          <p:spPr bwMode="auto">
            <a:xfrm>
              <a:off x="2012" y="1807"/>
              <a:ext cx="18" cy="20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8727" name="Oval 4167"/>
            <p:cNvSpPr>
              <a:spLocks noChangeArrowheads="1"/>
            </p:cNvSpPr>
            <p:nvPr/>
          </p:nvSpPr>
          <p:spPr bwMode="auto">
            <a:xfrm>
              <a:off x="2012" y="1816"/>
              <a:ext cx="18" cy="20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8728" name="Oval 4168"/>
            <p:cNvSpPr>
              <a:spLocks noChangeArrowheads="1"/>
            </p:cNvSpPr>
            <p:nvPr/>
          </p:nvSpPr>
          <p:spPr bwMode="auto">
            <a:xfrm>
              <a:off x="2012" y="1829"/>
              <a:ext cx="18" cy="19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8729" name="Oval 4169"/>
            <p:cNvSpPr>
              <a:spLocks noChangeArrowheads="1"/>
            </p:cNvSpPr>
            <p:nvPr/>
          </p:nvSpPr>
          <p:spPr bwMode="auto">
            <a:xfrm>
              <a:off x="2012" y="1836"/>
              <a:ext cx="18" cy="19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8730" name="Oval 4170"/>
            <p:cNvSpPr>
              <a:spLocks noChangeArrowheads="1"/>
            </p:cNvSpPr>
            <p:nvPr/>
          </p:nvSpPr>
          <p:spPr bwMode="auto">
            <a:xfrm>
              <a:off x="2012" y="1847"/>
              <a:ext cx="18" cy="19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8731" name="Oval 4171"/>
            <p:cNvSpPr>
              <a:spLocks noChangeArrowheads="1"/>
            </p:cNvSpPr>
            <p:nvPr/>
          </p:nvSpPr>
          <p:spPr bwMode="auto">
            <a:xfrm>
              <a:off x="2012" y="1855"/>
              <a:ext cx="18" cy="21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8732" name="Oval 4172"/>
            <p:cNvSpPr>
              <a:spLocks noChangeArrowheads="1"/>
            </p:cNvSpPr>
            <p:nvPr/>
          </p:nvSpPr>
          <p:spPr bwMode="auto">
            <a:xfrm>
              <a:off x="2013" y="1863"/>
              <a:ext cx="18" cy="20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8733" name="Oval 4173"/>
            <p:cNvSpPr>
              <a:spLocks noChangeArrowheads="1"/>
            </p:cNvSpPr>
            <p:nvPr/>
          </p:nvSpPr>
          <p:spPr bwMode="auto">
            <a:xfrm>
              <a:off x="2014" y="1876"/>
              <a:ext cx="18" cy="19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8734" name="Oval 4174"/>
            <p:cNvSpPr>
              <a:spLocks noChangeArrowheads="1"/>
            </p:cNvSpPr>
            <p:nvPr/>
          </p:nvSpPr>
          <p:spPr bwMode="auto">
            <a:xfrm>
              <a:off x="2017" y="1890"/>
              <a:ext cx="18" cy="21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8735" name="Oval 4175"/>
            <p:cNvSpPr>
              <a:spLocks noChangeArrowheads="1"/>
            </p:cNvSpPr>
            <p:nvPr/>
          </p:nvSpPr>
          <p:spPr bwMode="auto">
            <a:xfrm>
              <a:off x="2022" y="1902"/>
              <a:ext cx="18" cy="19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8736" name="Oval 4176"/>
            <p:cNvSpPr>
              <a:spLocks noChangeArrowheads="1"/>
            </p:cNvSpPr>
            <p:nvPr/>
          </p:nvSpPr>
          <p:spPr bwMode="auto">
            <a:xfrm>
              <a:off x="2027" y="1913"/>
              <a:ext cx="18" cy="19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8737" name="Oval 4177"/>
            <p:cNvSpPr>
              <a:spLocks noChangeArrowheads="1"/>
            </p:cNvSpPr>
            <p:nvPr/>
          </p:nvSpPr>
          <p:spPr bwMode="auto">
            <a:xfrm>
              <a:off x="2034" y="1921"/>
              <a:ext cx="18" cy="20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8738" name="Oval 4178"/>
            <p:cNvSpPr>
              <a:spLocks noChangeArrowheads="1"/>
            </p:cNvSpPr>
            <p:nvPr/>
          </p:nvSpPr>
          <p:spPr bwMode="auto">
            <a:xfrm>
              <a:off x="2042" y="1932"/>
              <a:ext cx="18" cy="21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8739" name="Oval 4179"/>
            <p:cNvSpPr>
              <a:spLocks noChangeArrowheads="1"/>
            </p:cNvSpPr>
            <p:nvPr/>
          </p:nvSpPr>
          <p:spPr bwMode="auto">
            <a:xfrm>
              <a:off x="2052" y="1938"/>
              <a:ext cx="18" cy="21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8740" name="Oval 4180"/>
            <p:cNvSpPr>
              <a:spLocks noChangeArrowheads="1"/>
            </p:cNvSpPr>
            <p:nvPr/>
          </p:nvSpPr>
          <p:spPr bwMode="auto">
            <a:xfrm>
              <a:off x="2064" y="1939"/>
              <a:ext cx="18" cy="21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8741" name="Oval 4181"/>
            <p:cNvSpPr>
              <a:spLocks noChangeArrowheads="1"/>
            </p:cNvSpPr>
            <p:nvPr/>
          </p:nvSpPr>
          <p:spPr bwMode="auto">
            <a:xfrm>
              <a:off x="2077" y="1938"/>
              <a:ext cx="18" cy="21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8742" name="Oval 4182"/>
            <p:cNvSpPr>
              <a:spLocks noChangeArrowheads="1"/>
            </p:cNvSpPr>
            <p:nvPr/>
          </p:nvSpPr>
          <p:spPr bwMode="auto">
            <a:xfrm>
              <a:off x="2088" y="1935"/>
              <a:ext cx="18" cy="22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8743" name="Oval 4183"/>
            <p:cNvSpPr>
              <a:spLocks noChangeArrowheads="1"/>
            </p:cNvSpPr>
            <p:nvPr/>
          </p:nvSpPr>
          <p:spPr bwMode="auto">
            <a:xfrm>
              <a:off x="2098" y="1930"/>
              <a:ext cx="18" cy="21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8744" name="Oval 4184"/>
            <p:cNvSpPr>
              <a:spLocks noChangeArrowheads="1"/>
            </p:cNvSpPr>
            <p:nvPr/>
          </p:nvSpPr>
          <p:spPr bwMode="auto">
            <a:xfrm>
              <a:off x="2107" y="1921"/>
              <a:ext cx="18" cy="20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8745" name="Oval 4185"/>
            <p:cNvSpPr>
              <a:spLocks noChangeArrowheads="1"/>
            </p:cNvSpPr>
            <p:nvPr/>
          </p:nvSpPr>
          <p:spPr bwMode="auto">
            <a:xfrm>
              <a:off x="2115" y="1912"/>
              <a:ext cx="18" cy="19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8746" name="Oval 4186"/>
            <p:cNvSpPr>
              <a:spLocks noChangeArrowheads="1"/>
            </p:cNvSpPr>
            <p:nvPr/>
          </p:nvSpPr>
          <p:spPr bwMode="auto">
            <a:xfrm>
              <a:off x="2122" y="1898"/>
              <a:ext cx="18" cy="22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8747" name="Oval 4187"/>
            <p:cNvSpPr>
              <a:spLocks noChangeArrowheads="1"/>
            </p:cNvSpPr>
            <p:nvPr/>
          </p:nvSpPr>
          <p:spPr bwMode="auto">
            <a:xfrm>
              <a:off x="2126" y="1889"/>
              <a:ext cx="18" cy="21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8748" name="Oval 4188"/>
            <p:cNvSpPr>
              <a:spLocks noChangeArrowheads="1"/>
            </p:cNvSpPr>
            <p:nvPr/>
          </p:nvSpPr>
          <p:spPr bwMode="auto">
            <a:xfrm>
              <a:off x="2128" y="1879"/>
              <a:ext cx="18" cy="19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8749" name="Oval 4189"/>
            <p:cNvSpPr>
              <a:spLocks noChangeArrowheads="1"/>
            </p:cNvSpPr>
            <p:nvPr/>
          </p:nvSpPr>
          <p:spPr bwMode="auto">
            <a:xfrm>
              <a:off x="2132" y="1866"/>
              <a:ext cx="18" cy="21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8750" name="Oval 4190"/>
            <p:cNvSpPr>
              <a:spLocks noChangeArrowheads="1"/>
            </p:cNvSpPr>
            <p:nvPr/>
          </p:nvSpPr>
          <p:spPr bwMode="auto">
            <a:xfrm>
              <a:off x="2133" y="1858"/>
              <a:ext cx="18" cy="20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8751" name="Oval 4191"/>
            <p:cNvSpPr>
              <a:spLocks noChangeArrowheads="1"/>
            </p:cNvSpPr>
            <p:nvPr/>
          </p:nvSpPr>
          <p:spPr bwMode="auto">
            <a:xfrm>
              <a:off x="2135" y="1847"/>
              <a:ext cx="18" cy="19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8752" name="Oval 4192"/>
            <p:cNvSpPr>
              <a:spLocks noChangeArrowheads="1"/>
            </p:cNvSpPr>
            <p:nvPr/>
          </p:nvSpPr>
          <p:spPr bwMode="auto">
            <a:xfrm>
              <a:off x="2137" y="1836"/>
              <a:ext cx="18" cy="19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8753" name="Oval 4193"/>
            <p:cNvSpPr>
              <a:spLocks noChangeArrowheads="1"/>
            </p:cNvSpPr>
            <p:nvPr/>
          </p:nvSpPr>
          <p:spPr bwMode="auto">
            <a:xfrm>
              <a:off x="2137" y="1822"/>
              <a:ext cx="18" cy="20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8754" name="Oval 4194"/>
            <p:cNvSpPr>
              <a:spLocks noChangeArrowheads="1"/>
            </p:cNvSpPr>
            <p:nvPr/>
          </p:nvSpPr>
          <p:spPr bwMode="auto">
            <a:xfrm>
              <a:off x="2140" y="1811"/>
              <a:ext cx="17" cy="21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8755" name="Oval 4195"/>
            <p:cNvSpPr>
              <a:spLocks noChangeArrowheads="1"/>
            </p:cNvSpPr>
            <p:nvPr/>
          </p:nvSpPr>
          <p:spPr bwMode="auto">
            <a:xfrm>
              <a:off x="2138" y="1800"/>
              <a:ext cx="18" cy="19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8756" name="Oval 4196"/>
            <p:cNvSpPr>
              <a:spLocks noChangeArrowheads="1"/>
            </p:cNvSpPr>
            <p:nvPr/>
          </p:nvSpPr>
          <p:spPr bwMode="auto">
            <a:xfrm>
              <a:off x="2136" y="1790"/>
              <a:ext cx="18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8757" name="Oval 4197"/>
            <p:cNvSpPr>
              <a:spLocks noChangeArrowheads="1"/>
            </p:cNvSpPr>
            <p:nvPr/>
          </p:nvSpPr>
          <p:spPr bwMode="auto">
            <a:xfrm>
              <a:off x="2129" y="1777"/>
              <a:ext cx="18" cy="20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8758" name="Oval 4198"/>
            <p:cNvSpPr>
              <a:spLocks noChangeArrowheads="1"/>
            </p:cNvSpPr>
            <p:nvPr/>
          </p:nvSpPr>
          <p:spPr bwMode="auto">
            <a:xfrm>
              <a:off x="2124" y="1769"/>
              <a:ext cx="18" cy="21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8759" name="Oval 4199"/>
            <p:cNvSpPr>
              <a:spLocks noChangeArrowheads="1"/>
            </p:cNvSpPr>
            <p:nvPr/>
          </p:nvSpPr>
          <p:spPr bwMode="auto">
            <a:xfrm>
              <a:off x="2116" y="1764"/>
              <a:ext cx="18" cy="19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8760" name="Oval 4200"/>
            <p:cNvSpPr>
              <a:spLocks noChangeArrowheads="1"/>
            </p:cNvSpPr>
            <p:nvPr/>
          </p:nvSpPr>
          <p:spPr bwMode="auto">
            <a:xfrm>
              <a:off x="2106" y="1764"/>
              <a:ext cx="18" cy="19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8761" name="Oval 4201"/>
            <p:cNvSpPr>
              <a:spLocks noChangeArrowheads="1"/>
            </p:cNvSpPr>
            <p:nvPr/>
          </p:nvSpPr>
          <p:spPr bwMode="auto">
            <a:xfrm>
              <a:off x="2099" y="1770"/>
              <a:ext cx="18" cy="21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8762" name="Oval 4202"/>
            <p:cNvSpPr>
              <a:spLocks noChangeArrowheads="1"/>
            </p:cNvSpPr>
            <p:nvPr/>
          </p:nvSpPr>
          <p:spPr bwMode="auto">
            <a:xfrm>
              <a:off x="2098" y="1780"/>
              <a:ext cx="18" cy="21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8763" name="Oval 4203"/>
            <p:cNvSpPr>
              <a:spLocks noChangeArrowheads="1"/>
            </p:cNvSpPr>
            <p:nvPr/>
          </p:nvSpPr>
          <p:spPr bwMode="auto">
            <a:xfrm>
              <a:off x="2101" y="1791"/>
              <a:ext cx="18" cy="20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8764" name="Oval 4204"/>
            <p:cNvSpPr>
              <a:spLocks noChangeArrowheads="1"/>
            </p:cNvSpPr>
            <p:nvPr/>
          </p:nvSpPr>
          <p:spPr bwMode="auto">
            <a:xfrm>
              <a:off x="2108" y="1799"/>
              <a:ext cx="18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8765" name="Oval 4205"/>
            <p:cNvSpPr>
              <a:spLocks noChangeArrowheads="1"/>
            </p:cNvSpPr>
            <p:nvPr/>
          </p:nvSpPr>
          <p:spPr bwMode="auto">
            <a:xfrm>
              <a:off x="2117" y="1804"/>
              <a:ext cx="18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8766" name="Oval 4206"/>
            <p:cNvSpPr>
              <a:spLocks noChangeArrowheads="1"/>
            </p:cNvSpPr>
            <p:nvPr/>
          </p:nvSpPr>
          <p:spPr bwMode="auto">
            <a:xfrm>
              <a:off x="2125" y="1805"/>
              <a:ext cx="18" cy="19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8767" name="Oval 4207"/>
            <p:cNvSpPr>
              <a:spLocks noChangeArrowheads="1"/>
            </p:cNvSpPr>
            <p:nvPr/>
          </p:nvSpPr>
          <p:spPr bwMode="auto">
            <a:xfrm>
              <a:off x="2142" y="1800"/>
              <a:ext cx="18" cy="19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8768" name="Oval 4208"/>
            <p:cNvSpPr>
              <a:spLocks noChangeArrowheads="1"/>
            </p:cNvSpPr>
            <p:nvPr/>
          </p:nvSpPr>
          <p:spPr bwMode="auto">
            <a:xfrm>
              <a:off x="2147" y="1803"/>
              <a:ext cx="18" cy="19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8769" name="Oval 4209"/>
            <p:cNvSpPr>
              <a:spLocks noChangeArrowheads="1"/>
            </p:cNvSpPr>
            <p:nvPr/>
          </p:nvSpPr>
          <p:spPr bwMode="auto">
            <a:xfrm>
              <a:off x="2159" y="1803"/>
              <a:ext cx="18" cy="19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8770" name="Oval 4210"/>
            <p:cNvSpPr>
              <a:spLocks noChangeArrowheads="1"/>
            </p:cNvSpPr>
            <p:nvPr/>
          </p:nvSpPr>
          <p:spPr bwMode="auto">
            <a:xfrm>
              <a:off x="2172" y="1803"/>
              <a:ext cx="18" cy="19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8771" name="Oval 4211"/>
            <p:cNvSpPr>
              <a:spLocks noChangeArrowheads="1"/>
            </p:cNvSpPr>
            <p:nvPr/>
          </p:nvSpPr>
          <p:spPr bwMode="auto">
            <a:xfrm>
              <a:off x="2184" y="1800"/>
              <a:ext cx="18" cy="19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8772" name="Oval 4212"/>
            <p:cNvSpPr>
              <a:spLocks noChangeArrowheads="1"/>
            </p:cNvSpPr>
            <p:nvPr/>
          </p:nvSpPr>
          <p:spPr bwMode="auto">
            <a:xfrm>
              <a:off x="2289" y="1780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773" name="Oval 4213"/>
            <p:cNvSpPr>
              <a:spLocks noChangeArrowheads="1"/>
            </p:cNvSpPr>
            <p:nvPr/>
          </p:nvSpPr>
          <p:spPr bwMode="auto">
            <a:xfrm>
              <a:off x="2283" y="1772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774" name="Oval 4214"/>
            <p:cNvSpPr>
              <a:spLocks noChangeArrowheads="1"/>
            </p:cNvSpPr>
            <p:nvPr/>
          </p:nvSpPr>
          <p:spPr bwMode="auto">
            <a:xfrm>
              <a:off x="2273" y="176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775" name="Oval 4215"/>
            <p:cNvSpPr>
              <a:spLocks noChangeArrowheads="1"/>
            </p:cNvSpPr>
            <p:nvPr/>
          </p:nvSpPr>
          <p:spPr bwMode="auto">
            <a:xfrm>
              <a:off x="2261" y="176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776" name="Oval 4216"/>
            <p:cNvSpPr>
              <a:spLocks noChangeArrowheads="1"/>
            </p:cNvSpPr>
            <p:nvPr/>
          </p:nvSpPr>
          <p:spPr bwMode="auto">
            <a:xfrm>
              <a:off x="2249" y="1758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777" name="Oval 4217"/>
            <p:cNvSpPr>
              <a:spLocks noChangeArrowheads="1"/>
            </p:cNvSpPr>
            <p:nvPr/>
          </p:nvSpPr>
          <p:spPr bwMode="auto">
            <a:xfrm>
              <a:off x="2237" y="1758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778" name="Oval 4218"/>
            <p:cNvSpPr>
              <a:spLocks noChangeArrowheads="1"/>
            </p:cNvSpPr>
            <p:nvPr/>
          </p:nvSpPr>
          <p:spPr bwMode="auto">
            <a:xfrm>
              <a:off x="2225" y="176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779" name="Oval 4219"/>
            <p:cNvSpPr>
              <a:spLocks noChangeArrowheads="1"/>
            </p:cNvSpPr>
            <p:nvPr/>
          </p:nvSpPr>
          <p:spPr bwMode="auto">
            <a:xfrm>
              <a:off x="2215" y="1768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780" name="Oval 4220"/>
            <p:cNvSpPr>
              <a:spLocks noChangeArrowheads="1"/>
            </p:cNvSpPr>
            <p:nvPr/>
          </p:nvSpPr>
          <p:spPr bwMode="auto">
            <a:xfrm>
              <a:off x="2205" y="1778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781" name="Oval 4221"/>
            <p:cNvSpPr>
              <a:spLocks noChangeArrowheads="1"/>
            </p:cNvSpPr>
            <p:nvPr/>
          </p:nvSpPr>
          <p:spPr bwMode="auto">
            <a:xfrm>
              <a:off x="2199" y="1786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782" name="Oval 4222"/>
            <p:cNvSpPr>
              <a:spLocks noChangeArrowheads="1"/>
            </p:cNvSpPr>
            <p:nvPr/>
          </p:nvSpPr>
          <p:spPr bwMode="auto">
            <a:xfrm>
              <a:off x="2193" y="1795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783" name="Oval 4223"/>
            <p:cNvSpPr>
              <a:spLocks noChangeArrowheads="1"/>
            </p:cNvSpPr>
            <p:nvPr/>
          </p:nvSpPr>
          <p:spPr bwMode="auto">
            <a:xfrm>
              <a:off x="2187" y="1805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784" name="Oval 4224"/>
            <p:cNvSpPr>
              <a:spLocks noChangeArrowheads="1"/>
            </p:cNvSpPr>
            <p:nvPr/>
          </p:nvSpPr>
          <p:spPr bwMode="auto">
            <a:xfrm>
              <a:off x="2183" y="1817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785" name="Oval 4225"/>
            <p:cNvSpPr>
              <a:spLocks noChangeArrowheads="1"/>
            </p:cNvSpPr>
            <p:nvPr/>
          </p:nvSpPr>
          <p:spPr bwMode="auto">
            <a:xfrm>
              <a:off x="2181" y="183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786" name="Oval 4226"/>
            <p:cNvSpPr>
              <a:spLocks noChangeArrowheads="1"/>
            </p:cNvSpPr>
            <p:nvPr/>
          </p:nvSpPr>
          <p:spPr bwMode="auto">
            <a:xfrm>
              <a:off x="2179" y="184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787" name="Oval 4227"/>
            <p:cNvSpPr>
              <a:spLocks noChangeArrowheads="1"/>
            </p:cNvSpPr>
            <p:nvPr/>
          </p:nvSpPr>
          <p:spPr bwMode="auto">
            <a:xfrm>
              <a:off x="2179" y="1852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788" name="Oval 4228"/>
            <p:cNvSpPr>
              <a:spLocks noChangeArrowheads="1"/>
            </p:cNvSpPr>
            <p:nvPr/>
          </p:nvSpPr>
          <p:spPr bwMode="auto">
            <a:xfrm>
              <a:off x="2179" y="1864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789" name="Oval 4229"/>
            <p:cNvSpPr>
              <a:spLocks noChangeArrowheads="1"/>
            </p:cNvSpPr>
            <p:nvPr/>
          </p:nvSpPr>
          <p:spPr bwMode="auto">
            <a:xfrm>
              <a:off x="2181" y="1875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790" name="Oval 4230"/>
            <p:cNvSpPr>
              <a:spLocks noChangeArrowheads="1"/>
            </p:cNvSpPr>
            <p:nvPr/>
          </p:nvSpPr>
          <p:spPr bwMode="auto">
            <a:xfrm>
              <a:off x="2183" y="1887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791" name="Oval 4231"/>
            <p:cNvSpPr>
              <a:spLocks noChangeArrowheads="1"/>
            </p:cNvSpPr>
            <p:nvPr/>
          </p:nvSpPr>
          <p:spPr bwMode="auto">
            <a:xfrm>
              <a:off x="2187" y="1897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792" name="Oval 4232"/>
            <p:cNvSpPr>
              <a:spLocks noChangeArrowheads="1"/>
            </p:cNvSpPr>
            <p:nvPr/>
          </p:nvSpPr>
          <p:spPr bwMode="auto">
            <a:xfrm>
              <a:off x="2191" y="1907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793" name="Oval 4233"/>
            <p:cNvSpPr>
              <a:spLocks noChangeArrowheads="1"/>
            </p:cNvSpPr>
            <p:nvPr/>
          </p:nvSpPr>
          <p:spPr bwMode="auto">
            <a:xfrm>
              <a:off x="2197" y="1918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794" name="Oval 4234"/>
            <p:cNvSpPr>
              <a:spLocks noChangeArrowheads="1"/>
            </p:cNvSpPr>
            <p:nvPr/>
          </p:nvSpPr>
          <p:spPr bwMode="auto">
            <a:xfrm>
              <a:off x="2201" y="192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795" name="Oval 4235"/>
            <p:cNvSpPr>
              <a:spLocks noChangeArrowheads="1"/>
            </p:cNvSpPr>
            <p:nvPr/>
          </p:nvSpPr>
          <p:spPr bwMode="auto">
            <a:xfrm>
              <a:off x="2209" y="1934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796" name="Oval 4236"/>
            <p:cNvSpPr>
              <a:spLocks noChangeArrowheads="1"/>
            </p:cNvSpPr>
            <p:nvPr/>
          </p:nvSpPr>
          <p:spPr bwMode="auto">
            <a:xfrm>
              <a:off x="2217" y="1940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797" name="Oval 4237"/>
            <p:cNvSpPr>
              <a:spLocks noChangeArrowheads="1"/>
            </p:cNvSpPr>
            <p:nvPr/>
          </p:nvSpPr>
          <p:spPr bwMode="auto">
            <a:xfrm>
              <a:off x="2229" y="1944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798" name="Oval 4238"/>
            <p:cNvSpPr>
              <a:spLocks noChangeArrowheads="1"/>
            </p:cNvSpPr>
            <p:nvPr/>
          </p:nvSpPr>
          <p:spPr bwMode="auto">
            <a:xfrm>
              <a:off x="2239" y="1946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799" name="Oval 4239"/>
            <p:cNvSpPr>
              <a:spLocks noChangeArrowheads="1"/>
            </p:cNvSpPr>
            <p:nvPr/>
          </p:nvSpPr>
          <p:spPr bwMode="auto">
            <a:xfrm>
              <a:off x="2249" y="1949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800" name="Oval 4240"/>
            <p:cNvSpPr>
              <a:spLocks noChangeArrowheads="1"/>
            </p:cNvSpPr>
            <p:nvPr/>
          </p:nvSpPr>
          <p:spPr bwMode="auto">
            <a:xfrm>
              <a:off x="2257" y="1949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801" name="Oval 4241"/>
            <p:cNvSpPr>
              <a:spLocks noChangeArrowheads="1"/>
            </p:cNvSpPr>
            <p:nvPr/>
          </p:nvSpPr>
          <p:spPr bwMode="auto">
            <a:xfrm>
              <a:off x="2267" y="1944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802" name="Oval 4242"/>
            <p:cNvSpPr>
              <a:spLocks noChangeArrowheads="1"/>
            </p:cNvSpPr>
            <p:nvPr/>
          </p:nvSpPr>
          <p:spPr bwMode="auto">
            <a:xfrm>
              <a:off x="2277" y="1938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803" name="Oval 4243"/>
            <p:cNvSpPr>
              <a:spLocks noChangeArrowheads="1"/>
            </p:cNvSpPr>
            <p:nvPr/>
          </p:nvSpPr>
          <p:spPr bwMode="auto">
            <a:xfrm>
              <a:off x="2285" y="1930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804" name="Oval 4244"/>
            <p:cNvSpPr>
              <a:spLocks noChangeArrowheads="1"/>
            </p:cNvSpPr>
            <p:nvPr/>
          </p:nvSpPr>
          <p:spPr bwMode="auto">
            <a:xfrm>
              <a:off x="2293" y="192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805" name="Oval 4245"/>
            <p:cNvSpPr>
              <a:spLocks noChangeArrowheads="1"/>
            </p:cNvSpPr>
            <p:nvPr/>
          </p:nvSpPr>
          <p:spPr bwMode="auto">
            <a:xfrm>
              <a:off x="2299" y="191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806" name="Oval 4246"/>
            <p:cNvSpPr>
              <a:spLocks noChangeArrowheads="1"/>
            </p:cNvSpPr>
            <p:nvPr/>
          </p:nvSpPr>
          <p:spPr bwMode="auto">
            <a:xfrm>
              <a:off x="2305" y="1901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807" name="Oval 4247"/>
            <p:cNvSpPr>
              <a:spLocks noChangeArrowheads="1"/>
            </p:cNvSpPr>
            <p:nvPr/>
          </p:nvSpPr>
          <p:spPr bwMode="auto">
            <a:xfrm>
              <a:off x="2309" y="1889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808" name="Oval 4248"/>
            <p:cNvSpPr>
              <a:spLocks noChangeArrowheads="1"/>
            </p:cNvSpPr>
            <p:nvPr/>
          </p:nvSpPr>
          <p:spPr bwMode="auto">
            <a:xfrm>
              <a:off x="2311" y="1879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809" name="Oval 4249"/>
            <p:cNvSpPr>
              <a:spLocks noChangeArrowheads="1"/>
            </p:cNvSpPr>
            <p:nvPr/>
          </p:nvSpPr>
          <p:spPr bwMode="auto">
            <a:xfrm>
              <a:off x="2311" y="1869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810" name="Oval 4250"/>
            <p:cNvSpPr>
              <a:spLocks noChangeArrowheads="1"/>
            </p:cNvSpPr>
            <p:nvPr/>
          </p:nvSpPr>
          <p:spPr bwMode="auto">
            <a:xfrm>
              <a:off x="2313" y="1860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811" name="Oval 4251"/>
            <p:cNvSpPr>
              <a:spLocks noChangeArrowheads="1"/>
            </p:cNvSpPr>
            <p:nvPr/>
          </p:nvSpPr>
          <p:spPr bwMode="auto">
            <a:xfrm>
              <a:off x="2311" y="185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812" name="Oval 4252"/>
            <p:cNvSpPr>
              <a:spLocks noChangeArrowheads="1"/>
            </p:cNvSpPr>
            <p:nvPr/>
          </p:nvSpPr>
          <p:spPr bwMode="auto">
            <a:xfrm>
              <a:off x="2311" y="184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813" name="Oval 4253"/>
            <p:cNvSpPr>
              <a:spLocks noChangeArrowheads="1"/>
            </p:cNvSpPr>
            <p:nvPr/>
          </p:nvSpPr>
          <p:spPr bwMode="auto">
            <a:xfrm>
              <a:off x="2311" y="183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814" name="Oval 4254"/>
            <p:cNvSpPr>
              <a:spLocks noChangeArrowheads="1"/>
            </p:cNvSpPr>
            <p:nvPr/>
          </p:nvSpPr>
          <p:spPr bwMode="auto">
            <a:xfrm>
              <a:off x="2309" y="1819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815" name="Oval 4255"/>
            <p:cNvSpPr>
              <a:spLocks noChangeArrowheads="1"/>
            </p:cNvSpPr>
            <p:nvPr/>
          </p:nvSpPr>
          <p:spPr bwMode="auto">
            <a:xfrm>
              <a:off x="2307" y="1807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816" name="Oval 4256"/>
            <p:cNvSpPr>
              <a:spLocks noChangeArrowheads="1"/>
            </p:cNvSpPr>
            <p:nvPr/>
          </p:nvSpPr>
          <p:spPr bwMode="auto">
            <a:xfrm>
              <a:off x="2301" y="1797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817" name="Oval 4257"/>
            <p:cNvSpPr>
              <a:spLocks noChangeArrowheads="1"/>
            </p:cNvSpPr>
            <p:nvPr/>
          </p:nvSpPr>
          <p:spPr bwMode="auto">
            <a:xfrm>
              <a:off x="2295" y="1786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818" name="Oval 4258"/>
            <p:cNvSpPr>
              <a:spLocks noChangeArrowheads="1"/>
            </p:cNvSpPr>
            <p:nvPr/>
          </p:nvSpPr>
          <p:spPr bwMode="auto">
            <a:xfrm>
              <a:off x="2317" y="1761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819" name="Oval 4259"/>
            <p:cNvSpPr>
              <a:spLocks noChangeArrowheads="1"/>
            </p:cNvSpPr>
            <p:nvPr/>
          </p:nvSpPr>
          <p:spPr bwMode="auto">
            <a:xfrm>
              <a:off x="2316" y="1771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820" name="Oval 4260"/>
            <p:cNvSpPr>
              <a:spLocks noChangeArrowheads="1"/>
            </p:cNvSpPr>
            <p:nvPr/>
          </p:nvSpPr>
          <p:spPr bwMode="auto">
            <a:xfrm>
              <a:off x="2316" y="1781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821" name="Oval 4261"/>
            <p:cNvSpPr>
              <a:spLocks noChangeArrowheads="1"/>
            </p:cNvSpPr>
            <p:nvPr/>
          </p:nvSpPr>
          <p:spPr bwMode="auto">
            <a:xfrm>
              <a:off x="2316" y="179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822" name="Oval 4262"/>
            <p:cNvSpPr>
              <a:spLocks noChangeArrowheads="1"/>
            </p:cNvSpPr>
            <p:nvPr/>
          </p:nvSpPr>
          <p:spPr bwMode="auto">
            <a:xfrm>
              <a:off x="2317" y="180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823" name="Oval 4263"/>
            <p:cNvSpPr>
              <a:spLocks noChangeArrowheads="1"/>
            </p:cNvSpPr>
            <p:nvPr/>
          </p:nvSpPr>
          <p:spPr bwMode="auto">
            <a:xfrm>
              <a:off x="2316" y="1816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824" name="Oval 4264"/>
            <p:cNvSpPr>
              <a:spLocks noChangeArrowheads="1"/>
            </p:cNvSpPr>
            <p:nvPr/>
          </p:nvSpPr>
          <p:spPr bwMode="auto">
            <a:xfrm>
              <a:off x="2316" y="1826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825" name="Oval 4265"/>
            <p:cNvSpPr>
              <a:spLocks noChangeArrowheads="1"/>
            </p:cNvSpPr>
            <p:nvPr/>
          </p:nvSpPr>
          <p:spPr bwMode="auto">
            <a:xfrm>
              <a:off x="2316" y="1837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826" name="Oval 4266"/>
            <p:cNvSpPr>
              <a:spLocks noChangeArrowheads="1"/>
            </p:cNvSpPr>
            <p:nvPr/>
          </p:nvSpPr>
          <p:spPr bwMode="auto">
            <a:xfrm>
              <a:off x="2315" y="1847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827" name="Oval 4267"/>
            <p:cNvSpPr>
              <a:spLocks noChangeArrowheads="1"/>
            </p:cNvSpPr>
            <p:nvPr/>
          </p:nvSpPr>
          <p:spPr bwMode="auto">
            <a:xfrm>
              <a:off x="2314" y="1857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828" name="Oval 4268"/>
            <p:cNvSpPr>
              <a:spLocks noChangeArrowheads="1"/>
            </p:cNvSpPr>
            <p:nvPr/>
          </p:nvSpPr>
          <p:spPr bwMode="auto">
            <a:xfrm>
              <a:off x="2314" y="1867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829" name="Oval 4269"/>
            <p:cNvSpPr>
              <a:spLocks noChangeArrowheads="1"/>
            </p:cNvSpPr>
            <p:nvPr/>
          </p:nvSpPr>
          <p:spPr bwMode="auto">
            <a:xfrm>
              <a:off x="2314" y="1878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830" name="Oval 4270"/>
            <p:cNvSpPr>
              <a:spLocks noChangeArrowheads="1"/>
            </p:cNvSpPr>
            <p:nvPr/>
          </p:nvSpPr>
          <p:spPr bwMode="auto">
            <a:xfrm>
              <a:off x="2315" y="1888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831" name="Oval 4271"/>
            <p:cNvSpPr>
              <a:spLocks noChangeArrowheads="1"/>
            </p:cNvSpPr>
            <p:nvPr/>
          </p:nvSpPr>
          <p:spPr bwMode="auto">
            <a:xfrm>
              <a:off x="2314" y="1898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832" name="Oval 4272"/>
            <p:cNvSpPr>
              <a:spLocks noChangeArrowheads="1"/>
            </p:cNvSpPr>
            <p:nvPr/>
          </p:nvSpPr>
          <p:spPr bwMode="auto">
            <a:xfrm>
              <a:off x="2314" y="1909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833" name="Oval 4273"/>
            <p:cNvSpPr>
              <a:spLocks noChangeArrowheads="1"/>
            </p:cNvSpPr>
            <p:nvPr/>
          </p:nvSpPr>
          <p:spPr bwMode="auto">
            <a:xfrm>
              <a:off x="2314" y="1919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834" name="Oval 4274"/>
            <p:cNvSpPr>
              <a:spLocks noChangeArrowheads="1"/>
            </p:cNvSpPr>
            <p:nvPr/>
          </p:nvSpPr>
          <p:spPr bwMode="auto">
            <a:xfrm>
              <a:off x="2316" y="1927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835" name="Oval 4275"/>
            <p:cNvSpPr>
              <a:spLocks noChangeArrowheads="1"/>
            </p:cNvSpPr>
            <p:nvPr/>
          </p:nvSpPr>
          <p:spPr bwMode="auto">
            <a:xfrm>
              <a:off x="2320" y="1937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836" name="Oval 4276"/>
            <p:cNvSpPr>
              <a:spLocks noChangeArrowheads="1"/>
            </p:cNvSpPr>
            <p:nvPr/>
          </p:nvSpPr>
          <p:spPr bwMode="auto">
            <a:xfrm>
              <a:off x="2328" y="1945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837" name="Oval 4277"/>
            <p:cNvSpPr>
              <a:spLocks noChangeArrowheads="1"/>
            </p:cNvSpPr>
            <p:nvPr/>
          </p:nvSpPr>
          <p:spPr bwMode="auto">
            <a:xfrm>
              <a:off x="2338" y="1948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838" name="Oval 4278"/>
            <p:cNvSpPr>
              <a:spLocks noChangeArrowheads="1"/>
            </p:cNvSpPr>
            <p:nvPr/>
          </p:nvSpPr>
          <p:spPr bwMode="auto">
            <a:xfrm>
              <a:off x="2350" y="1945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839" name="Oval 4279"/>
            <p:cNvSpPr>
              <a:spLocks noChangeArrowheads="1"/>
            </p:cNvSpPr>
            <p:nvPr/>
          </p:nvSpPr>
          <p:spPr bwMode="auto">
            <a:xfrm>
              <a:off x="2354" y="1939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840" name="Oval 4280"/>
            <p:cNvSpPr>
              <a:spLocks noChangeArrowheads="1"/>
            </p:cNvSpPr>
            <p:nvPr/>
          </p:nvSpPr>
          <p:spPr bwMode="auto">
            <a:xfrm>
              <a:off x="2360" y="1931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841" name="Oval 4281"/>
            <p:cNvSpPr>
              <a:spLocks noChangeArrowheads="1"/>
            </p:cNvSpPr>
            <p:nvPr/>
          </p:nvSpPr>
          <p:spPr bwMode="auto">
            <a:xfrm>
              <a:off x="2368" y="1921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842" name="Oval 4282"/>
            <p:cNvSpPr>
              <a:spLocks noChangeArrowheads="1"/>
            </p:cNvSpPr>
            <p:nvPr/>
          </p:nvSpPr>
          <p:spPr bwMode="auto">
            <a:xfrm>
              <a:off x="2372" y="1911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843" name="Oval 4283"/>
            <p:cNvSpPr>
              <a:spLocks noChangeArrowheads="1"/>
            </p:cNvSpPr>
            <p:nvPr/>
          </p:nvSpPr>
          <p:spPr bwMode="auto">
            <a:xfrm>
              <a:off x="2376" y="1902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844" name="Oval 4284"/>
            <p:cNvSpPr>
              <a:spLocks noChangeArrowheads="1"/>
            </p:cNvSpPr>
            <p:nvPr/>
          </p:nvSpPr>
          <p:spPr bwMode="auto">
            <a:xfrm>
              <a:off x="2382" y="1892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845" name="Oval 4285"/>
            <p:cNvSpPr>
              <a:spLocks noChangeArrowheads="1"/>
            </p:cNvSpPr>
            <p:nvPr/>
          </p:nvSpPr>
          <p:spPr bwMode="auto">
            <a:xfrm>
              <a:off x="2387" y="188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846" name="Oval 4286"/>
            <p:cNvSpPr>
              <a:spLocks noChangeArrowheads="1"/>
            </p:cNvSpPr>
            <p:nvPr/>
          </p:nvSpPr>
          <p:spPr bwMode="auto">
            <a:xfrm>
              <a:off x="2391" y="187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847" name="Oval 4287"/>
            <p:cNvSpPr>
              <a:spLocks noChangeArrowheads="1"/>
            </p:cNvSpPr>
            <p:nvPr/>
          </p:nvSpPr>
          <p:spPr bwMode="auto">
            <a:xfrm>
              <a:off x="2393" y="1865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848" name="Oval 4288"/>
            <p:cNvSpPr>
              <a:spLocks noChangeArrowheads="1"/>
            </p:cNvSpPr>
            <p:nvPr/>
          </p:nvSpPr>
          <p:spPr bwMode="auto">
            <a:xfrm>
              <a:off x="2399" y="1855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849" name="Oval 4289"/>
            <p:cNvSpPr>
              <a:spLocks noChangeArrowheads="1"/>
            </p:cNvSpPr>
            <p:nvPr/>
          </p:nvSpPr>
          <p:spPr bwMode="auto">
            <a:xfrm>
              <a:off x="2403" y="1845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850" name="Oval 4290"/>
            <p:cNvSpPr>
              <a:spLocks noChangeArrowheads="1"/>
            </p:cNvSpPr>
            <p:nvPr/>
          </p:nvSpPr>
          <p:spPr bwMode="auto">
            <a:xfrm>
              <a:off x="2407" y="1835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851" name="Oval 4291"/>
            <p:cNvSpPr>
              <a:spLocks noChangeArrowheads="1"/>
            </p:cNvSpPr>
            <p:nvPr/>
          </p:nvSpPr>
          <p:spPr bwMode="auto">
            <a:xfrm>
              <a:off x="2424" y="1671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852" name="Oval 4292"/>
            <p:cNvSpPr>
              <a:spLocks noChangeArrowheads="1"/>
            </p:cNvSpPr>
            <p:nvPr/>
          </p:nvSpPr>
          <p:spPr bwMode="auto">
            <a:xfrm>
              <a:off x="2424" y="1677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853" name="Oval 4293"/>
            <p:cNvSpPr>
              <a:spLocks noChangeArrowheads="1"/>
            </p:cNvSpPr>
            <p:nvPr/>
          </p:nvSpPr>
          <p:spPr bwMode="auto">
            <a:xfrm>
              <a:off x="2424" y="1687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854" name="Oval 4294"/>
            <p:cNvSpPr>
              <a:spLocks noChangeArrowheads="1"/>
            </p:cNvSpPr>
            <p:nvPr/>
          </p:nvSpPr>
          <p:spPr bwMode="auto">
            <a:xfrm>
              <a:off x="2424" y="1695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855" name="Oval 4295"/>
            <p:cNvSpPr>
              <a:spLocks noChangeArrowheads="1"/>
            </p:cNvSpPr>
            <p:nvPr/>
          </p:nvSpPr>
          <p:spPr bwMode="auto">
            <a:xfrm>
              <a:off x="2424" y="1705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856" name="Oval 4296"/>
            <p:cNvSpPr>
              <a:spLocks noChangeArrowheads="1"/>
            </p:cNvSpPr>
            <p:nvPr/>
          </p:nvSpPr>
          <p:spPr bwMode="auto">
            <a:xfrm>
              <a:off x="2424" y="1709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857" name="Oval 4297"/>
            <p:cNvSpPr>
              <a:spLocks noChangeArrowheads="1"/>
            </p:cNvSpPr>
            <p:nvPr/>
          </p:nvSpPr>
          <p:spPr bwMode="auto">
            <a:xfrm>
              <a:off x="2424" y="172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858" name="Oval 4298"/>
            <p:cNvSpPr>
              <a:spLocks noChangeArrowheads="1"/>
            </p:cNvSpPr>
            <p:nvPr/>
          </p:nvSpPr>
          <p:spPr bwMode="auto">
            <a:xfrm>
              <a:off x="2424" y="172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859" name="Oval 4299"/>
            <p:cNvSpPr>
              <a:spLocks noChangeArrowheads="1"/>
            </p:cNvSpPr>
            <p:nvPr/>
          </p:nvSpPr>
          <p:spPr bwMode="auto">
            <a:xfrm>
              <a:off x="2424" y="1736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860" name="Oval 4300"/>
            <p:cNvSpPr>
              <a:spLocks noChangeArrowheads="1"/>
            </p:cNvSpPr>
            <p:nvPr/>
          </p:nvSpPr>
          <p:spPr bwMode="auto">
            <a:xfrm>
              <a:off x="2424" y="1744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861" name="Oval 4301"/>
            <p:cNvSpPr>
              <a:spLocks noChangeArrowheads="1"/>
            </p:cNvSpPr>
            <p:nvPr/>
          </p:nvSpPr>
          <p:spPr bwMode="auto">
            <a:xfrm>
              <a:off x="2426" y="1755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862" name="Oval 4302"/>
            <p:cNvSpPr>
              <a:spLocks noChangeArrowheads="1"/>
            </p:cNvSpPr>
            <p:nvPr/>
          </p:nvSpPr>
          <p:spPr bwMode="auto">
            <a:xfrm>
              <a:off x="2424" y="1757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863" name="Oval 4303"/>
            <p:cNvSpPr>
              <a:spLocks noChangeArrowheads="1"/>
            </p:cNvSpPr>
            <p:nvPr/>
          </p:nvSpPr>
          <p:spPr bwMode="auto">
            <a:xfrm>
              <a:off x="2426" y="1767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864" name="Oval 4304"/>
            <p:cNvSpPr>
              <a:spLocks noChangeArrowheads="1"/>
            </p:cNvSpPr>
            <p:nvPr/>
          </p:nvSpPr>
          <p:spPr bwMode="auto">
            <a:xfrm>
              <a:off x="2426" y="1771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865" name="Oval 4305"/>
            <p:cNvSpPr>
              <a:spLocks noChangeArrowheads="1"/>
            </p:cNvSpPr>
            <p:nvPr/>
          </p:nvSpPr>
          <p:spPr bwMode="auto">
            <a:xfrm>
              <a:off x="2424" y="1781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866" name="Oval 4306"/>
            <p:cNvSpPr>
              <a:spLocks noChangeArrowheads="1"/>
            </p:cNvSpPr>
            <p:nvPr/>
          </p:nvSpPr>
          <p:spPr bwMode="auto">
            <a:xfrm>
              <a:off x="2424" y="1787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867" name="Oval 4307"/>
            <p:cNvSpPr>
              <a:spLocks noChangeArrowheads="1"/>
            </p:cNvSpPr>
            <p:nvPr/>
          </p:nvSpPr>
          <p:spPr bwMode="auto">
            <a:xfrm>
              <a:off x="2424" y="1798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868" name="Oval 4308"/>
            <p:cNvSpPr>
              <a:spLocks noChangeArrowheads="1"/>
            </p:cNvSpPr>
            <p:nvPr/>
          </p:nvSpPr>
          <p:spPr bwMode="auto">
            <a:xfrm>
              <a:off x="2424" y="1808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869" name="Oval 4309"/>
            <p:cNvSpPr>
              <a:spLocks noChangeArrowheads="1"/>
            </p:cNvSpPr>
            <p:nvPr/>
          </p:nvSpPr>
          <p:spPr bwMode="auto">
            <a:xfrm>
              <a:off x="2424" y="1816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870" name="Oval 4310"/>
            <p:cNvSpPr>
              <a:spLocks noChangeArrowheads="1"/>
            </p:cNvSpPr>
            <p:nvPr/>
          </p:nvSpPr>
          <p:spPr bwMode="auto">
            <a:xfrm>
              <a:off x="2424" y="1826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871" name="Oval 4311"/>
            <p:cNvSpPr>
              <a:spLocks noChangeArrowheads="1"/>
            </p:cNvSpPr>
            <p:nvPr/>
          </p:nvSpPr>
          <p:spPr bwMode="auto">
            <a:xfrm>
              <a:off x="2424" y="1835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872" name="Oval 4312"/>
            <p:cNvSpPr>
              <a:spLocks noChangeArrowheads="1"/>
            </p:cNvSpPr>
            <p:nvPr/>
          </p:nvSpPr>
          <p:spPr bwMode="auto">
            <a:xfrm>
              <a:off x="2426" y="169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873" name="Oval 4313"/>
            <p:cNvSpPr>
              <a:spLocks noChangeArrowheads="1"/>
            </p:cNvSpPr>
            <p:nvPr/>
          </p:nvSpPr>
          <p:spPr bwMode="auto">
            <a:xfrm>
              <a:off x="2410" y="1822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874" name="Oval 4314"/>
            <p:cNvSpPr>
              <a:spLocks noChangeArrowheads="1"/>
            </p:cNvSpPr>
            <p:nvPr/>
          </p:nvSpPr>
          <p:spPr bwMode="auto">
            <a:xfrm>
              <a:off x="2414" y="1812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875" name="Oval 4315"/>
            <p:cNvSpPr>
              <a:spLocks noChangeArrowheads="1"/>
            </p:cNvSpPr>
            <p:nvPr/>
          </p:nvSpPr>
          <p:spPr bwMode="auto">
            <a:xfrm>
              <a:off x="2416" y="180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876" name="Oval 4316"/>
            <p:cNvSpPr>
              <a:spLocks noChangeArrowheads="1"/>
            </p:cNvSpPr>
            <p:nvPr/>
          </p:nvSpPr>
          <p:spPr bwMode="auto">
            <a:xfrm>
              <a:off x="2420" y="179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877" name="Oval 4317"/>
            <p:cNvSpPr>
              <a:spLocks noChangeArrowheads="1"/>
            </p:cNvSpPr>
            <p:nvPr/>
          </p:nvSpPr>
          <p:spPr bwMode="auto">
            <a:xfrm>
              <a:off x="2422" y="1779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878" name="Oval 4318"/>
            <p:cNvSpPr>
              <a:spLocks noChangeArrowheads="1"/>
            </p:cNvSpPr>
            <p:nvPr/>
          </p:nvSpPr>
          <p:spPr bwMode="auto">
            <a:xfrm>
              <a:off x="2422" y="1769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879" name="Oval 4319"/>
            <p:cNvSpPr>
              <a:spLocks noChangeArrowheads="1"/>
            </p:cNvSpPr>
            <p:nvPr/>
          </p:nvSpPr>
          <p:spPr bwMode="auto">
            <a:xfrm>
              <a:off x="2424" y="1759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880" name="Oval 4320"/>
            <p:cNvSpPr>
              <a:spLocks noChangeArrowheads="1"/>
            </p:cNvSpPr>
            <p:nvPr/>
          </p:nvSpPr>
          <p:spPr bwMode="auto">
            <a:xfrm>
              <a:off x="2424" y="1746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881" name="Oval 4321"/>
            <p:cNvSpPr>
              <a:spLocks noChangeArrowheads="1"/>
            </p:cNvSpPr>
            <p:nvPr/>
          </p:nvSpPr>
          <p:spPr bwMode="auto">
            <a:xfrm>
              <a:off x="2426" y="1732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882" name="Oval 4322"/>
            <p:cNvSpPr>
              <a:spLocks noChangeArrowheads="1"/>
            </p:cNvSpPr>
            <p:nvPr/>
          </p:nvSpPr>
          <p:spPr bwMode="auto">
            <a:xfrm>
              <a:off x="2426" y="172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883" name="Oval 4323"/>
            <p:cNvSpPr>
              <a:spLocks noChangeArrowheads="1"/>
            </p:cNvSpPr>
            <p:nvPr/>
          </p:nvSpPr>
          <p:spPr bwMode="auto">
            <a:xfrm>
              <a:off x="2426" y="171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884" name="Oval 4324"/>
            <p:cNvSpPr>
              <a:spLocks noChangeArrowheads="1"/>
            </p:cNvSpPr>
            <p:nvPr/>
          </p:nvSpPr>
          <p:spPr bwMode="auto">
            <a:xfrm>
              <a:off x="2426" y="1701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885" name="Oval 4325"/>
            <p:cNvSpPr>
              <a:spLocks noChangeArrowheads="1"/>
            </p:cNvSpPr>
            <p:nvPr/>
          </p:nvSpPr>
          <p:spPr bwMode="auto">
            <a:xfrm>
              <a:off x="2426" y="1691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886" name="Oval 4326"/>
            <p:cNvSpPr>
              <a:spLocks noChangeArrowheads="1"/>
            </p:cNvSpPr>
            <p:nvPr/>
          </p:nvSpPr>
          <p:spPr bwMode="auto">
            <a:xfrm>
              <a:off x="2426" y="1681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887" name="Oval 4327"/>
            <p:cNvSpPr>
              <a:spLocks noChangeArrowheads="1"/>
            </p:cNvSpPr>
            <p:nvPr/>
          </p:nvSpPr>
          <p:spPr bwMode="auto">
            <a:xfrm>
              <a:off x="2426" y="1671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888" name="Oval 4328"/>
            <p:cNvSpPr>
              <a:spLocks noChangeArrowheads="1"/>
            </p:cNvSpPr>
            <p:nvPr/>
          </p:nvSpPr>
          <p:spPr bwMode="auto">
            <a:xfrm>
              <a:off x="2390" y="1761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889" name="Oval 4329"/>
            <p:cNvSpPr>
              <a:spLocks noChangeArrowheads="1"/>
            </p:cNvSpPr>
            <p:nvPr/>
          </p:nvSpPr>
          <p:spPr bwMode="auto">
            <a:xfrm>
              <a:off x="2400" y="1761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890" name="Oval 4330"/>
            <p:cNvSpPr>
              <a:spLocks noChangeArrowheads="1"/>
            </p:cNvSpPr>
            <p:nvPr/>
          </p:nvSpPr>
          <p:spPr bwMode="auto">
            <a:xfrm>
              <a:off x="2410" y="1761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891" name="Oval 4331"/>
            <p:cNvSpPr>
              <a:spLocks noChangeArrowheads="1"/>
            </p:cNvSpPr>
            <p:nvPr/>
          </p:nvSpPr>
          <p:spPr bwMode="auto">
            <a:xfrm>
              <a:off x="2424" y="1761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892" name="Oval 4332"/>
            <p:cNvSpPr>
              <a:spLocks noChangeArrowheads="1"/>
            </p:cNvSpPr>
            <p:nvPr/>
          </p:nvSpPr>
          <p:spPr bwMode="auto">
            <a:xfrm>
              <a:off x="2436" y="1763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893" name="Oval 4333"/>
            <p:cNvSpPr>
              <a:spLocks noChangeArrowheads="1"/>
            </p:cNvSpPr>
            <p:nvPr/>
          </p:nvSpPr>
          <p:spPr bwMode="auto">
            <a:xfrm>
              <a:off x="2444" y="1763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894" name="Oval 4334"/>
            <p:cNvSpPr>
              <a:spLocks noChangeArrowheads="1"/>
            </p:cNvSpPr>
            <p:nvPr/>
          </p:nvSpPr>
          <p:spPr bwMode="auto">
            <a:xfrm>
              <a:off x="2452" y="1761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895" name="AutoShape 4335"/>
            <p:cNvSpPr>
              <a:spLocks noChangeArrowheads="1"/>
            </p:cNvSpPr>
            <p:nvPr/>
          </p:nvSpPr>
          <p:spPr bwMode="auto">
            <a:xfrm>
              <a:off x="2225" y="1702"/>
              <a:ext cx="19" cy="20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896" name="AutoShape 4336"/>
            <p:cNvSpPr>
              <a:spLocks noChangeArrowheads="1"/>
            </p:cNvSpPr>
            <p:nvPr/>
          </p:nvSpPr>
          <p:spPr bwMode="auto">
            <a:xfrm>
              <a:off x="2231" y="1708"/>
              <a:ext cx="19" cy="20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897" name="AutoShape 4337"/>
            <p:cNvSpPr>
              <a:spLocks noChangeArrowheads="1"/>
            </p:cNvSpPr>
            <p:nvPr/>
          </p:nvSpPr>
          <p:spPr bwMode="auto">
            <a:xfrm>
              <a:off x="2239" y="1717"/>
              <a:ext cx="19" cy="19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898" name="AutoShape 4338"/>
            <p:cNvSpPr>
              <a:spLocks noChangeArrowheads="1"/>
            </p:cNvSpPr>
            <p:nvPr/>
          </p:nvSpPr>
          <p:spPr bwMode="auto">
            <a:xfrm>
              <a:off x="2249" y="1723"/>
              <a:ext cx="19" cy="19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899" name="AutoShape 4339"/>
            <p:cNvSpPr>
              <a:spLocks noChangeArrowheads="1"/>
            </p:cNvSpPr>
            <p:nvPr/>
          </p:nvSpPr>
          <p:spPr bwMode="auto">
            <a:xfrm>
              <a:off x="2261" y="1725"/>
              <a:ext cx="19" cy="19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900" name="AutoShape 4340"/>
            <p:cNvSpPr>
              <a:spLocks noChangeArrowheads="1"/>
            </p:cNvSpPr>
            <p:nvPr/>
          </p:nvSpPr>
          <p:spPr bwMode="auto">
            <a:xfrm>
              <a:off x="2277" y="1721"/>
              <a:ext cx="19" cy="19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901" name="AutoShape 4341"/>
            <p:cNvSpPr>
              <a:spLocks noChangeArrowheads="1"/>
            </p:cNvSpPr>
            <p:nvPr/>
          </p:nvSpPr>
          <p:spPr bwMode="auto">
            <a:xfrm>
              <a:off x="2285" y="1713"/>
              <a:ext cx="19" cy="19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902" name="AutoShape 4342"/>
            <p:cNvSpPr>
              <a:spLocks noChangeArrowheads="1"/>
            </p:cNvSpPr>
            <p:nvPr/>
          </p:nvSpPr>
          <p:spPr bwMode="auto">
            <a:xfrm>
              <a:off x="2293" y="1704"/>
              <a:ext cx="19" cy="20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903" name="Oval 4343"/>
            <p:cNvSpPr>
              <a:spLocks noChangeArrowheads="1"/>
            </p:cNvSpPr>
            <p:nvPr/>
          </p:nvSpPr>
          <p:spPr bwMode="auto">
            <a:xfrm>
              <a:off x="2315" y="1634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904" name="Oval 4344"/>
            <p:cNvSpPr>
              <a:spLocks noChangeArrowheads="1"/>
            </p:cNvSpPr>
            <p:nvPr/>
          </p:nvSpPr>
          <p:spPr bwMode="auto">
            <a:xfrm>
              <a:off x="2307" y="1644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905" name="Oval 4345"/>
            <p:cNvSpPr>
              <a:spLocks noChangeArrowheads="1"/>
            </p:cNvSpPr>
            <p:nvPr/>
          </p:nvSpPr>
          <p:spPr bwMode="auto">
            <a:xfrm>
              <a:off x="2299" y="1655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906" name="Oval 4346"/>
            <p:cNvSpPr>
              <a:spLocks noChangeArrowheads="1"/>
            </p:cNvSpPr>
            <p:nvPr/>
          </p:nvSpPr>
          <p:spPr bwMode="auto">
            <a:xfrm>
              <a:off x="2293" y="1663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907" name="Oval 4347"/>
            <p:cNvSpPr>
              <a:spLocks noChangeArrowheads="1"/>
            </p:cNvSpPr>
            <p:nvPr/>
          </p:nvSpPr>
          <p:spPr bwMode="auto">
            <a:xfrm>
              <a:off x="2287" y="1671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908" name="Oval 4348"/>
            <p:cNvSpPr>
              <a:spLocks noChangeArrowheads="1"/>
            </p:cNvSpPr>
            <p:nvPr/>
          </p:nvSpPr>
          <p:spPr bwMode="auto">
            <a:xfrm>
              <a:off x="2279" y="1681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909" name="AutoShape 4349"/>
            <p:cNvSpPr>
              <a:spLocks noChangeArrowheads="1"/>
            </p:cNvSpPr>
            <p:nvPr/>
          </p:nvSpPr>
          <p:spPr bwMode="auto">
            <a:xfrm>
              <a:off x="2698" y="1819"/>
              <a:ext cx="18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910" name="AutoShape 4350"/>
            <p:cNvSpPr>
              <a:spLocks noChangeArrowheads="1"/>
            </p:cNvSpPr>
            <p:nvPr/>
          </p:nvSpPr>
          <p:spPr bwMode="auto">
            <a:xfrm>
              <a:off x="2704" y="1813"/>
              <a:ext cx="17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911" name="AutoShape 4351"/>
            <p:cNvSpPr>
              <a:spLocks noChangeArrowheads="1"/>
            </p:cNvSpPr>
            <p:nvPr/>
          </p:nvSpPr>
          <p:spPr bwMode="auto">
            <a:xfrm>
              <a:off x="2708" y="1809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912" name="AutoShape 4352"/>
            <p:cNvSpPr>
              <a:spLocks noChangeArrowheads="1"/>
            </p:cNvSpPr>
            <p:nvPr/>
          </p:nvSpPr>
          <p:spPr bwMode="auto">
            <a:xfrm>
              <a:off x="2714" y="1802"/>
              <a:ext cx="19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913" name="AutoShape 4353"/>
            <p:cNvSpPr>
              <a:spLocks noChangeArrowheads="1"/>
            </p:cNvSpPr>
            <p:nvPr/>
          </p:nvSpPr>
          <p:spPr bwMode="auto">
            <a:xfrm>
              <a:off x="2721" y="1795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914" name="AutoShape 4354"/>
            <p:cNvSpPr>
              <a:spLocks noChangeArrowheads="1"/>
            </p:cNvSpPr>
            <p:nvPr/>
          </p:nvSpPr>
          <p:spPr bwMode="auto">
            <a:xfrm>
              <a:off x="2729" y="1789"/>
              <a:ext cx="18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915" name="AutoShape 4355"/>
            <p:cNvSpPr>
              <a:spLocks noChangeArrowheads="1"/>
            </p:cNvSpPr>
            <p:nvPr/>
          </p:nvSpPr>
          <p:spPr bwMode="auto">
            <a:xfrm>
              <a:off x="2736" y="1782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916" name="AutoShape 4356"/>
            <p:cNvSpPr>
              <a:spLocks noChangeArrowheads="1"/>
            </p:cNvSpPr>
            <p:nvPr/>
          </p:nvSpPr>
          <p:spPr bwMode="auto">
            <a:xfrm>
              <a:off x="2745" y="1778"/>
              <a:ext cx="17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917" name="AutoShape 4357"/>
            <p:cNvSpPr>
              <a:spLocks noChangeArrowheads="1"/>
            </p:cNvSpPr>
            <p:nvPr/>
          </p:nvSpPr>
          <p:spPr bwMode="auto">
            <a:xfrm>
              <a:off x="2751" y="1775"/>
              <a:ext cx="18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918" name="AutoShape 4358"/>
            <p:cNvSpPr>
              <a:spLocks noChangeArrowheads="1"/>
            </p:cNvSpPr>
            <p:nvPr/>
          </p:nvSpPr>
          <p:spPr bwMode="auto">
            <a:xfrm>
              <a:off x="2759" y="1775"/>
              <a:ext cx="18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919" name="AutoShape 4359"/>
            <p:cNvSpPr>
              <a:spLocks noChangeArrowheads="1"/>
            </p:cNvSpPr>
            <p:nvPr/>
          </p:nvSpPr>
          <p:spPr bwMode="auto">
            <a:xfrm>
              <a:off x="2767" y="1776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920" name="AutoShape 4360"/>
            <p:cNvSpPr>
              <a:spLocks noChangeArrowheads="1"/>
            </p:cNvSpPr>
            <p:nvPr/>
          </p:nvSpPr>
          <p:spPr bwMode="auto">
            <a:xfrm>
              <a:off x="2774" y="1783"/>
              <a:ext cx="17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921" name="AutoShape 4361"/>
            <p:cNvSpPr>
              <a:spLocks noChangeArrowheads="1"/>
            </p:cNvSpPr>
            <p:nvPr/>
          </p:nvSpPr>
          <p:spPr bwMode="auto">
            <a:xfrm>
              <a:off x="2780" y="1793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922" name="AutoShape 4362"/>
            <p:cNvSpPr>
              <a:spLocks noChangeArrowheads="1"/>
            </p:cNvSpPr>
            <p:nvPr/>
          </p:nvSpPr>
          <p:spPr bwMode="auto">
            <a:xfrm>
              <a:off x="2783" y="1803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923" name="AutoShape 4363"/>
            <p:cNvSpPr>
              <a:spLocks noChangeArrowheads="1"/>
            </p:cNvSpPr>
            <p:nvPr/>
          </p:nvSpPr>
          <p:spPr bwMode="auto">
            <a:xfrm>
              <a:off x="2783" y="1812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924" name="AutoShape 4364"/>
            <p:cNvSpPr>
              <a:spLocks noChangeArrowheads="1"/>
            </p:cNvSpPr>
            <p:nvPr/>
          </p:nvSpPr>
          <p:spPr bwMode="auto">
            <a:xfrm>
              <a:off x="2783" y="1821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925" name="AutoShape 4365"/>
            <p:cNvSpPr>
              <a:spLocks noChangeArrowheads="1"/>
            </p:cNvSpPr>
            <p:nvPr/>
          </p:nvSpPr>
          <p:spPr bwMode="auto">
            <a:xfrm>
              <a:off x="2783" y="1833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926" name="AutoShape 4366"/>
            <p:cNvSpPr>
              <a:spLocks noChangeArrowheads="1"/>
            </p:cNvSpPr>
            <p:nvPr/>
          </p:nvSpPr>
          <p:spPr bwMode="auto">
            <a:xfrm>
              <a:off x="2783" y="1840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927" name="AutoShape 4367"/>
            <p:cNvSpPr>
              <a:spLocks noChangeArrowheads="1"/>
            </p:cNvSpPr>
            <p:nvPr/>
          </p:nvSpPr>
          <p:spPr bwMode="auto">
            <a:xfrm>
              <a:off x="2783" y="1850"/>
              <a:ext cx="18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928" name="AutoShape 4368"/>
            <p:cNvSpPr>
              <a:spLocks noChangeArrowheads="1"/>
            </p:cNvSpPr>
            <p:nvPr/>
          </p:nvSpPr>
          <p:spPr bwMode="auto">
            <a:xfrm>
              <a:off x="2783" y="1858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929" name="AutoShape 4369"/>
            <p:cNvSpPr>
              <a:spLocks noChangeArrowheads="1"/>
            </p:cNvSpPr>
            <p:nvPr/>
          </p:nvSpPr>
          <p:spPr bwMode="auto">
            <a:xfrm>
              <a:off x="2783" y="1867"/>
              <a:ext cx="18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930" name="AutoShape 4370"/>
            <p:cNvSpPr>
              <a:spLocks noChangeArrowheads="1"/>
            </p:cNvSpPr>
            <p:nvPr/>
          </p:nvSpPr>
          <p:spPr bwMode="auto">
            <a:xfrm>
              <a:off x="2783" y="1876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931" name="AutoShape 4371"/>
            <p:cNvSpPr>
              <a:spLocks noChangeArrowheads="1"/>
            </p:cNvSpPr>
            <p:nvPr/>
          </p:nvSpPr>
          <p:spPr bwMode="auto">
            <a:xfrm>
              <a:off x="2783" y="1886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932" name="AutoShape 4372"/>
            <p:cNvSpPr>
              <a:spLocks noChangeArrowheads="1"/>
            </p:cNvSpPr>
            <p:nvPr/>
          </p:nvSpPr>
          <p:spPr bwMode="auto">
            <a:xfrm>
              <a:off x="2783" y="1895"/>
              <a:ext cx="18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933" name="AutoShape 4373"/>
            <p:cNvSpPr>
              <a:spLocks noChangeArrowheads="1"/>
            </p:cNvSpPr>
            <p:nvPr/>
          </p:nvSpPr>
          <p:spPr bwMode="auto">
            <a:xfrm>
              <a:off x="2783" y="1904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934" name="AutoShape 4374"/>
            <p:cNvSpPr>
              <a:spLocks noChangeArrowheads="1"/>
            </p:cNvSpPr>
            <p:nvPr/>
          </p:nvSpPr>
          <p:spPr bwMode="auto">
            <a:xfrm>
              <a:off x="2783" y="1913"/>
              <a:ext cx="18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935" name="AutoShape 4375"/>
            <p:cNvSpPr>
              <a:spLocks noChangeArrowheads="1"/>
            </p:cNvSpPr>
            <p:nvPr/>
          </p:nvSpPr>
          <p:spPr bwMode="auto">
            <a:xfrm>
              <a:off x="2783" y="1921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936" name="AutoShape 4376"/>
            <p:cNvSpPr>
              <a:spLocks noChangeArrowheads="1"/>
            </p:cNvSpPr>
            <p:nvPr/>
          </p:nvSpPr>
          <p:spPr bwMode="auto">
            <a:xfrm>
              <a:off x="2783" y="1928"/>
              <a:ext cx="18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937" name="AutoShape 4377"/>
            <p:cNvSpPr>
              <a:spLocks noChangeArrowheads="1"/>
            </p:cNvSpPr>
            <p:nvPr/>
          </p:nvSpPr>
          <p:spPr bwMode="auto">
            <a:xfrm>
              <a:off x="2783" y="1936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938" name="AutoShape 4378"/>
            <p:cNvSpPr>
              <a:spLocks noChangeArrowheads="1"/>
            </p:cNvSpPr>
            <p:nvPr/>
          </p:nvSpPr>
          <p:spPr bwMode="auto">
            <a:xfrm>
              <a:off x="2783" y="1945"/>
              <a:ext cx="18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939" name="AutoShape 4379"/>
            <p:cNvSpPr>
              <a:spLocks noChangeArrowheads="1"/>
            </p:cNvSpPr>
            <p:nvPr/>
          </p:nvSpPr>
          <p:spPr bwMode="auto">
            <a:xfrm>
              <a:off x="2786" y="1906"/>
              <a:ext cx="17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940" name="AutoShape 4380"/>
            <p:cNvSpPr>
              <a:spLocks noChangeArrowheads="1"/>
            </p:cNvSpPr>
            <p:nvPr/>
          </p:nvSpPr>
          <p:spPr bwMode="auto">
            <a:xfrm>
              <a:off x="2788" y="1899"/>
              <a:ext cx="17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941" name="AutoShape 4381"/>
            <p:cNvSpPr>
              <a:spLocks noChangeArrowheads="1"/>
            </p:cNvSpPr>
            <p:nvPr/>
          </p:nvSpPr>
          <p:spPr bwMode="auto">
            <a:xfrm>
              <a:off x="2790" y="1890"/>
              <a:ext cx="19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942" name="AutoShape 4382"/>
            <p:cNvSpPr>
              <a:spLocks noChangeArrowheads="1"/>
            </p:cNvSpPr>
            <p:nvPr/>
          </p:nvSpPr>
          <p:spPr bwMode="auto">
            <a:xfrm>
              <a:off x="2792" y="1880"/>
              <a:ext cx="18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943" name="AutoShape 4383"/>
            <p:cNvSpPr>
              <a:spLocks noChangeArrowheads="1"/>
            </p:cNvSpPr>
            <p:nvPr/>
          </p:nvSpPr>
          <p:spPr bwMode="auto">
            <a:xfrm>
              <a:off x="2795" y="1872"/>
              <a:ext cx="18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944" name="AutoShape 4384"/>
            <p:cNvSpPr>
              <a:spLocks noChangeArrowheads="1"/>
            </p:cNvSpPr>
            <p:nvPr/>
          </p:nvSpPr>
          <p:spPr bwMode="auto">
            <a:xfrm>
              <a:off x="2800" y="1862"/>
              <a:ext cx="17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945" name="AutoShape 4385"/>
            <p:cNvSpPr>
              <a:spLocks noChangeArrowheads="1"/>
            </p:cNvSpPr>
            <p:nvPr/>
          </p:nvSpPr>
          <p:spPr bwMode="auto">
            <a:xfrm>
              <a:off x="2802" y="1852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946" name="AutoShape 4386"/>
            <p:cNvSpPr>
              <a:spLocks noChangeArrowheads="1"/>
            </p:cNvSpPr>
            <p:nvPr/>
          </p:nvSpPr>
          <p:spPr bwMode="auto">
            <a:xfrm>
              <a:off x="2806" y="1843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947" name="AutoShape 4387"/>
            <p:cNvSpPr>
              <a:spLocks noChangeArrowheads="1"/>
            </p:cNvSpPr>
            <p:nvPr/>
          </p:nvSpPr>
          <p:spPr bwMode="auto">
            <a:xfrm>
              <a:off x="2810" y="1836"/>
              <a:ext cx="18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948" name="AutoShape 4388"/>
            <p:cNvSpPr>
              <a:spLocks noChangeArrowheads="1"/>
            </p:cNvSpPr>
            <p:nvPr/>
          </p:nvSpPr>
          <p:spPr bwMode="auto">
            <a:xfrm>
              <a:off x="2813" y="1826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949" name="AutoShape 4389"/>
            <p:cNvSpPr>
              <a:spLocks noChangeArrowheads="1"/>
            </p:cNvSpPr>
            <p:nvPr/>
          </p:nvSpPr>
          <p:spPr bwMode="auto">
            <a:xfrm>
              <a:off x="2818" y="1818"/>
              <a:ext cx="18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950" name="AutoShape 4390"/>
            <p:cNvSpPr>
              <a:spLocks noChangeArrowheads="1"/>
            </p:cNvSpPr>
            <p:nvPr/>
          </p:nvSpPr>
          <p:spPr bwMode="auto">
            <a:xfrm>
              <a:off x="2823" y="1809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951" name="AutoShape 4391"/>
            <p:cNvSpPr>
              <a:spLocks noChangeArrowheads="1"/>
            </p:cNvSpPr>
            <p:nvPr/>
          </p:nvSpPr>
          <p:spPr bwMode="auto">
            <a:xfrm>
              <a:off x="2828" y="1803"/>
              <a:ext cx="17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952" name="AutoShape 4392"/>
            <p:cNvSpPr>
              <a:spLocks noChangeArrowheads="1"/>
            </p:cNvSpPr>
            <p:nvPr/>
          </p:nvSpPr>
          <p:spPr bwMode="auto">
            <a:xfrm>
              <a:off x="2833" y="1795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953" name="AutoShape 4393"/>
            <p:cNvSpPr>
              <a:spLocks noChangeArrowheads="1"/>
            </p:cNvSpPr>
            <p:nvPr/>
          </p:nvSpPr>
          <p:spPr bwMode="auto">
            <a:xfrm>
              <a:off x="2839" y="1790"/>
              <a:ext cx="18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954" name="AutoShape 4394"/>
            <p:cNvSpPr>
              <a:spLocks noChangeArrowheads="1"/>
            </p:cNvSpPr>
            <p:nvPr/>
          </p:nvSpPr>
          <p:spPr bwMode="auto">
            <a:xfrm>
              <a:off x="2845" y="1784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955" name="AutoShape 4395"/>
            <p:cNvSpPr>
              <a:spLocks noChangeArrowheads="1"/>
            </p:cNvSpPr>
            <p:nvPr/>
          </p:nvSpPr>
          <p:spPr bwMode="auto">
            <a:xfrm>
              <a:off x="2852" y="1780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956" name="AutoShape 4396"/>
            <p:cNvSpPr>
              <a:spLocks noChangeArrowheads="1"/>
            </p:cNvSpPr>
            <p:nvPr/>
          </p:nvSpPr>
          <p:spPr bwMode="auto">
            <a:xfrm>
              <a:off x="2857" y="1775"/>
              <a:ext cx="19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957" name="AutoShape 4397"/>
            <p:cNvSpPr>
              <a:spLocks noChangeArrowheads="1"/>
            </p:cNvSpPr>
            <p:nvPr/>
          </p:nvSpPr>
          <p:spPr bwMode="auto">
            <a:xfrm>
              <a:off x="2865" y="1775"/>
              <a:ext cx="18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958" name="AutoShape 4398"/>
            <p:cNvSpPr>
              <a:spLocks noChangeArrowheads="1"/>
            </p:cNvSpPr>
            <p:nvPr/>
          </p:nvSpPr>
          <p:spPr bwMode="auto">
            <a:xfrm>
              <a:off x="2873" y="1773"/>
              <a:ext cx="18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959" name="AutoShape 4399"/>
            <p:cNvSpPr>
              <a:spLocks noChangeArrowheads="1"/>
            </p:cNvSpPr>
            <p:nvPr/>
          </p:nvSpPr>
          <p:spPr bwMode="auto">
            <a:xfrm>
              <a:off x="2883" y="1772"/>
              <a:ext cx="17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960" name="AutoShape 4400"/>
            <p:cNvSpPr>
              <a:spLocks noChangeArrowheads="1"/>
            </p:cNvSpPr>
            <p:nvPr/>
          </p:nvSpPr>
          <p:spPr bwMode="auto">
            <a:xfrm>
              <a:off x="2890" y="1775"/>
              <a:ext cx="18" cy="16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961" name="AutoShape 4401"/>
            <p:cNvSpPr>
              <a:spLocks noChangeArrowheads="1"/>
            </p:cNvSpPr>
            <p:nvPr/>
          </p:nvSpPr>
          <p:spPr bwMode="auto">
            <a:xfrm>
              <a:off x="2897" y="1779"/>
              <a:ext cx="17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962" name="AutoShape 4402"/>
            <p:cNvSpPr>
              <a:spLocks noChangeArrowheads="1"/>
            </p:cNvSpPr>
            <p:nvPr/>
          </p:nvSpPr>
          <p:spPr bwMode="auto">
            <a:xfrm>
              <a:off x="2904" y="1786"/>
              <a:ext cx="18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963" name="AutoShape 4403"/>
            <p:cNvSpPr>
              <a:spLocks noChangeArrowheads="1"/>
            </p:cNvSpPr>
            <p:nvPr/>
          </p:nvSpPr>
          <p:spPr bwMode="auto">
            <a:xfrm>
              <a:off x="2908" y="1793"/>
              <a:ext cx="19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964" name="AutoShape 4404"/>
            <p:cNvSpPr>
              <a:spLocks noChangeArrowheads="1"/>
            </p:cNvSpPr>
            <p:nvPr/>
          </p:nvSpPr>
          <p:spPr bwMode="auto">
            <a:xfrm>
              <a:off x="2913" y="1802"/>
              <a:ext cx="19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965" name="AutoShape 4405"/>
            <p:cNvSpPr>
              <a:spLocks noChangeArrowheads="1"/>
            </p:cNvSpPr>
            <p:nvPr/>
          </p:nvSpPr>
          <p:spPr bwMode="auto">
            <a:xfrm>
              <a:off x="2915" y="1810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966" name="AutoShape 4406"/>
            <p:cNvSpPr>
              <a:spLocks noChangeArrowheads="1"/>
            </p:cNvSpPr>
            <p:nvPr/>
          </p:nvSpPr>
          <p:spPr bwMode="auto">
            <a:xfrm>
              <a:off x="2915" y="1818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967" name="AutoShape 4407"/>
            <p:cNvSpPr>
              <a:spLocks noChangeArrowheads="1"/>
            </p:cNvSpPr>
            <p:nvPr/>
          </p:nvSpPr>
          <p:spPr bwMode="auto">
            <a:xfrm>
              <a:off x="2915" y="1827"/>
              <a:ext cx="18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968" name="AutoShape 4408"/>
            <p:cNvSpPr>
              <a:spLocks noChangeArrowheads="1"/>
            </p:cNvSpPr>
            <p:nvPr/>
          </p:nvSpPr>
          <p:spPr bwMode="auto">
            <a:xfrm>
              <a:off x="2915" y="1835"/>
              <a:ext cx="18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969" name="AutoShape 4409"/>
            <p:cNvSpPr>
              <a:spLocks noChangeArrowheads="1"/>
            </p:cNvSpPr>
            <p:nvPr/>
          </p:nvSpPr>
          <p:spPr bwMode="auto">
            <a:xfrm>
              <a:off x="2915" y="1843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970" name="AutoShape 4410"/>
            <p:cNvSpPr>
              <a:spLocks noChangeArrowheads="1"/>
            </p:cNvSpPr>
            <p:nvPr/>
          </p:nvSpPr>
          <p:spPr bwMode="auto">
            <a:xfrm>
              <a:off x="2915" y="1852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971" name="AutoShape 4411"/>
            <p:cNvSpPr>
              <a:spLocks noChangeArrowheads="1"/>
            </p:cNvSpPr>
            <p:nvPr/>
          </p:nvSpPr>
          <p:spPr bwMode="auto">
            <a:xfrm>
              <a:off x="2915" y="1861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972" name="AutoShape 4412"/>
            <p:cNvSpPr>
              <a:spLocks noChangeArrowheads="1"/>
            </p:cNvSpPr>
            <p:nvPr/>
          </p:nvSpPr>
          <p:spPr bwMode="auto">
            <a:xfrm>
              <a:off x="2915" y="1870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973" name="AutoShape 4413"/>
            <p:cNvSpPr>
              <a:spLocks noChangeArrowheads="1"/>
            </p:cNvSpPr>
            <p:nvPr/>
          </p:nvSpPr>
          <p:spPr bwMode="auto">
            <a:xfrm>
              <a:off x="2915" y="1881"/>
              <a:ext cx="18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974" name="AutoShape 4414"/>
            <p:cNvSpPr>
              <a:spLocks noChangeArrowheads="1"/>
            </p:cNvSpPr>
            <p:nvPr/>
          </p:nvSpPr>
          <p:spPr bwMode="auto">
            <a:xfrm>
              <a:off x="2915" y="1889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975" name="AutoShape 4415"/>
            <p:cNvSpPr>
              <a:spLocks noChangeArrowheads="1"/>
            </p:cNvSpPr>
            <p:nvPr/>
          </p:nvSpPr>
          <p:spPr bwMode="auto">
            <a:xfrm>
              <a:off x="2915" y="1900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976" name="AutoShape 4416"/>
            <p:cNvSpPr>
              <a:spLocks noChangeArrowheads="1"/>
            </p:cNvSpPr>
            <p:nvPr/>
          </p:nvSpPr>
          <p:spPr bwMode="auto">
            <a:xfrm>
              <a:off x="2915" y="1910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977" name="AutoShape 4417"/>
            <p:cNvSpPr>
              <a:spLocks noChangeArrowheads="1"/>
            </p:cNvSpPr>
            <p:nvPr/>
          </p:nvSpPr>
          <p:spPr bwMode="auto">
            <a:xfrm>
              <a:off x="2917" y="1917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978" name="AutoShape 4418"/>
            <p:cNvSpPr>
              <a:spLocks noChangeArrowheads="1"/>
            </p:cNvSpPr>
            <p:nvPr/>
          </p:nvSpPr>
          <p:spPr bwMode="auto">
            <a:xfrm>
              <a:off x="2920" y="1928"/>
              <a:ext cx="18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979" name="AutoShape 4419"/>
            <p:cNvSpPr>
              <a:spLocks noChangeArrowheads="1"/>
            </p:cNvSpPr>
            <p:nvPr/>
          </p:nvSpPr>
          <p:spPr bwMode="auto">
            <a:xfrm>
              <a:off x="2925" y="1935"/>
              <a:ext cx="17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980" name="AutoShape 4420"/>
            <p:cNvSpPr>
              <a:spLocks noChangeArrowheads="1"/>
            </p:cNvSpPr>
            <p:nvPr/>
          </p:nvSpPr>
          <p:spPr bwMode="auto">
            <a:xfrm>
              <a:off x="2929" y="1941"/>
              <a:ext cx="18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981" name="AutoShape 4421"/>
            <p:cNvSpPr>
              <a:spLocks noChangeArrowheads="1"/>
            </p:cNvSpPr>
            <p:nvPr/>
          </p:nvSpPr>
          <p:spPr bwMode="auto">
            <a:xfrm>
              <a:off x="2937" y="1945"/>
              <a:ext cx="17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982" name="AutoShape 4422"/>
            <p:cNvSpPr>
              <a:spLocks noChangeArrowheads="1"/>
            </p:cNvSpPr>
            <p:nvPr/>
          </p:nvSpPr>
          <p:spPr bwMode="auto">
            <a:xfrm>
              <a:off x="2944" y="1946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983" name="AutoShape 4423"/>
            <p:cNvSpPr>
              <a:spLocks noChangeArrowheads="1"/>
            </p:cNvSpPr>
            <p:nvPr/>
          </p:nvSpPr>
          <p:spPr bwMode="auto">
            <a:xfrm>
              <a:off x="2952" y="1946"/>
              <a:ext cx="17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984" name="AutoShape 4424"/>
            <p:cNvSpPr>
              <a:spLocks noChangeArrowheads="1"/>
            </p:cNvSpPr>
            <p:nvPr/>
          </p:nvSpPr>
          <p:spPr bwMode="auto">
            <a:xfrm>
              <a:off x="2958" y="1943"/>
              <a:ext cx="19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985" name="AutoShape 4425"/>
            <p:cNvSpPr>
              <a:spLocks noChangeArrowheads="1"/>
            </p:cNvSpPr>
            <p:nvPr/>
          </p:nvSpPr>
          <p:spPr bwMode="auto">
            <a:xfrm>
              <a:off x="2965" y="1938"/>
              <a:ext cx="17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986" name="AutoShape 4426"/>
            <p:cNvSpPr>
              <a:spLocks noChangeArrowheads="1"/>
            </p:cNvSpPr>
            <p:nvPr/>
          </p:nvSpPr>
          <p:spPr bwMode="auto">
            <a:xfrm>
              <a:off x="2971" y="1932"/>
              <a:ext cx="19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987" name="AutoShape 4427"/>
            <p:cNvSpPr>
              <a:spLocks noChangeArrowheads="1"/>
            </p:cNvSpPr>
            <p:nvPr/>
          </p:nvSpPr>
          <p:spPr bwMode="auto">
            <a:xfrm>
              <a:off x="2979" y="1925"/>
              <a:ext cx="17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988" name="AutoShape 4428"/>
            <p:cNvSpPr>
              <a:spLocks noChangeArrowheads="1"/>
            </p:cNvSpPr>
            <p:nvPr/>
          </p:nvSpPr>
          <p:spPr bwMode="auto">
            <a:xfrm>
              <a:off x="2984" y="1918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989" name="AutoShape 4429"/>
            <p:cNvSpPr>
              <a:spLocks noChangeArrowheads="1"/>
            </p:cNvSpPr>
            <p:nvPr/>
          </p:nvSpPr>
          <p:spPr bwMode="auto">
            <a:xfrm>
              <a:off x="2990" y="1911"/>
              <a:ext cx="18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990" name="AutoShape 4430"/>
            <p:cNvSpPr>
              <a:spLocks noChangeArrowheads="1"/>
            </p:cNvSpPr>
            <p:nvPr/>
          </p:nvSpPr>
          <p:spPr bwMode="auto">
            <a:xfrm>
              <a:off x="2994" y="1903"/>
              <a:ext cx="17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991" name="AutoShape 4431"/>
            <p:cNvSpPr>
              <a:spLocks noChangeArrowheads="1"/>
            </p:cNvSpPr>
            <p:nvPr/>
          </p:nvSpPr>
          <p:spPr bwMode="auto">
            <a:xfrm>
              <a:off x="2998" y="1895"/>
              <a:ext cx="18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992" name="AutoShape 4432"/>
            <p:cNvSpPr>
              <a:spLocks noChangeArrowheads="1"/>
            </p:cNvSpPr>
            <p:nvPr/>
          </p:nvSpPr>
          <p:spPr bwMode="auto">
            <a:xfrm>
              <a:off x="3003" y="1886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993" name="AutoShape 4433"/>
            <p:cNvSpPr>
              <a:spLocks noChangeArrowheads="1"/>
            </p:cNvSpPr>
            <p:nvPr/>
          </p:nvSpPr>
          <p:spPr bwMode="auto">
            <a:xfrm>
              <a:off x="3007" y="1879"/>
              <a:ext cx="17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994" name="AutoShape 4434"/>
            <p:cNvSpPr>
              <a:spLocks noChangeArrowheads="1"/>
            </p:cNvSpPr>
            <p:nvPr/>
          </p:nvSpPr>
          <p:spPr bwMode="auto">
            <a:xfrm>
              <a:off x="3010" y="1870"/>
              <a:ext cx="19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995" name="AutoShape 4435"/>
            <p:cNvSpPr>
              <a:spLocks noChangeArrowheads="1"/>
            </p:cNvSpPr>
            <p:nvPr/>
          </p:nvSpPr>
          <p:spPr bwMode="auto">
            <a:xfrm>
              <a:off x="3010" y="1868"/>
              <a:ext cx="17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996" name="AutoShape 4436"/>
            <p:cNvSpPr>
              <a:spLocks noChangeArrowheads="1"/>
            </p:cNvSpPr>
            <p:nvPr/>
          </p:nvSpPr>
          <p:spPr bwMode="auto">
            <a:xfrm>
              <a:off x="3014" y="1861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997" name="AutoShape 4437"/>
            <p:cNvSpPr>
              <a:spLocks noChangeArrowheads="1"/>
            </p:cNvSpPr>
            <p:nvPr/>
          </p:nvSpPr>
          <p:spPr bwMode="auto">
            <a:xfrm>
              <a:off x="3018" y="1853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998" name="AutoShape 4438"/>
            <p:cNvSpPr>
              <a:spLocks noChangeArrowheads="1"/>
            </p:cNvSpPr>
            <p:nvPr/>
          </p:nvSpPr>
          <p:spPr bwMode="auto">
            <a:xfrm>
              <a:off x="3022" y="1845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999" name="AutoShape 4439"/>
            <p:cNvSpPr>
              <a:spLocks noChangeArrowheads="1"/>
            </p:cNvSpPr>
            <p:nvPr/>
          </p:nvSpPr>
          <p:spPr bwMode="auto">
            <a:xfrm>
              <a:off x="3026" y="1836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000" name="AutoShape 4440"/>
            <p:cNvSpPr>
              <a:spLocks noChangeArrowheads="1"/>
            </p:cNvSpPr>
            <p:nvPr/>
          </p:nvSpPr>
          <p:spPr bwMode="auto">
            <a:xfrm>
              <a:off x="3031" y="1828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001" name="AutoShape 4441"/>
            <p:cNvSpPr>
              <a:spLocks noChangeArrowheads="1"/>
            </p:cNvSpPr>
            <p:nvPr/>
          </p:nvSpPr>
          <p:spPr bwMode="auto">
            <a:xfrm>
              <a:off x="3035" y="1819"/>
              <a:ext cx="17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002" name="AutoShape 4442"/>
            <p:cNvSpPr>
              <a:spLocks noChangeArrowheads="1"/>
            </p:cNvSpPr>
            <p:nvPr/>
          </p:nvSpPr>
          <p:spPr bwMode="auto">
            <a:xfrm>
              <a:off x="3039" y="1807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003" name="AutoShape 4443"/>
            <p:cNvSpPr>
              <a:spLocks noChangeArrowheads="1"/>
            </p:cNvSpPr>
            <p:nvPr/>
          </p:nvSpPr>
          <p:spPr bwMode="auto">
            <a:xfrm>
              <a:off x="3043" y="1800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004" name="AutoShape 4444"/>
            <p:cNvSpPr>
              <a:spLocks noChangeArrowheads="1"/>
            </p:cNvSpPr>
            <p:nvPr/>
          </p:nvSpPr>
          <p:spPr bwMode="auto">
            <a:xfrm>
              <a:off x="3046" y="1792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005" name="AutoShape 4445"/>
            <p:cNvSpPr>
              <a:spLocks noChangeArrowheads="1"/>
            </p:cNvSpPr>
            <p:nvPr/>
          </p:nvSpPr>
          <p:spPr bwMode="auto">
            <a:xfrm>
              <a:off x="3049" y="1785"/>
              <a:ext cx="17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006" name="AutoShape 4446"/>
            <p:cNvSpPr>
              <a:spLocks noChangeArrowheads="1"/>
            </p:cNvSpPr>
            <p:nvPr/>
          </p:nvSpPr>
          <p:spPr bwMode="auto">
            <a:xfrm>
              <a:off x="3051" y="1777"/>
              <a:ext cx="19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007" name="AutoShape 4447"/>
            <p:cNvSpPr>
              <a:spLocks noChangeArrowheads="1"/>
            </p:cNvSpPr>
            <p:nvPr/>
          </p:nvSpPr>
          <p:spPr bwMode="auto">
            <a:xfrm>
              <a:off x="3055" y="1769"/>
              <a:ext cx="19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008" name="AutoShape 4448"/>
            <p:cNvSpPr>
              <a:spLocks noChangeArrowheads="1"/>
            </p:cNvSpPr>
            <p:nvPr/>
          </p:nvSpPr>
          <p:spPr bwMode="auto">
            <a:xfrm>
              <a:off x="3060" y="1759"/>
              <a:ext cx="18" cy="16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009" name="AutoShape 4449"/>
            <p:cNvSpPr>
              <a:spLocks noChangeArrowheads="1"/>
            </p:cNvSpPr>
            <p:nvPr/>
          </p:nvSpPr>
          <p:spPr bwMode="auto">
            <a:xfrm>
              <a:off x="3063" y="1750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010" name="AutoShape 4450"/>
            <p:cNvSpPr>
              <a:spLocks noChangeArrowheads="1"/>
            </p:cNvSpPr>
            <p:nvPr/>
          </p:nvSpPr>
          <p:spPr bwMode="auto">
            <a:xfrm>
              <a:off x="3066" y="1740"/>
              <a:ext cx="19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011" name="AutoShape 4451"/>
            <p:cNvSpPr>
              <a:spLocks noChangeArrowheads="1"/>
            </p:cNvSpPr>
            <p:nvPr/>
          </p:nvSpPr>
          <p:spPr bwMode="auto">
            <a:xfrm>
              <a:off x="3071" y="1730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012" name="AutoShape 4452"/>
            <p:cNvSpPr>
              <a:spLocks noChangeArrowheads="1"/>
            </p:cNvSpPr>
            <p:nvPr/>
          </p:nvSpPr>
          <p:spPr bwMode="auto">
            <a:xfrm>
              <a:off x="3075" y="1721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013" name="AutoShape 4453"/>
            <p:cNvSpPr>
              <a:spLocks noChangeArrowheads="1"/>
            </p:cNvSpPr>
            <p:nvPr/>
          </p:nvSpPr>
          <p:spPr bwMode="auto">
            <a:xfrm>
              <a:off x="3079" y="1713"/>
              <a:ext cx="18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014" name="AutoShape 4454"/>
            <p:cNvSpPr>
              <a:spLocks noChangeArrowheads="1"/>
            </p:cNvSpPr>
            <p:nvPr/>
          </p:nvSpPr>
          <p:spPr bwMode="auto">
            <a:xfrm>
              <a:off x="3082" y="1703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015" name="AutoShape 4455"/>
            <p:cNvSpPr>
              <a:spLocks noChangeArrowheads="1"/>
            </p:cNvSpPr>
            <p:nvPr/>
          </p:nvSpPr>
          <p:spPr bwMode="auto">
            <a:xfrm>
              <a:off x="3087" y="1695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016" name="AutoShape 4456"/>
            <p:cNvSpPr>
              <a:spLocks noChangeArrowheads="1"/>
            </p:cNvSpPr>
            <p:nvPr/>
          </p:nvSpPr>
          <p:spPr bwMode="auto">
            <a:xfrm>
              <a:off x="3091" y="1687"/>
              <a:ext cx="17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017" name="AutoShape 4457"/>
            <p:cNvSpPr>
              <a:spLocks noChangeArrowheads="1"/>
            </p:cNvSpPr>
            <p:nvPr/>
          </p:nvSpPr>
          <p:spPr bwMode="auto">
            <a:xfrm>
              <a:off x="3093" y="1680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018" name="AutoShape 4458"/>
            <p:cNvSpPr>
              <a:spLocks noChangeArrowheads="1"/>
            </p:cNvSpPr>
            <p:nvPr/>
          </p:nvSpPr>
          <p:spPr bwMode="auto">
            <a:xfrm>
              <a:off x="3096" y="1673"/>
              <a:ext cx="19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019" name="AutoShape 4459"/>
            <p:cNvSpPr>
              <a:spLocks noChangeArrowheads="1"/>
            </p:cNvSpPr>
            <p:nvPr/>
          </p:nvSpPr>
          <p:spPr bwMode="auto">
            <a:xfrm>
              <a:off x="3102" y="1663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020" name="AutoShape 4460"/>
            <p:cNvSpPr>
              <a:spLocks noChangeArrowheads="1"/>
            </p:cNvSpPr>
            <p:nvPr/>
          </p:nvSpPr>
          <p:spPr bwMode="auto">
            <a:xfrm>
              <a:off x="3105" y="1654"/>
              <a:ext cx="17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021" name="AutoShape 4461"/>
            <p:cNvSpPr>
              <a:spLocks noChangeArrowheads="1"/>
            </p:cNvSpPr>
            <p:nvPr/>
          </p:nvSpPr>
          <p:spPr bwMode="auto">
            <a:xfrm>
              <a:off x="3107" y="1645"/>
              <a:ext cx="19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022" name="AutoShape 4462"/>
            <p:cNvSpPr>
              <a:spLocks noChangeArrowheads="1"/>
            </p:cNvSpPr>
            <p:nvPr/>
          </p:nvSpPr>
          <p:spPr bwMode="auto">
            <a:xfrm>
              <a:off x="3111" y="1637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023" name="AutoShape 4463"/>
            <p:cNvSpPr>
              <a:spLocks noChangeArrowheads="1"/>
            </p:cNvSpPr>
            <p:nvPr/>
          </p:nvSpPr>
          <p:spPr bwMode="auto">
            <a:xfrm>
              <a:off x="3114" y="1630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024" name="AutoShape 4464"/>
            <p:cNvSpPr>
              <a:spLocks noChangeArrowheads="1"/>
            </p:cNvSpPr>
            <p:nvPr/>
          </p:nvSpPr>
          <p:spPr bwMode="auto">
            <a:xfrm>
              <a:off x="3119" y="1620"/>
              <a:ext cx="17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025" name="AutoShape 4465"/>
            <p:cNvSpPr>
              <a:spLocks noChangeArrowheads="1"/>
            </p:cNvSpPr>
            <p:nvPr/>
          </p:nvSpPr>
          <p:spPr bwMode="auto">
            <a:xfrm>
              <a:off x="3121" y="1611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026" name="AutoShape 4466"/>
            <p:cNvSpPr>
              <a:spLocks noChangeArrowheads="1"/>
            </p:cNvSpPr>
            <p:nvPr/>
          </p:nvSpPr>
          <p:spPr bwMode="auto">
            <a:xfrm>
              <a:off x="3125" y="1601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027" name="AutoShape 4467"/>
            <p:cNvSpPr>
              <a:spLocks noChangeArrowheads="1"/>
            </p:cNvSpPr>
            <p:nvPr/>
          </p:nvSpPr>
          <p:spPr bwMode="auto">
            <a:xfrm>
              <a:off x="3126" y="1594"/>
              <a:ext cx="19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028" name="AutoShape 4468"/>
            <p:cNvSpPr>
              <a:spLocks noChangeArrowheads="1"/>
            </p:cNvSpPr>
            <p:nvPr/>
          </p:nvSpPr>
          <p:spPr bwMode="auto">
            <a:xfrm>
              <a:off x="3129" y="1585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029" name="AutoShape 4469"/>
            <p:cNvSpPr>
              <a:spLocks noChangeArrowheads="1"/>
            </p:cNvSpPr>
            <p:nvPr/>
          </p:nvSpPr>
          <p:spPr bwMode="auto">
            <a:xfrm>
              <a:off x="3131" y="1575"/>
              <a:ext cx="17" cy="16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030" name="AutoShape 4470"/>
            <p:cNvSpPr>
              <a:spLocks noChangeArrowheads="1"/>
            </p:cNvSpPr>
            <p:nvPr/>
          </p:nvSpPr>
          <p:spPr bwMode="auto">
            <a:xfrm>
              <a:off x="3133" y="1567"/>
              <a:ext cx="17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031" name="AutoShape 4471"/>
            <p:cNvSpPr>
              <a:spLocks noChangeArrowheads="1"/>
            </p:cNvSpPr>
            <p:nvPr/>
          </p:nvSpPr>
          <p:spPr bwMode="auto">
            <a:xfrm>
              <a:off x="3133" y="1559"/>
              <a:ext cx="17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032" name="AutoShape 4472"/>
            <p:cNvSpPr>
              <a:spLocks noChangeArrowheads="1"/>
            </p:cNvSpPr>
            <p:nvPr/>
          </p:nvSpPr>
          <p:spPr bwMode="auto">
            <a:xfrm>
              <a:off x="3133" y="1549"/>
              <a:ext cx="17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033" name="AutoShape 4473"/>
            <p:cNvSpPr>
              <a:spLocks noChangeArrowheads="1"/>
            </p:cNvSpPr>
            <p:nvPr/>
          </p:nvSpPr>
          <p:spPr bwMode="auto">
            <a:xfrm>
              <a:off x="3132" y="1540"/>
              <a:ext cx="17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034" name="AutoShape 4474"/>
            <p:cNvSpPr>
              <a:spLocks noChangeArrowheads="1"/>
            </p:cNvSpPr>
            <p:nvPr/>
          </p:nvSpPr>
          <p:spPr bwMode="auto">
            <a:xfrm>
              <a:off x="3132" y="1531"/>
              <a:ext cx="17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035" name="AutoShape 4475"/>
            <p:cNvSpPr>
              <a:spLocks noChangeArrowheads="1"/>
            </p:cNvSpPr>
            <p:nvPr/>
          </p:nvSpPr>
          <p:spPr bwMode="auto">
            <a:xfrm>
              <a:off x="3129" y="1524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036" name="AutoShape 4476"/>
            <p:cNvSpPr>
              <a:spLocks noChangeArrowheads="1"/>
            </p:cNvSpPr>
            <p:nvPr/>
          </p:nvSpPr>
          <p:spPr bwMode="auto">
            <a:xfrm>
              <a:off x="3123" y="1516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037" name="AutoShape 4477"/>
            <p:cNvSpPr>
              <a:spLocks noChangeArrowheads="1"/>
            </p:cNvSpPr>
            <p:nvPr/>
          </p:nvSpPr>
          <p:spPr bwMode="auto">
            <a:xfrm>
              <a:off x="3118" y="1511"/>
              <a:ext cx="17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038" name="AutoShape 4478"/>
            <p:cNvSpPr>
              <a:spLocks noChangeArrowheads="1"/>
            </p:cNvSpPr>
            <p:nvPr/>
          </p:nvSpPr>
          <p:spPr bwMode="auto">
            <a:xfrm>
              <a:off x="3107" y="1507"/>
              <a:ext cx="19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039" name="AutoShape 4479"/>
            <p:cNvSpPr>
              <a:spLocks noChangeArrowheads="1"/>
            </p:cNvSpPr>
            <p:nvPr/>
          </p:nvSpPr>
          <p:spPr bwMode="auto">
            <a:xfrm>
              <a:off x="3099" y="1507"/>
              <a:ext cx="18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040" name="AutoShape 4480"/>
            <p:cNvSpPr>
              <a:spLocks noChangeArrowheads="1"/>
            </p:cNvSpPr>
            <p:nvPr/>
          </p:nvSpPr>
          <p:spPr bwMode="auto">
            <a:xfrm>
              <a:off x="3093" y="1507"/>
              <a:ext cx="17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041" name="AutoShape 4481"/>
            <p:cNvSpPr>
              <a:spLocks noChangeArrowheads="1"/>
            </p:cNvSpPr>
            <p:nvPr/>
          </p:nvSpPr>
          <p:spPr bwMode="auto">
            <a:xfrm>
              <a:off x="3085" y="1512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042" name="AutoShape 4482"/>
            <p:cNvSpPr>
              <a:spLocks noChangeArrowheads="1"/>
            </p:cNvSpPr>
            <p:nvPr/>
          </p:nvSpPr>
          <p:spPr bwMode="auto">
            <a:xfrm>
              <a:off x="3077" y="1518"/>
              <a:ext cx="17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043" name="AutoShape 4483"/>
            <p:cNvSpPr>
              <a:spLocks noChangeArrowheads="1"/>
            </p:cNvSpPr>
            <p:nvPr/>
          </p:nvSpPr>
          <p:spPr bwMode="auto">
            <a:xfrm>
              <a:off x="3070" y="1526"/>
              <a:ext cx="19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044" name="AutoShape 4484"/>
            <p:cNvSpPr>
              <a:spLocks noChangeArrowheads="1"/>
            </p:cNvSpPr>
            <p:nvPr/>
          </p:nvSpPr>
          <p:spPr bwMode="auto">
            <a:xfrm>
              <a:off x="3065" y="1536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045" name="AutoShape 4485"/>
            <p:cNvSpPr>
              <a:spLocks noChangeArrowheads="1"/>
            </p:cNvSpPr>
            <p:nvPr/>
          </p:nvSpPr>
          <p:spPr bwMode="auto">
            <a:xfrm>
              <a:off x="3061" y="1544"/>
              <a:ext cx="18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046" name="AutoShape 4486"/>
            <p:cNvSpPr>
              <a:spLocks noChangeArrowheads="1"/>
            </p:cNvSpPr>
            <p:nvPr/>
          </p:nvSpPr>
          <p:spPr bwMode="auto">
            <a:xfrm>
              <a:off x="3058" y="1552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047" name="AutoShape 4487"/>
            <p:cNvSpPr>
              <a:spLocks noChangeArrowheads="1"/>
            </p:cNvSpPr>
            <p:nvPr/>
          </p:nvSpPr>
          <p:spPr bwMode="auto">
            <a:xfrm>
              <a:off x="3055" y="1561"/>
              <a:ext cx="18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048" name="AutoShape 4488"/>
            <p:cNvSpPr>
              <a:spLocks noChangeArrowheads="1"/>
            </p:cNvSpPr>
            <p:nvPr/>
          </p:nvSpPr>
          <p:spPr bwMode="auto">
            <a:xfrm>
              <a:off x="3053" y="1570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049" name="AutoShape 4489"/>
            <p:cNvSpPr>
              <a:spLocks noChangeArrowheads="1"/>
            </p:cNvSpPr>
            <p:nvPr/>
          </p:nvSpPr>
          <p:spPr bwMode="auto">
            <a:xfrm>
              <a:off x="3051" y="1577"/>
              <a:ext cx="17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050" name="AutoShape 4490"/>
            <p:cNvSpPr>
              <a:spLocks noChangeArrowheads="1"/>
            </p:cNvSpPr>
            <p:nvPr/>
          </p:nvSpPr>
          <p:spPr bwMode="auto">
            <a:xfrm>
              <a:off x="3050" y="1585"/>
              <a:ext cx="17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051" name="AutoShape 4491"/>
            <p:cNvSpPr>
              <a:spLocks noChangeArrowheads="1"/>
            </p:cNvSpPr>
            <p:nvPr/>
          </p:nvSpPr>
          <p:spPr bwMode="auto">
            <a:xfrm>
              <a:off x="3048" y="1592"/>
              <a:ext cx="17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052" name="AutoShape 4492"/>
            <p:cNvSpPr>
              <a:spLocks noChangeArrowheads="1"/>
            </p:cNvSpPr>
            <p:nvPr/>
          </p:nvSpPr>
          <p:spPr bwMode="auto">
            <a:xfrm>
              <a:off x="3046" y="1601"/>
              <a:ext cx="18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053" name="AutoShape 4493"/>
            <p:cNvSpPr>
              <a:spLocks noChangeArrowheads="1"/>
            </p:cNvSpPr>
            <p:nvPr/>
          </p:nvSpPr>
          <p:spPr bwMode="auto">
            <a:xfrm>
              <a:off x="3046" y="1612"/>
              <a:ext cx="18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054" name="AutoShape 4494"/>
            <p:cNvSpPr>
              <a:spLocks noChangeArrowheads="1"/>
            </p:cNvSpPr>
            <p:nvPr/>
          </p:nvSpPr>
          <p:spPr bwMode="auto">
            <a:xfrm>
              <a:off x="3046" y="1622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055" name="AutoShape 4495"/>
            <p:cNvSpPr>
              <a:spLocks noChangeArrowheads="1"/>
            </p:cNvSpPr>
            <p:nvPr/>
          </p:nvSpPr>
          <p:spPr bwMode="auto">
            <a:xfrm>
              <a:off x="3046" y="1634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056" name="AutoShape 4496"/>
            <p:cNvSpPr>
              <a:spLocks noChangeArrowheads="1"/>
            </p:cNvSpPr>
            <p:nvPr/>
          </p:nvSpPr>
          <p:spPr bwMode="auto">
            <a:xfrm>
              <a:off x="3046" y="1642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057" name="AutoShape 4497"/>
            <p:cNvSpPr>
              <a:spLocks noChangeArrowheads="1"/>
            </p:cNvSpPr>
            <p:nvPr/>
          </p:nvSpPr>
          <p:spPr bwMode="auto">
            <a:xfrm>
              <a:off x="3046" y="1652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058" name="AutoShape 4498"/>
            <p:cNvSpPr>
              <a:spLocks noChangeArrowheads="1"/>
            </p:cNvSpPr>
            <p:nvPr/>
          </p:nvSpPr>
          <p:spPr bwMode="auto">
            <a:xfrm>
              <a:off x="3046" y="1665"/>
              <a:ext cx="18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059" name="AutoShape 4499"/>
            <p:cNvSpPr>
              <a:spLocks noChangeArrowheads="1"/>
            </p:cNvSpPr>
            <p:nvPr/>
          </p:nvSpPr>
          <p:spPr bwMode="auto">
            <a:xfrm>
              <a:off x="3046" y="1675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060" name="AutoShape 4500"/>
            <p:cNvSpPr>
              <a:spLocks noChangeArrowheads="1"/>
            </p:cNvSpPr>
            <p:nvPr/>
          </p:nvSpPr>
          <p:spPr bwMode="auto">
            <a:xfrm>
              <a:off x="3046" y="1683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061" name="AutoShape 4501"/>
            <p:cNvSpPr>
              <a:spLocks noChangeArrowheads="1"/>
            </p:cNvSpPr>
            <p:nvPr/>
          </p:nvSpPr>
          <p:spPr bwMode="auto">
            <a:xfrm>
              <a:off x="3046" y="1697"/>
              <a:ext cx="18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062" name="AutoShape 4502"/>
            <p:cNvSpPr>
              <a:spLocks noChangeArrowheads="1"/>
            </p:cNvSpPr>
            <p:nvPr/>
          </p:nvSpPr>
          <p:spPr bwMode="auto">
            <a:xfrm>
              <a:off x="3046" y="1708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063" name="AutoShape 4503"/>
            <p:cNvSpPr>
              <a:spLocks noChangeArrowheads="1"/>
            </p:cNvSpPr>
            <p:nvPr/>
          </p:nvSpPr>
          <p:spPr bwMode="auto">
            <a:xfrm>
              <a:off x="3046" y="1719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064" name="AutoShape 4504"/>
            <p:cNvSpPr>
              <a:spLocks noChangeArrowheads="1"/>
            </p:cNvSpPr>
            <p:nvPr/>
          </p:nvSpPr>
          <p:spPr bwMode="auto">
            <a:xfrm>
              <a:off x="3046" y="1729"/>
              <a:ext cx="18" cy="16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065" name="AutoShape 4505"/>
            <p:cNvSpPr>
              <a:spLocks noChangeArrowheads="1"/>
            </p:cNvSpPr>
            <p:nvPr/>
          </p:nvSpPr>
          <p:spPr bwMode="auto">
            <a:xfrm>
              <a:off x="3046" y="1739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066" name="AutoShape 4506"/>
            <p:cNvSpPr>
              <a:spLocks noChangeArrowheads="1"/>
            </p:cNvSpPr>
            <p:nvPr/>
          </p:nvSpPr>
          <p:spPr bwMode="auto">
            <a:xfrm>
              <a:off x="3046" y="1751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067" name="AutoShape 4507"/>
            <p:cNvSpPr>
              <a:spLocks noChangeArrowheads="1"/>
            </p:cNvSpPr>
            <p:nvPr/>
          </p:nvSpPr>
          <p:spPr bwMode="auto">
            <a:xfrm>
              <a:off x="3046" y="1763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068" name="AutoShape 4508"/>
            <p:cNvSpPr>
              <a:spLocks noChangeArrowheads="1"/>
            </p:cNvSpPr>
            <p:nvPr/>
          </p:nvSpPr>
          <p:spPr bwMode="auto">
            <a:xfrm>
              <a:off x="3046" y="1775"/>
              <a:ext cx="18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069" name="AutoShape 4509"/>
            <p:cNvSpPr>
              <a:spLocks noChangeArrowheads="1"/>
            </p:cNvSpPr>
            <p:nvPr/>
          </p:nvSpPr>
          <p:spPr bwMode="auto">
            <a:xfrm>
              <a:off x="3046" y="1786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070" name="AutoShape 4510"/>
            <p:cNvSpPr>
              <a:spLocks noChangeArrowheads="1"/>
            </p:cNvSpPr>
            <p:nvPr/>
          </p:nvSpPr>
          <p:spPr bwMode="auto">
            <a:xfrm>
              <a:off x="3046" y="1798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071" name="AutoShape 4511"/>
            <p:cNvSpPr>
              <a:spLocks noChangeArrowheads="1"/>
            </p:cNvSpPr>
            <p:nvPr/>
          </p:nvSpPr>
          <p:spPr bwMode="auto">
            <a:xfrm>
              <a:off x="3046" y="1811"/>
              <a:ext cx="18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072" name="AutoShape 4512"/>
            <p:cNvSpPr>
              <a:spLocks noChangeArrowheads="1"/>
            </p:cNvSpPr>
            <p:nvPr/>
          </p:nvSpPr>
          <p:spPr bwMode="auto">
            <a:xfrm>
              <a:off x="3046" y="1822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073" name="AutoShape 4513"/>
            <p:cNvSpPr>
              <a:spLocks noChangeArrowheads="1"/>
            </p:cNvSpPr>
            <p:nvPr/>
          </p:nvSpPr>
          <p:spPr bwMode="auto">
            <a:xfrm>
              <a:off x="3046" y="1835"/>
              <a:ext cx="18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074" name="AutoShape 4514"/>
            <p:cNvSpPr>
              <a:spLocks noChangeArrowheads="1"/>
            </p:cNvSpPr>
            <p:nvPr/>
          </p:nvSpPr>
          <p:spPr bwMode="auto">
            <a:xfrm>
              <a:off x="3046" y="1847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075" name="AutoShape 4515"/>
            <p:cNvSpPr>
              <a:spLocks noChangeArrowheads="1"/>
            </p:cNvSpPr>
            <p:nvPr/>
          </p:nvSpPr>
          <p:spPr bwMode="auto">
            <a:xfrm>
              <a:off x="3046" y="1859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076" name="AutoShape 4516"/>
            <p:cNvSpPr>
              <a:spLocks noChangeArrowheads="1"/>
            </p:cNvSpPr>
            <p:nvPr/>
          </p:nvSpPr>
          <p:spPr bwMode="auto">
            <a:xfrm>
              <a:off x="3046" y="1870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077" name="AutoShape 4517"/>
            <p:cNvSpPr>
              <a:spLocks noChangeArrowheads="1"/>
            </p:cNvSpPr>
            <p:nvPr/>
          </p:nvSpPr>
          <p:spPr bwMode="auto">
            <a:xfrm>
              <a:off x="3046" y="1882"/>
              <a:ext cx="18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078" name="AutoShape 4518"/>
            <p:cNvSpPr>
              <a:spLocks noChangeArrowheads="1"/>
            </p:cNvSpPr>
            <p:nvPr/>
          </p:nvSpPr>
          <p:spPr bwMode="auto">
            <a:xfrm>
              <a:off x="3046" y="1892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079" name="AutoShape 4519"/>
            <p:cNvSpPr>
              <a:spLocks noChangeArrowheads="1"/>
            </p:cNvSpPr>
            <p:nvPr/>
          </p:nvSpPr>
          <p:spPr bwMode="auto">
            <a:xfrm>
              <a:off x="3046" y="1902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080" name="AutoShape 4520"/>
            <p:cNvSpPr>
              <a:spLocks noChangeArrowheads="1"/>
            </p:cNvSpPr>
            <p:nvPr/>
          </p:nvSpPr>
          <p:spPr bwMode="auto">
            <a:xfrm>
              <a:off x="3046" y="1914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081" name="AutoShape 4521"/>
            <p:cNvSpPr>
              <a:spLocks noChangeArrowheads="1"/>
            </p:cNvSpPr>
            <p:nvPr/>
          </p:nvSpPr>
          <p:spPr bwMode="auto">
            <a:xfrm>
              <a:off x="3046" y="1928"/>
              <a:ext cx="18" cy="16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082" name="AutoShape 4522"/>
            <p:cNvSpPr>
              <a:spLocks noChangeArrowheads="1"/>
            </p:cNvSpPr>
            <p:nvPr/>
          </p:nvSpPr>
          <p:spPr bwMode="auto">
            <a:xfrm>
              <a:off x="3046" y="1937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083" name="AutoShape 4523"/>
            <p:cNvSpPr>
              <a:spLocks noChangeArrowheads="1"/>
            </p:cNvSpPr>
            <p:nvPr/>
          </p:nvSpPr>
          <p:spPr bwMode="auto">
            <a:xfrm>
              <a:off x="3046" y="1947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084" name="AutoShape 4524"/>
            <p:cNvSpPr>
              <a:spLocks noChangeArrowheads="1"/>
            </p:cNvSpPr>
            <p:nvPr/>
          </p:nvSpPr>
          <p:spPr bwMode="auto">
            <a:xfrm>
              <a:off x="3048" y="1875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085" name="AutoShape 4525"/>
            <p:cNvSpPr>
              <a:spLocks noChangeArrowheads="1"/>
            </p:cNvSpPr>
            <p:nvPr/>
          </p:nvSpPr>
          <p:spPr bwMode="auto">
            <a:xfrm>
              <a:off x="3051" y="1867"/>
              <a:ext cx="19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086" name="AutoShape 4526"/>
            <p:cNvSpPr>
              <a:spLocks noChangeArrowheads="1"/>
            </p:cNvSpPr>
            <p:nvPr/>
          </p:nvSpPr>
          <p:spPr bwMode="auto">
            <a:xfrm>
              <a:off x="3055" y="1859"/>
              <a:ext cx="19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087" name="AutoShape 4527"/>
            <p:cNvSpPr>
              <a:spLocks noChangeArrowheads="1"/>
            </p:cNvSpPr>
            <p:nvPr/>
          </p:nvSpPr>
          <p:spPr bwMode="auto">
            <a:xfrm>
              <a:off x="3060" y="1850"/>
              <a:ext cx="18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088" name="AutoShape 4528"/>
            <p:cNvSpPr>
              <a:spLocks noChangeArrowheads="1"/>
            </p:cNvSpPr>
            <p:nvPr/>
          </p:nvSpPr>
          <p:spPr bwMode="auto">
            <a:xfrm>
              <a:off x="3065" y="1841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089" name="AutoShape 4529"/>
            <p:cNvSpPr>
              <a:spLocks noChangeArrowheads="1"/>
            </p:cNvSpPr>
            <p:nvPr/>
          </p:nvSpPr>
          <p:spPr bwMode="auto">
            <a:xfrm>
              <a:off x="3070" y="1832"/>
              <a:ext cx="19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090" name="AutoShape 4530"/>
            <p:cNvSpPr>
              <a:spLocks noChangeArrowheads="1"/>
            </p:cNvSpPr>
            <p:nvPr/>
          </p:nvSpPr>
          <p:spPr bwMode="auto">
            <a:xfrm>
              <a:off x="3076" y="1822"/>
              <a:ext cx="17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091" name="AutoShape 4531"/>
            <p:cNvSpPr>
              <a:spLocks noChangeArrowheads="1"/>
            </p:cNvSpPr>
            <p:nvPr/>
          </p:nvSpPr>
          <p:spPr bwMode="auto">
            <a:xfrm>
              <a:off x="3081" y="1816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092" name="AutoShape 4532"/>
            <p:cNvSpPr>
              <a:spLocks noChangeArrowheads="1"/>
            </p:cNvSpPr>
            <p:nvPr/>
          </p:nvSpPr>
          <p:spPr bwMode="auto">
            <a:xfrm>
              <a:off x="3086" y="1808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093" name="AutoShape 4533"/>
            <p:cNvSpPr>
              <a:spLocks noChangeArrowheads="1"/>
            </p:cNvSpPr>
            <p:nvPr/>
          </p:nvSpPr>
          <p:spPr bwMode="auto">
            <a:xfrm>
              <a:off x="3093" y="1802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094" name="AutoShape 4534"/>
            <p:cNvSpPr>
              <a:spLocks noChangeArrowheads="1"/>
            </p:cNvSpPr>
            <p:nvPr/>
          </p:nvSpPr>
          <p:spPr bwMode="auto">
            <a:xfrm>
              <a:off x="3100" y="1796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095" name="AutoShape 4535"/>
            <p:cNvSpPr>
              <a:spLocks noChangeArrowheads="1"/>
            </p:cNvSpPr>
            <p:nvPr/>
          </p:nvSpPr>
          <p:spPr bwMode="auto">
            <a:xfrm>
              <a:off x="3107" y="1790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096" name="AutoShape 4536"/>
            <p:cNvSpPr>
              <a:spLocks noChangeArrowheads="1"/>
            </p:cNvSpPr>
            <p:nvPr/>
          </p:nvSpPr>
          <p:spPr bwMode="auto">
            <a:xfrm>
              <a:off x="3116" y="1787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097" name="AutoShape 4537"/>
            <p:cNvSpPr>
              <a:spLocks noChangeArrowheads="1"/>
            </p:cNvSpPr>
            <p:nvPr/>
          </p:nvSpPr>
          <p:spPr bwMode="auto">
            <a:xfrm>
              <a:off x="3123" y="1782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098" name="AutoShape 4538"/>
            <p:cNvSpPr>
              <a:spLocks noChangeArrowheads="1"/>
            </p:cNvSpPr>
            <p:nvPr/>
          </p:nvSpPr>
          <p:spPr bwMode="auto">
            <a:xfrm>
              <a:off x="3131" y="1780"/>
              <a:ext cx="17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099" name="AutoShape 4539"/>
            <p:cNvSpPr>
              <a:spLocks noChangeArrowheads="1"/>
            </p:cNvSpPr>
            <p:nvPr/>
          </p:nvSpPr>
          <p:spPr bwMode="auto">
            <a:xfrm>
              <a:off x="3140" y="1777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100" name="AutoShape 4540"/>
            <p:cNvSpPr>
              <a:spLocks noChangeArrowheads="1"/>
            </p:cNvSpPr>
            <p:nvPr/>
          </p:nvSpPr>
          <p:spPr bwMode="auto">
            <a:xfrm>
              <a:off x="3148" y="1777"/>
              <a:ext cx="19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101" name="AutoShape 4541"/>
            <p:cNvSpPr>
              <a:spLocks noChangeArrowheads="1"/>
            </p:cNvSpPr>
            <p:nvPr/>
          </p:nvSpPr>
          <p:spPr bwMode="auto">
            <a:xfrm>
              <a:off x="3158" y="1778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102" name="AutoShape 4542"/>
            <p:cNvSpPr>
              <a:spLocks noChangeArrowheads="1"/>
            </p:cNvSpPr>
            <p:nvPr/>
          </p:nvSpPr>
          <p:spPr bwMode="auto">
            <a:xfrm>
              <a:off x="3165" y="1783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103" name="AutoShape 4543"/>
            <p:cNvSpPr>
              <a:spLocks noChangeArrowheads="1"/>
            </p:cNvSpPr>
            <p:nvPr/>
          </p:nvSpPr>
          <p:spPr bwMode="auto">
            <a:xfrm>
              <a:off x="3171" y="1789"/>
              <a:ext cx="18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104" name="AutoShape 4544"/>
            <p:cNvSpPr>
              <a:spLocks noChangeArrowheads="1"/>
            </p:cNvSpPr>
            <p:nvPr/>
          </p:nvSpPr>
          <p:spPr bwMode="auto">
            <a:xfrm>
              <a:off x="3176" y="1796"/>
              <a:ext cx="17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105" name="AutoShape 4545"/>
            <p:cNvSpPr>
              <a:spLocks noChangeArrowheads="1"/>
            </p:cNvSpPr>
            <p:nvPr/>
          </p:nvSpPr>
          <p:spPr bwMode="auto">
            <a:xfrm>
              <a:off x="3178" y="1804"/>
              <a:ext cx="19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106" name="AutoShape 4546"/>
            <p:cNvSpPr>
              <a:spLocks noChangeArrowheads="1"/>
            </p:cNvSpPr>
            <p:nvPr/>
          </p:nvSpPr>
          <p:spPr bwMode="auto">
            <a:xfrm>
              <a:off x="3182" y="1811"/>
              <a:ext cx="18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107" name="AutoShape 4547"/>
            <p:cNvSpPr>
              <a:spLocks noChangeArrowheads="1"/>
            </p:cNvSpPr>
            <p:nvPr/>
          </p:nvSpPr>
          <p:spPr bwMode="auto">
            <a:xfrm>
              <a:off x="3182" y="1820"/>
              <a:ext cx="18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108" name="AutoShape 4548"/>
            <p:cNvSpPr>
              <a:spLocks noChangeArrowheads="1"/>
            </p:cNvSpPr>
            <p:nvPr/>
          </p:nvSpPr>
          <p:spPr bwMode="auto">
            <a:xfrm>
              <a:off x="3182" y="1830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109" name="AutoShape 4549"/>
            <p:cNvSpPr>
              <a:spLocks noChangeArrowheads="1"/>
            </p:cNvSpPr>
            <p:nvPr/>
          </p:nvSpPr>
          <p:spPr bwMode="auto">
            <a:xfrm>
              <a:off x="3182" y="1842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110" name="AutoShape 4550"/>
            <p:cNvSpPr>
              <a:spLocks noChangeArrowheads="1"/>
            </p:cNvSpPr>
            <p:nvPr/>
          </p:nvSpPr>
          <p:spPr bwMode="auto">
            <a:xfrm>
              <a:off x="3182" y="1852"/>
              <a:ext cx="18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111" name="AutoShape 4551"/>
            <p:cNvSpPr>
              <a:spLocks noChangeArrowheads="1"/>
            </p:cNvSpPr>
            <p:nvPr/>
          </p:nvSpPr>
          <p:spPr bwMode="auto">
            <a:xfrm>
              <a:off x="3182" y="1864"/>
              <a:ext cx="18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112" name="AutoShape 4552"/>
            <p:cNvSpPr>
              <a:spLocks noChangeArrowheads="1"/>
            </p:cNvSpPr>
            <p:nvPr/>
          </p:nvSpPr>
          <p:spPr bwMode="auto">
            <a:xfrm>
              <a:off x="3182" y="1872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113" name="AutoShape 4553"/>
            <p:cNvSpPr>
              <a:spLocks noChangeArrowheads="1"/>
            </p:cNvSpPr>
            <p:nvPr/>
          </p:nvSpPr>
          <p:spPr bwMode="auto">
            <a:xfrm>
              <a:off x="3182" y="1883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114" name="AutoShape 4554"/>
            <p:cNvSpPr>
              <a:spLocks noChangeArrowheads="1"/>
            </p:cNvSpPr>
            <p:nvPr/>
          </p:nvSpPr>
          <p:spPr bwMode="auto">
            <a:xfrm>
              <a:off x="3182" y="1893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115" name="AutoShape 4555"/>
            <p:cNvSpPr>
              <a:spLocks noChangeArrowheads="1"/>
            </p:cNvSpPr>
            <p:nvPr/>
          </p:nvSpPr>
          <p:spPr bwMode="auto">
            <a:xfrm>
              <a:off x="3182" y="1905"/>
              <a:ext cx="18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116" name="AutoShape 4556"/>
            <p:cNvSpPr>
              <a:spLocks noChangeArrowheads="1"/>
            </p:cNvSpPr>
            <p:nvPr/>
          </p:nvSpPr>
          <p:spPr bwMode="auto">
            <a:xfrm>
              <a:off x="3183" y="1912"/>
              <a:ext cx="18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117" name="AutoShape 4557"/>
            <p:cNvSpPr>
              <a:spLocks noChangeArrowheads="1"/>
            </p:cNvSpPr>
            <p:nvPr/>
          </p:nvSpPr>
          <p:spPr bwMode="auto">
            <a:xfrm>
              <a:off x="3185" y="1921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118" name="AutoShape 4558"/>
            <p:cNvSpPr>
              <a:spLocks noChangeArrowheads="1"/>
            </p:cNvSpPr>
            <p:nvPr/>
          </p:nvSpPr>
          <p:spPr bwMode="auto">
            <a:xfrm>
              <a:off x="3188" y="1930"/>
              <a:ext cx="17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119" name="AutoShape 4559"/>
            <p:cNvSpPr>
              <a:spLocks noChangeArrowheads="1"/>
            </p:cNvSpPr>
            <p:nvPr/>
          </p:nvSpPr>
          <p:spPr bwMode="auto">
            <a:xfrm>
              <a:off x="3192" y="1937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120" name="AutoShape 4560"/>
            <p:cNvSpPr>
              <a:spLocks noChangeArrowheads="1"/>
            </p:cNvSpPr>
            <p:nvPr/>
          </p:nvSpPr>
          <p:spPr bwMode="auto">
            <a:xfrm>
              <a:off x="3195" y="1943"/>
              <a:ext cx="19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121" name="AutoShape 4561"/>
            <p:cNvSpPr>
              <a:spLocks noChangeArrowheads="1"/>
            </p:cNvSpPr>
            <p:nvPr/>
          </p:nvSpPr>
          <p:spPr bwMode="auto">
            <a:xfrm>
              <a:off x="3202" y="1952"/>
              <a:ext cx="17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122" name="AutoShape 4562"/>
            <p:cNvSpPr>
              <a:spLocks noChangeArrowheads="1"/>
            </p:cNvSpPr>
            <p:nvPr/>
          </p:nvSpPr>
          <p:spPr bwMode="auto">
            <a:xfrm>
              <a:off x="3211" y="1958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123" name="AutoShape 4563"/>
            <p:cNvSpPr>
              <a:spLocks noChangeArrowheads="1"/>
            </p:cNvSpPr>
            <p:nvPr/>
          </p:nvSpPr>
          <p:spPr bwMode="auto">
            <a:xfrm>
              <a:off x="3222" y="1959"/>
              <a:ext cx="18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124" name="AutoShape 4564"/>
            <p:cNvSpPr>
              <a:spLocks noChangeArrowheads="1"/>
            </p:cNvSpPr>
            <p:nvPr/>
          </p:nvSpPr>
          <p:spPr bwMode="auto">
            <a:xfrm>
              <a:off x="3234" y="1955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125" name="AutoShape 4565"/>
            <p:cNvSpPr>
              <a:spLocks noChangeArrowheads="1"/>
            </p:cNvSpPr>
            <p:nvPr/>
          </p:nvSpPr>
          <p:spPr bwMode="auto">
            <a:xfrm>
              <a:off x="3244" y="1946"/>
              <a:ext cx="19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126" name="AutoShape 4566"/>
            <p:cNvSpPr>
              <a:spLocks noChangeArrowheads="1"/>
            </p:cNvSpPr>
            <p:nvPr/>
          </p:nvSpPr>
          <p:spPr bwMode="auto">
            <a:xfrm>
              <a:off x="3250" y="1936"/>
              <a:ext cx="19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127" name="AutoShape 4567"/>
            <p:cNvSpPr>
              <a:spLocks noChangeArrowheads="1"/>
            </p:cNvSpPr>
            <p:nvPr/>
          </p:nvSpPr>
          <p:spPr bwMode="auto">
            <a:xfrm>
              <a:off x="3256" y="1928"/>
              <a:ext cx="18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128" name="AutoShape 4568"/>
            <p:cNvSpPr>
              <a:spLocks noChangeArrowheads="1"/>
            </p:cNvSpPr>
            <p:nvPr/>
          </p:nvSpPr>
          <p:spPr bwMode="auto">
            <a:xfrm>
              <a:off x="3260" y="1920"/>
              <a:ext cx="19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129" name="AutoShape 4569"/>
            <p:cNvSpPr>
              <a:spLocks noChangeArrowheads="1"/>
            </p:cNvSpPr>
            <p:nvPr/>
          </p:nvSpPr>
          <p:spPr bwMode="auto">
            <a:xfrm>
              <a:off x="3264" y="1913"/>
              <a:ext cx="19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130" name="AutoShape 4570"/>
            <p:cNvSpPr>
              <a:spLocks noChangeArrowheads="1"/>
            </p:cNvSpPr>
            <p:nvPr/>
          </p:nvSpPr>
          <p:spPr bwMode="auto">
            <a:xfrm>
              <a:off x="3270" y="1905"/>
              <a:ext cx="19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131" name="AutoShape 4571"/>
            <p:cNvSpPr>
              <a:spLocks noChangeArrowheads="1"/>
            </p:cNvSpPr>
            <p:nvPr/>
          </p:nvSpPr>
          <p:spPr bwMode="auto">
            <a:xfrm>
              <a:off x="3275" y="1894"/>
              <a:ext cx="19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132" name="AutoShape 4572"/>
            <p:cNvSpPr>
              <a:spLocks noChangeArrowheads="1"/>
            </p:cNvSpPr>
            <p:nvPr/>
          </p:nvSpPr>
          <p:spPr bwMode="auto">
            <a:xfrm>
              <a:off x="3281" y="1886"/>
              <a:ext cx="19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133" name="AutoShape 4573"/>
            <p:cNvSpPr>
              <a:spLocks noChangeArrowheads="1"/>
            </p:cNvSpPr>
            <p:nvPr/>
          </p:nvSpPr>
          <p:spPr bwMode="auto">
            <a:xfrm>
              <a:off x="3285" y="1878"/>
              <a:ext cx="19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134" name="AutoShape 4574"/>
            <p:cNvSpPr>
              <a:spLocks noChangeArrowheads="1"/>
            </p:cNvSpPr>
            <p:nvPr/>
          </p:nvSpPr>
          <p:spPr bwMode="auto">
            <a:xfrm>
              <a:off x="3288" y="1867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135" name="AutoShape 4575"/>
            <p:cNvSpPr>
              <a:spLocks noChangeArrowheads="1"/>
            </p:cNvSpPr>
            <p:nvPr/>
          </p:nvSpPr>
          <p:spPr bwMode="auto">
            <a:xfrm>
              <a:off x="3292" y="1855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136" name="AutoShape 4576"/>
            <p:cNvSpPr>
              <a:spLocks noChangeArrowheads="1"/>
            </p:cNvSpPr>
            <p:nvPr/>
          </p:nvSpPr>
          <p:spPr bwMode="auto">
            <a:xfrm>
              <a:off x="3296" y="1845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137" name="AutoShape 4577"/>
            <p:cNvSpPr>
              <a:spLocks noChangeArrowheads="1"/>
            </p:cNvSpPr>
            <p:nvPr/>
          </p:nvSpPr>
          <p:spPr bwMode="auto">
            <a:xfrm>
              <a:off x="3298" y="1833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138" name="AutoShape 4578"/>
            <p:cNvSpPr>
              <a:spLocks noChangeArrowheads="1"/>
            </p:cNvSpPr>
            <p:nvPr/>
          </p:nvSpPr>
          <p:spPr bwMode="auto">
            <a:xfrm>
              <a:off x="3302" y="1821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139" name="AutoShape 4579"/>
            <p:cNvSpPr>
              <a:spLocks noChangeArrowheads="1"/>
            </p:cNvSpPr>
            <p:nvPr/>
          </p:nvSpPr>
          <p:spPr bwMode="auto">
            <a:xfrm>
              <a:off x="3306" y="1811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140" name="AutoShape 4580"/>
            <p:cNvSpPr>
              <a:spLocks noChangeArrowheads="1"/>
            </p:cNvSpPr>
            <p:nvPr/>
          </p:nvSpPr>
          <p:spPr bwMode="auto">
            <a:xfrm>
              <a:off x="3310" y="1799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141" name="AutoShape 4581"/>
            <p:cNvSpPr>
              <a:spLocks noChangeArrowheads="1"/>
            </p:cNvSpPr>
            <p:nvPr/>
          </p:nvSpPr>
          <p:spPr bwMode="auto">
            <a:xfrm>
              <a:off x="3314" y="1787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142" name="AutoShape 4582"/>
            <p:cNvSpPr>
              <a:spLocks noChangeArrowheads="1"/>
            </p:cNvSpPr>
            <p:nvPr/>
          </p:nvSpPr>
          <p:spPr bwMode="auto">
            <a:xfrm>
              <a:off x="3316" y="1777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143" name="AutoShape 4583"/>
            <p:cNvSpPr>
              <a:spLocks noChangeArrowheads="1"/>
            </p:cNvSpPr>
            <p:nvPr/>
          </p:nvSpPr>
          <p:spPr bwMode="auto">
            <a:xfrm>
              <a:off x="3314" y="1791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144" name="AutoShape 4584"/>
            <p:cNvSpPr>
              <a:spLocks noChangeArrowheads="1"/>
            </p:cNvSpPr>
            <p:nvPr/>
          </p:nvSpPr>
          <p:spPr bwMode="auto">
            <a:xfrm>
              <a:off x="3314" y="1799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145" name="AutoShape 4585"/>
            <p:cNvSpPr>
              <a:spLocks noChangeArrowheads="1"/>
            </p:cNvSpPr>
            <p:nvPr/>
          </p:nvSpPr>
          <p:spPr bwMode="auto">
            <a:xfrm>
              <a:off x="3314" y="1813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146" name="AutoShape 4586"/>
            <p:cNvSpPr>
              <a:spLocks noChangeArrowheads="1"/>
            </p:cNvSpPr>
            <p:nvPr/>
          </p:nvSpPr>
          <p:spPr bwMode="auto">
            <a:xfrm>
              <a:off x="3314" y="1825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147" name="AutoShape 4587"/>
            <p:cNvSpPr>
              <a:spLocks noChangeArrowheads="1"/>
            </p:cNvSpPr>
            <p:nvPr/>
          </p:nvSpPr>
          <p:spPr bwMode="auto">
            <a:xfrm>
              <a:off x="3314" y="1837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148" name="AutoShape 4588"/>
            <p:cNvSpPr>
              <a:spLocks noChangeArrowheads="1"/>
            </p:cNvSpPr>
            <p:nvPr/>
          </p:nvSpPr>
          <p:spPr bwMode="auto">
            <a:xfrm>
              <a:off x="3312" y="1845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149" name="AutoShape 4589"/>
            <p:cNvSpPr>
              <a:spLocks noChangeArrowheads="1"/>
            </p:cNvSpPr>
            <p:nvPr/>
          </p:nvSpPr>
          <p:spPr bwMode="auto">
            <a:xfrm>
              <a:off x="3312" y="1855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150" name="AutoShape 4590"/>
            <p:cNvSpPr>
              <a:spLocks noChangeArrowheads="1"/>
            </p:cNvSpPr>
            <p:nvPr/>
          </p:nvSpPr>
          <p:spPr bwMode="auto">
            <a:xfrm>
              <a:off x="3312" y="1867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151" name="AutoShape 4591"/>
            <p:cNvSpPr>
              <a:spLocks noChangeArrowheads="1"/>
            </p:cNvSpPr>
            <p:nvPr/>
          </p:nvSpPr>
          <p:spPr bwMode="auto">
            <a:xfrm>
              <a:off x="3314" y="1877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152" name="AutoShape 4592"/>
            <p:cNvSpPr>
              <a:spLocks noChangeArrowheads="1"/>
            </p:cNvSpPr>
            <p:nvPr/>
          </p:nvSpPr>
          <p:spPr bwMode="auto">
            <a:xfrm>
              <a:off x="3314" y="1887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153" name="AutoShape 4593"/>
            <p:cNvSpPr>
              <a:spLocks noChangeArrowheads="1"/>
            </p:cNvSpPr>
            <p:nvPr/>
          </p:nvSpPr>
          <p:spPr bwMode="auto">
            <a:xfrm>
              <a:off x="3314" y="1893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154" name="AutoShape 4594"/>
            <p:cNvSpPr>
              <a:spLocks noChangeArrowheads="1"/>
            </p:cNvSpPr>
            <p:nvPr/>
          </p:nvSpPr>
          <p:spPr bwMode="auto">
            <a:xfrm>
              <a:off x="3314" y="1903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155" name="AutoShape 4595"/>
            <p:cNvSpPr>
              <a:spLocks noChangeArrowheads="1"/>
            </p:cNvSpPr>
            <p:nvPr/>
          </p:nvSpPr>
          <p:spPr bwMode="auto">
            <a:xfrm>
              <a:off x="3314" y="1915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156" name="AutoShape 4596"/>
            <p:cNvSpPr>
              <a:spLocks noChangeArrowheads="1"/>
            </p:cNvSpPr>
            <p:nvPr/>
          </p:nvSpPr>
          <p:spPr bwMode="auto">
            <a:xfrm>
              <a:off x="3314" y="1927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157" name="AutoShape 4597"/>
            <p:cNvSpPr>
              <a:spLocks noChangeArrowheads="1"/>
            </p:cNvSpPr>
            <p:nvPr/>
          </p:nvSpPr>
          <p:spPr bwMode="auto">
            <a:xfrm>
              <a:off x="3314" y="1937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158" name="AutoShape 4598"/>
            <p:cNvSpPr>
              <a:spLocks noChangeArrowheads="1"/>
            </p:cNvSpPr>
            <p:nvPr/>
          </p:nvSpPr>
          <p:spPr bwMode="auto">
            <a:xfrm>
              <a:off x="3316" y="1947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159" name="AutoShape 4599"/>
            <p:cNvSpPr>
              <a:spLocks noChangeArrowheads="1"/>
            </p:cNvSpPr>
            <p:nvPr/>
          </p:nvSpPr>
          <p:spPr bwMode="auto">
            <a:xfrm>
              <a:off x="3322" y="1957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160" name="AutoShape 4600"/>
            <p:cNvSpPr>
              <a:spLocks noChangeArrowheads="1"/>
            </p:cNvSpPr>
            <p:nvPr/>
          </p:nvSpPr>
          <p:spPr bwMode="auto">
            <a:xfrm>
              <a:off x="3330" y="1959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161" name="AutoShape 4601"/>
            <p:cNvSpPr>
              <a:spLocks noChangeArrowheads="1"/>
            </p:cNvSpPr>
            <p:nvPr/>
          </p:nvSpPr>
          <p:spPr bwMode="auto">
            <a:xfrm>
              <a:off x="3342" y="1961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162" name="AutoShape 4602"/>
            <p:cNvSpPr>
              <a:spLocks noChangeArrowheads="1"/>
            </p:cNvSpPr>
            <p:nvPr/>
          </p:nvSpPr>
          <p:spPr bwMode="auto">
            <a:xfrm>
              <a:off x="3352" y="1957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163" name="AutoShape 4603"/>
            <p:cNvSpPr>
              <a:spLocks noChangeArrowheads="1"/>
            </p:cNvSpPr>
            <p:nvPr/>
          </p:nvSpPr>
          <p:spPr bwMode="auto">
            <a:xfrm>
              <a:off x="3360" y="1951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164" name="AutoShape 4604"/>
            <p:cNvSpPr>
              <a:spLocks noChangeArrowheads="1"/>
            </p:cNvSpPr>
            <p:nvPr/>
          </p:nvSpPr>
          <p:spPr bwMode="auto">
            <a:xfrm>
              <a:off x="3368" y="1943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165" name="AutoShape 4605"/>
            <p:cNvSpPr>
              <a:spLocks noChangeArrowheads="1"/>
            </p:cNvSpPr>
            <p:nvPr/>
          </p:nvSpPr>
          <p:spPr bwMode="auto">
            <a:xfrm>
              <a:off x="3372" y="1937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166" name="AutoShape 4606"/>
            <p:cNvSpPr>
              <a:spLocks noChangeArrowheads="1"/>
            </p:cNvSpPr>
            <p:nvPr/>
          </p:nvSpPr>
          <p:spPr bwMode="auto">
            <a:xfrm>
              <a:off x="3378" y="1929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167" name="AutoShape 4607"/>
            <p:cNvSpPr>
              <a:spLocks noChangeArrowheads="1"/>
            </p:cNvSpPr>
            <p:nvPr/>
          </p:nvSpPr>
          <p:spPr bwMode="auto">
            <a:xfrm>
              <a:off x="3384" y="1921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168" name="AutoShape 4608"/>
            <p:cNvSpPr>
              <a:spLocks noChangeArrowheads="1"/>
            </p:cNvSpPr>
            <p:nvPr/>
          </p:nvSpPr>
          <p:spPr bwMode="auto">
            <a:xfrm>
              <a:off x="3388" y="1913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169" name="AutoShape 4609"/>
            <p:cNvSpPr>
              <a:spLocks noChangeArrowheads="1"/>
            </p:cNvSpPr>
            <p:nvPr/>
          </p:nvSpPr>
          <p:spPr bwMode="auto">
            <a:xfrm>
              <a:off x="3394" y="1905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170" name="AutoShape 4610"/>
            <p:cNvSpPr>
              <a:spLocks noChangeArrowheads="1"/>
            </p:cNvSpPr>
            <p:nvPr/>
          </p:nvSpPr>
          <p:spPr bwMode="auto">
            <a:xfrm>
              <a:off x="3398" y="1897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171" name="AutoShape 4611"/>
            <p:cNvSpPr>
              <a:spLocks noChangeArrowheads="1"/>
            </p:cNvSpPr>
            <p:nvPr/>
          </p:nvSpPr>
          <p:spPr bwMode="auto">
            <a:xfrm>
              <a:off x="3404" y="1887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172" name="AutoShape 4612"/>
            <p:cNvSpPr>
              <a:spLocks noChangeArrowheads="1"/>
            </p:cNvSpPr>
            <p:nvPr/>
          </p:nvSpPr>
          <p:spPr bwMode="auto">
            <a:xfrm>
              <a:off x="3410" y="1877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173" name="Oval 4613"/>
            <p:cNvSpPr>
              <a:spLocks noChangeArrowheads="1"/>
            </p:cNvSpPr>
            <p:nvPr/>
          </p:nvSpPr>
          <p:spPr bwMode="auto">
            <a:xfrm>
              <a:off x="3412" y="187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174" name="Oval 4614"/>
            <p:cNvSpPr>
              <a:spLocks noChangeArrowheads="1"/>
            </p:cNvSpPr>
            <p:nvPr/>
          </p:nvSpPr>
          <p:spPr bwMode="auto">
            <a:xfrm>
              <a:off x="3416" y="186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175" name="Oval 4615"/>
            <p:cNvSpPr>
              <a:spLocks noChangeArrowheads="1"/>
            </p:cNvSpPr>
            <p:nvPr/>
          </p:nvSpPr>
          <p:spPr bwMode="auto">
            <a:xfrm>
              <a:off x="3420" y="185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176" name="Oval 4616"/>
            <p:cNvSpPr>
              <a:spLocks noChangeArrowheads="1"/>
            </p:cNvSpPr>
            <p:nvPr/>
          </p:nvSpPr>
          <p:spPr bwMode="auto">
            <a:xfrm>
              <a:off x="3422" y="184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177" name="Oval 4617"/>
            <p:cNvSpPr>
              <a:spLocks noChangeArrowheads="1"/>
            </p:cNvSpPr>
            <p:nvPr/>
          </p:nvSpPr>
          <p:spPr bwMode="auto">
            <a:xfrm>
              <a:off x="3428" y="183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178" name="Oval 4618"/>
            <p:cNvSpPr>
              <a:spLocks noChangeArrowheads="1"/>
            </p:cNvSpPr>
            <p:nvPr/>
          </p:nvSpPr>
          <p:spPr bwMode="auto">
            <a:xfrm>
              <a:off x="3432" y="182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179" name="Oval 4619"/>
            <p:cNvSpPr>
              <a:spLocks noChangeArrowheads="1"/>
            </p:cNvSpPr>
            <p:nvPr/>
          </p:nvSpPr>
          <p:spPr bwMode="auto">
            <a:xfrm>
              <a:off x="3436" y="181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180" name="Oval 4620"/>
            <p:cNvSpPr>
              <a:spLocks noChangeArrowheads="1"/>
            </p:cNvSpPr>
            <p:nvPr/>
          </p:nvSpPr>
          <p:spPr bwMode="auto">
            <a:xfrm>
              <a:off x="3436" y="180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181" name="Oval 4621"/>
            <p:cNvSpPr>
              <a:spLocks noChangeArrowheads="1"/>
            </p:cNvSpPr>
            <p:nvPr/>
          </p:nvSpPr>
          <p:spPr bwMode="auto">
            <a:xfrm>
              <a:off x="3436" y="179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182" name="Oval 4622"/>
            <p:cNvSpPr>
              <a:spLocks noChangeArrowheads="1"/>
            </p:cNvSpPr>
            <p:nvPr/>
          </p:nvSpPr>
          <p:spPr bwMode="auto">
            <a:xfrm>
              <a:off x="3436" y="178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183" name="Oval 4623"/>
            <p:cNvSpPr>
              <a:spLocks noChangeArrowheads="1"/>
            </p:cNvSpPr>
            <p:nvPr/>
          </p:nvSpPr>
          <p:spPr bwMode="auto">
            <a:xfrm>
              <a:off x="3433" y="1789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184" name="Oval 4624"/>
            <p:cNvSpPr>
              <a:spLocks noChangeArrowheads="1"/>
            </p:cNvSpPr>
            <p:nvPr/>
          </p:nvSpPr>
          <p:spPr bwMode="auto">
            <a:xfrm>
              <a:off x="3435" y="1797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185" name="Oval 4625"/>
            <p:cNvSpPr>
              <a:spLocks noChangeArrowheads="1"/>
            </p:cNvSpPr>
            <p:nvPr/>
          </p:nvSpPr>
          <p:spPr bwMode="auto">
            <a:xfrm>
              <a:off x="3433" y="1807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186" name="Oval 4626"/>
            <p:cNvSpPr>
              <a:spLocks noChangeArrowheads="1"/>
            </p:cNvSpPr>
            <p:nvPr/>
          </p:nvSpPr>
          <p:spPr bwMode="auto">
            <a:xfrm>
              <a:off x="3433" y="1819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187" name="Oval 4627"/>
            <p:cNvSpPr>
              <a:spLocks noChangeArrowheads="1"/>
            </p:cNvSpPr>
            <p:nvPr/>
          </p:nvSpPr>
          <p:spPr bwMode="auto">
            <a:xfrm>
              <a:off x="3433" y="1829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188" name="Oval 4628"/>
            <p:cNvSpPr>
              <a:spLocks noChangeArrowheads="1"/>
            </p:cNvSpPr>
            <p:nvPr/>
          </p:nvSpPr>
          <p:spPr bwMode="auto">
            <a:xfrm>
              <a:off x="3433" y="1835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189" name="Oval 4629"/>
            <p:cNvSpPr>
              <a:spLocks noChangeArrowheads="1"/>
            </p:cNvSpPr>
            <p:nvPr/>
          </p:nvSpPr>
          <p:spPr bwMode="auto">
            <a:xfrm>
              <a:off x="3433" y="1841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190" name="Oval 4630"/>
            <p:cNvSpPr>
              <a:spLocks noChangeArrowheads="1"/>
            </p:cNvSpPr>
            <p:nvPr/>
          </p:nvSpPr>
          <p:spPr bwMode="auto">
            <a:xfrm>
              <a:off x="3433" y="1845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191" name="Oval 4631"/>
            <p:cNvSpPr>
              <a:spLocks noChangeArrowheads="1"/>
            </p:cNvSpPr>
            <p:nvPr/>
          </p:nvSpPr>
          <p:spPr bwMode="auto">
            <a:xfrm>
              <a:off x="3433" y="1853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192" name="Oval 4632"/>
            <p:cNvSpPr>
              <a:spLocks noChangeArrowheads="1"/>
            </p:cNvSpPr>
            <p:nvPr/>
          </p:nvSpPr>
          <p:spPr bwMode="auto">
            <a:xfrm>
              <a:off x="3435" y="1863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193" name="Oval 4633"/>
            <p:cNvSpPr>
              <a:spLocks noChangeArrowheads="1"/>
            </p:cNvSpPr>
            <p:nvPr/>
          </p:nvSpPr>
          <p:spPr bwMode="auto">
            <a:xfrm>
              <a:off x="3435" y="1873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194" name="Oval 4634"/>
            <p:cNvSpPr>
              <a:spLocks noChangeArrowheads="1"/>
            </p:cNvSpPr>
            <p:nvPr/>
          </p:nvSpPr>
          <p:spPr bwMode="auto">
            <a:xfrm>
              <a:off x="3435" y="1883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195" name="Oval 4635"/>
            <p:cNvSpPr>
              <a:spLocks noChangeArrowheads="1"/>
            </p:cNvSpPr>
            <p:nvPr/>
          </p:nvSpPr>
          <p:spPr bwMode="auto">
            <a:xfrm>
              <a:off x="3435" y="1889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196" name="Oval 4636"/>
            <p:cNvSpPr>
              <a:spLocks noChangeArrowheads="1"/>
            </p:cNvSpPr>
            <p:nvPr/>
          </p:nvSpPr>
          <p:spPr bwMode="auto">
            <a:xfrm>
              <a:off x="3435" y="1899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197" name="Oval 4637"/>
            <p:cNvSpPr>
              <a:spLocks noChangeArrowheads="1"/>
            </p:cNvSpPr>
            <p:nvPr/>
          </p:nvSpPr>
          <p:spPr bwMode="auto">
            <a:xfrm>
              <a:off x="3435" y="1907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198" name="Oval 4638"/>
            <p:cNvSpPr>
              <a:spLocks noChangeArrowheads="1"/>
            </p:cNvSpPr>
            <p:nvPr/>
          </p:nvSpPr>
          <p:spPr bwMode="auto">
            <a:xfrm>
              <a:off x="3435" y="1917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199" name="Oval 4639"/>
            <p:cNvSpPr>
              <a:spLocks noChangeArrowheads="1"/>
            </p:cNvSpPr>
            <p:nvPr/>
          </p:nvSpPr>
          <p:spPr bwMode="auto">
            <a:xfrm>
              <a:off x="3435" y="1921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200" name="Oval 4640"/>
            <p:cNvSpPr>
              <a:spLocks noChangeArrowheads="1"/>
            </p:cNvSpPr>
            <p:nvPr/>
          </p:nvSpPr>
          <p:spPr bwMode="auto">
            <a:xfrm>
              <a:off x="3435" y="1931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201" name="Oval 4641"/>
            <p:cNvSpPr>
              <a:spLocks noChangeArrowheads="1"/>
            </p:cNvSpPr>
            <p:nvPr/>
          </p:nvSpPr>
          <p:spPr bwMode="auto">
            <a:xfrm>
              <a:off x="3435" y="1937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202" name="Oval 4642"/>
            <p:cNvSpPr>
              <a:spLocks noChangeArrowheads="1"/>
            </p:cNvSpPr>
            <p:nvPr/>
          </p:nvSpPr>
          <p:spPr bwMode="auto">
            <a:xfrm>
              <a:off x="3435" y="1947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203" name="Oval 4643"/>
            <p:cNvSpPr>
              <a:spLocks noChangeArrowheads="1"/>
            </p:cNvSpPr>
            <p:nvPr/>
          </p:nvSpPr>
          <p:spPr bwMode="auto">
            <a:xfrm>
              <a:off x="3435" y="1955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204" name="Oval 4644"/>
            <p:cNvSpPr>
              <a:spLocks noChangeArrowheads="1"/>
            </p:cNvSpPr>
            <p:nvPr/>
          </p:nvSpPr>
          <p:spPr bwMode="auto">
            <a:xfrm>
              <a:off x="3437" y="1965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205" name="Oval 4645"/>
            <p:cNvSpPr>
              <a:spLocks noChangeArrowheads="1"/>
            </p:cNvSpPr>
            <p:nvPr/>
          </p:nvSpPr>
          <p:spPr bwMode="auto">
            <a:xfrm>
              <a:off x="3435" y="1967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206" name="Oval 4646"/>
            <p:cNvSpPr>
              <a:spLocks noChangeArrowheads="1"/>
            </p:cNvSpPr>
            <p:nvPr/>
          </p:nvSpPr>
          <p:spPr bwMode="auto">
            <a:xfrm>
              <a:off x="3437" y="1977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207" name="Oval 4647"/>
            <p:cNvSpPr>
              <a:spLocks noChangeArrowheads="1"/>
            </p:cNvSpPr>
            <p:nvPr/>
          </p:nvSpPr>
          <p:spPr bwMode="auto">
            <a:xfrm>
              <a:off x="3437" y="1981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208" name="Oval 4648"/>
            <p:cNvSpPr>
              <a:spLocks noChangeArrowheads="1"/>
            </p:cNvSpPr>
            <p:nvPr/>
          </p:nvSpPr>
          <p:spPr bwMode="auto">
            <a:xfrm>
              <a:off x="3435" y="1991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209" name="Oval 4649"/>
            <p:cNvSpPr>
              <a:spLocks noChangeArrowheads="1"/>
            </p:cNvSpPr>
            <p:nvPr/>
          </p:nvSpPr>
          <p:spPr bwMode="auto">
            <a:xfrm>
              <a:off x="3435" y="1997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210" name="Oval 4650"/>
            <p:cNvSpPr>
              <a:spLocks noChangeArrowheads="1"/>
            </p:cNvSpPr>
            <p:nvPr/>
          </p:nvSpPr>
          <p:spPr bwMode="auto">
            <a:xfrm>
              <a:off x="3435" y="2007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211" name="Oval 4651"/>
            <p:cNvSpPr>
              <a:spLocks noChangeArrowheads="1"/>
            </p:cNvSpPr>
            <p:nvPr/>
          </p:nvSpPr>
          <p:spPr bwMode="auto">
            <a:xfrm>
              <a:off x="3435" y="2017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212" name="Oval 4652"/>
            <p:cNvSpPr>
              <a:spLocks noChangeArrowheads="1"/>
            </p:cNvSpPr>
            <p:nvPr/>
          </p:nvSpPr>
          <p:spPr bwMode="auto">
            <a:xfrm>
              <a:off x="3435" y="2025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213" name="Oval 4653"/>
            <p:cNvSpPr>
              <a:spLocks noChangeArrowheads="1"/>
            </p:cNvSpPr>
            <p:nvPr/>
          </p:nvSpPr>
          <p:spPr bwMode="auto">
            <a:xfrm>
              <a:off x="3435" y="2035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214" name="Oval 4654"/>
            <p:cNvSpPr>
              <a:spLocks noChangeArrowheads="1"/>
            </p:cNvSpPr>
            <p:nvPr/>
          </p:nvSpPr>
          <p:spPr bwMode="auto">
            <a:xfrm>
              <a:off x="3435" y="2043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215" name="Oval 4655"/>
            <p:cNvSpPr>
              <a:spLocks noChangeArrowheads="1"/>
            </p:cNvSpPr>
            <p:nvPr/>
          </p:nvSpPr>
          <p:spPr bwMode="auto">
            <a:xfrm>
              <a:off x="3435" y="2053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216" name="Oval 4656"/>
            <p:cNvSpPr>
              <a:spLocks noChangeArrowheads="1"/>
            </p:cNvSpPr>
            <p:nvPr/>
          </p:nvSpPr>
          <p:spPr bwMode="auto">
            <a:xfrm>
              <a:off x="3435" y="2057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217" name="Oval 4657"/>
            <p:cNvSpPr>
              <a:spLocks noChangeArrowheads="1"/>
            </p:cNvSpPr>
            <p:nvPr/>
          </p:nvSpPr>
          <p:spPr bwMode="auto">
            <a:xfrm>
              <a:off x="3435" y="2067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218" name="Oval 4658"/>
            <p:cNvSpPr>
              <a:spLocks noChangeArrowheads="1"/>
            </p:cNvSpPr>
            <p:nvPr/>
          </p:nvSpPr>
          <p:spPr bwMode="auto">
            <a:xfrm>
              <a:off x="3435" y="2073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219" name="Oval 4659"/>
            <p:cNvSpPr>
              <a:spLocks noChangeArrowheads="1"/>
            </p:cNvSpPr>
            <p:nvPr/>
          </p:nvSpPr>
          <p:spPr bwMode="auto">
            <a:xfrm>
              <a:off x="3435" y="2083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220" name="Oval 4660"/>
            <p:cNvSpPr>
              <a:spLocks noChangeArrowheads="1"/>
            </p:cNvSpPr>
            <p:nvPr/>
          </p:nvSpPr>
          <p:spPr bwMode="auto">
            <a:xfrm>
              <a:off x="3435" y="2091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221" name="Oval 4661"/>
            <p:cNvSpPr>
              <a:spLocks noChangeArrowheads="1"/>
            </p:cNvSpPr>
            <p:nvPr/>
          </p:nvSpPr>
          <p:spPr bwMode="auto">
            <a:xfrm>
              <a:off x="3437" y="2101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222" name="Oval 4662"/>
            <p:cNvSpPr>
              <a:spLocks noChangeArrowheads="1"/>
            </p:cNvSpPr>
            <p:nvPr/>
          </p:nvSpPr>
          <p:spPr bwMode="auto">
            <a:xfrm>
              <a:off x="3435" y="2105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223" name="Oval 4663"/>
            <p:cNvSpPr>
              <a:spLocks noChangeArrowheads="1"/>
            </p:cNvSpPr>
            <p:nvPr/>
          </p:nvSpPr>
          <p:spPr bwMode="auto">
            <a:xfrm>
              <a:off x="3437" y="2113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224" name="Oval 4664"/>
            <p:cNvSpPr>
              <a:spLocks noChangeArrowheads="1"/>
            </p:cNvSpPr>
            <p:nvPr/>
          </p:nvSpPr>
          <p:spPr bwMode="auto">
            <a:xfrm>
              <a:off x="3435" y="2117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225" name="Oval 4665"/>
            <p:cNvSpPr>
              <a:spLocks noChangeArrowheads="1"/>
            </p:cNvSpPr>
            <p:nvPr/>
          </p:nvSpPr>
          <p:spPr bwMode="auto">
            <a:xfrm>
              <a:off x="3435" y="2127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226" name="Oval 4666"/>
            <p:cNvSpPr>
              <a:spLocks noChangeArrowheads="1"/>
            </p:cNvSpPr>
            <p:nvPr/>
          </p:nvSpPr>
          <p:spPr bwMode="auto">
            <a:xfrm>
              <a:off x="3435" y="2133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227" name="Oval 4667"/>
            <p:cNvSpPr>
              <a:spLocks noChangeArrowheads="1"/>
            </p:cNvSpPr>
            <p:nvPr/>
          </p:nvSpPr>
          <p:spPr bwMode="auto">
            <a:xfrm>
              <a:off x="3435" y="2143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228" name="Oval 4668"/>
            <p:cNvSpPr>
              <a:spLocks noChangeArrowheads="1"/>
            </p:cNvSpPr>
            <p:nvPr/>
          </p:nvSpPr>
          <p:spPr bwMode="auto">
            <a:xfrm>
              <a:off x="3440" y="187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229" name="Oval 4669"/>
            <p:cNvSpPr>
              <a:spLocks noChangeArrowheads="1"/>
            </p:cNvSpPr>
            <p:nvPr/>
          </p:nvSpPr>
          <p:spPr bwMode="auto">
            <a:xfrm>
              <a:off x="3437" y="190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230" name="Oval 4670"/>
            <p:cNvSpPr>
              <a:spLocks noChangeArrowheads="1"/>
            </p:cNvSpPr>
            <p:nvPr/>
          </p:nvSpPr>
          <p:spPr bwMode="auto">
            <a:xfrm>
              <a:off x="3444" y="1865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231" name="Oval 4671"/>
            <p:cNvSpPr>
              <a:spLocks noChangeArrowheads="1"/>
            </p:cNvSpPr>
            <p:nvPr/>
          </p:nvSpPr>
          <p:spPr bwMode="auto">
            <a:xfrm>
              <a:off x="3449" y="1855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232" name="Oval 4672"/>
            <p:cNvSpPr>
              <a:spLocks noChangeArrowheads="1"/>
            </p:cNvSpPr>
            <p:nvPr/>
          </p:nvSpPr>
          <p:spPr bwMode="auto">
            <a:xfrm>
              <a:off x="3453" y="1847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233" name="Oval 4673"/>
            <p:cNvSpPr>
              <a:spLocks noChangeArrowheads="1"/>
            </p:cNvSpPr>
            <p:nvPr/>
          </p:nvSpPr>
          <p:spPr bwMode="auto">
            <a:xfrm>
              <a:off x="3457" y="1839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234" name="Oval 4674"/>
            <p:cNvSpPr>
              <a:spLocks noChangeArrowheads="1"/>
            </p:cNvSpPr>
            <p:nvPr/>
          </p:nvSpPr>
          <p:spPr bwMode="auto">
            <a:xfrm>
              <a:off x="3459" y="1835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235" name="Oval 4675"/>
            <p:cNvSpPr>
              <a:spLocks noChangeArrowheads="1"/>
            </p:cNvSpPr>
            <p:nvPr/>
          </p:nvSpPr>
          <p:spPr bwMode="auto">
            <a:xfrm>
              <a:off x="3465" y="1829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236" name="Oval 4676"/>
            <p:cNvSpPr>
              <a:spLocks noChangeArrowheads="1"/>
            </p:cNvSpPr>
            <p:nvPr/>
          </p:nvSpPr>
          <p:spPr bwMode="auto">
            <a:xfrm>
              <a:off x="3469" y="1823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237" name="Oval 4677"/>
            <p:cNvSpPr>
              <a:spLocks noChangeArrowheads="1"/>
            </p:cNvSpPr>
            <p:nvPr/>
          </p:nvSpPr>
          <p:spPr bwMode="auto">
            <a:xfrm>
              <a:off x="3475" y="1817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238" name="Oval 4678"/>
            <p:cNvSpPr>
              <a:spLocks noChangeArrowheads="1"/>
            </p:cNvSpPr>
            <p:nvPr/>
          </p:nvSpPr>
          <p:spPr bwMode="auto">
            <a:xfrm>
              <a:off x="3481" y="1811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239" name="Oval 4679"/>
            <p:cNvSpPr>
              <a:spLocks noChangeArrowheads="1"/>
            </p:cNvSpPr>
            <p:nvPr/>
          </p:nvSpPr>
          <p:spPr bwMode="auto">
            <a:xfrm>
              <a:off x="3487" y="1803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240" name="Oval 4680"/>
            <p:cNvSpPr>
              <a:spLocks noChangeArrowheads="1"/>
            </p:cNvSpPr>
            <p:nvPr/>
          </p:nvSpPr>
          <p:spPr bwMode="auto">
            <a:xfrm>
              <a:off x="3493" y="1797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241" name="Oval 4681"/>
            <p:cNvSpPr>
              <a:spLocks noChangeArrowheads="1"/>
            </p:cNvSpPr>
            <p:nvPr/>
          </p:nvSpPr>
          <p:spPr bwMode="auto">
            <a:xfrm>
              <a:off x="3499" y="1789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242" name="Oval 4682"/>
            <p:cNvSpPr>
              <a:spLocks noChangeArrowheads="1"/>
            </p:cNvSpPr>
            <p:nvPr/>
          </p:nvSpPr>
          <p:spPr bwMode="auto">
            <a:xfrm>
              <a:off x="3509" y="1783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243" name="Oval 4683"/>
            <p:cNvSpPr>
              <a:spLocks noChangeArrowheads="1"/>
            </p:cNvSpPr>
            <p:nvPr/>
          </p:nvSpPr>
          <p:spPr bwMode="auto">
            <a:xfrm>
              <a:off x="3519" y="1781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244" name="Oval 4684"/>
            <p:cNvSpPr>
              <a:spLocks noChangeArrowheads="1"/>
            </p:cNvSpPr>
            <p:nvPr/>
          </p:nvSpPr>
          <p:spPr bwMode="auto">
            <a:xfrm>
              <a:off x="3529" y="1779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245" name="Oval 4685"/>
            <p:cNvSpPr>
              <a:spLocks noChangeArrowheads="1"/>
            </p:cNvSpPr>
            <p:nvPr/>
          </p:nvSpPr>
          <p:spPr bwMode="auto">
            <a:xfrm>
              <a:off x="3539" y="1779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246" name="Oval 4686"/>
            <p:cNvSpPr>
              <a:spLocks noChangeArrowheads="1"/>
            </p:cNvSpPr>
            <p:nvPr/>
          </p:nvSpPr>
          <p:spPr bwMode="auto">
            <a:xfrm>
              <a:off x="3546" y="1783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247" name="Oval 4687"/>
            <p:cNvSpPr>
              <a:spLocks noChangeArrowheads="1"/>
            </p:cNvSpPr>
            <p:nvPr/>
          </p:nvSpPr>
          <p:spPr bwMode="auto">
            <a:xfrm>
              <a:off x="3553" y="1789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248" name="Oval 4688"/>
            <p:cNvSpPr>
              <a:spLocks noChangeArrowheads="1"/>
            </p:cNvSpPr>
            <p:nvPr/>
          </p:nvSpPr>
          <p:spPr bwMode="auto">
            <a:xfrm>
              <a:off x="3559" y="1795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249" name="Oval 4689"/>
            <p:cNvSpPr>
              <a:spLocks noChangeArrowheads="1"/>
            </p:cNvSpPr>
            <p:nvPr/>
          </p:nvSpPr>
          <p:spPr bwMode="auto">
            <a:xfrm>
              <a:off x="3565" y="1805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250" name="Oval 4690"/>
            <p:cNvSpPr>
              <a:spLocks noChangeArrowheads="1"/>
            </p:cNvSpPr>
            <p:nvPr/>
          </p:nvSpPr>
          <p:spPr bwMode="auto">
            <a:xfrm>
              <a:off x="3569" y="1815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251" name="Oval 4691"/>
            <p:cNvSpPr>
              <a:spLocks noChangeArrowheads="1"/>
            </p:cNvSpPr>
            <p:nvPr/>
          </p:nvSpPr>
          <p:spPr bwMode="auto">
            <a:xfrm>
              <a:off x="3571" y="182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252" name="Oval 4692"/>
            <p:cNvSpPr>
              <a:spLocks noChangeArrowheads="1"/>
            </p:cNvSpPr>
            <p:nvPr/>
          </p:nvSpPr>
          <p:spPr bwMode="auto">
            <a:xfrm>
              <a:off x="3572" y="1838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253" name="Oval 4693"/>
            <p:cNvSpPr>
              <a:spLocks noChangeArrowheads="1"/>
            </p:cNvSpPr>
            <p:nvPr/>
          </p:nvSpPr>
          <p:spPr bwMode="auto">
            <a:xfrm>
              <a:off x="3572" y="1848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254" name="Oval 4694"/>
            <p:cNvSpPr>
              <a:spLocks noChangeArrowheads="1"/>
            </p:cNvSpPr>
            <p:nvPr/>
          </p:nvSpPr>
          <p:spPr bwMode="auto">
            <a:xfrm>
              <a:off x="3572" y="1858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255" name="Oval 4695"/>
            <p:cNvSpPr>
              <a:spLocks noChangeArrowheads="1"/>
            </p:cNvSpPr>
            <p:nvPr/>
          </p:nvSpPr>
          <p:spPr bwMode="auto">
            <a:xfrm>
              <a:off x="3571" y="1868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256" name="Oval 4696"/>
            <p:cNvSpPr>
              <a:spLocks noChangeArrowheads="1"/>
            </p:cNvSpPr>
            <p:nvPr/>
          </p:nvSpPr>
          <p:spPr bwMode="auto">
            <a:xfrm>
              <a:off x="3570" y="1878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257" name="Oval 4697"/>
            <p:cNvSpPr>
              <a:spLocks noChangeArrowheads="1"/>
            </p:cNvSpPr>
            <p:nvPr/>
          </p:nvSpPr>
          <p:spPr bwMode="auto">
            <a:xfrm>
              <a:off x="3570" y="1888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258" name="Oval 4698"/>
            <p:cNvSpPr>
              <a:spLocks noChangeArrowheads="1"/>
            </p:cNvSpPr>
            <p:nvPr/>
          </p:nvSpPr>
          <p:spPr bwMode="auto">
            <a:xfrm>
              <a:off x="3570" y="1898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259" name="Oval 4699"/>
            <p:cNvSpPr>
              <a:spLocks noChangeArrowheads="1"/>
            </p:cNvSpPr>
            <p:nvPr/>
          </p:nvSpPr>
          <p:spPr bwMode="auto">
            <a:xfrm>
              <a:off x="3571" y="1908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260" name="Oval 4700"/>
            <p:cNvSpPr>
              <a:spLocks noChangeArrowheads="1"/>
            </p:cNvSpPr>
            <p:nvPr/>
          </p:nvSpPr>
          <p:spPr bwMode="auto">
            <a:xfrm>
              <a:off x="3570" y="1918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261" name="Oval 4701"/>
            <p:cNvSpPr>
              <a:spLocks noChangeArrowheads="1"/>
            </p:cNvSpPr>
            <p:nvPr/>
          </p:nvSpPr>
          <p:spPr bwMode="auto">
            <a:xfrm>
              <a:off x="3570" y="1928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262" name="Oval 4702"/>
            <p:cNvSpPr>
              <a:spLocks noChangeArrowheads="1"/>
            </p:cNvSpPr>
            <p:nvPr/>
          </p:nvSpPr>
          <p:spPr bwMode="auto">
            <a:xfrm>
              <a:off x="3570" y="1938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263" name="Oval 4703"/>
            <p:cNvSpPr>
              <a:spLocks noChangeArrowheads="1"/>
            </p:cNvSpPr>
            <p:nvPr/>
          </p:nvSpPr>
          <p:spPr bwMode="auto">
            <a:xfrm>
              <a:off x="3572" y="194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264" name="Oval 4704"/>
            <p:cNvSpPr>
              <a:spLocks noChangeArrowheads="1"/>
            </p:cNvSpPr>
            <p:nvPr/>
          </p:nvSpPr>
          <p:spPr bwMode="auto">
            <a:xfrm>
              <a:off x="3576" y="195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265" name="Oval 4705"/>
            <p:cNvSpPr>
              <a:spLocks noChangeArrowheads="1"/>
            </p:cNvSpPr>
            <p:nvPr/>
          </p:nvSpPr>
          <p:spPr bwMode="auto">
            <a:xfrm>
              <a:off x="3584" y="196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266" name="Oval 4706"/>
            <p:cNvSpPr>
              <a:spLocks noChangeArrowheads="1"/>
            </p:cNvSpPr>
            <p:nvPr/>
          </p:nvSpPr>
          <p:spPr bwMode="auto">
            <a:xfrm>
              <a:off x="3594" y="196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267" name="Oval 4707"/>
            <p:cNvSpPr>
              <a:spLocks noChangeArrowheads="1"/>
            </p:cNvSpPr>
            <p:nvPr/>
          </p:nvSpPr>
          <p:spPr bwMode="auto">
            <a:xfrm>
              <a:off x="3606" y="196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268" name="Oval 4708"/>
            <p:cNvSpPr>
              <a:spLocks noChangeArrowheads="1"/>
            </p:cNvSpPr>
            <p:nvPr/>
          </p:nvSpPr>
          <p:spPr bwMode="auto">
            <a:xfrm>
              <a:off x="3614" y="1958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269" name="Oval 4709"/>
            <p:cNvSpPr>
              <a:spLocks noChangeArrowheads="1"/>
            </p:cNvSpPr>
            <p:nvPr/>
          </p:nvSpPr>
          <p:spPr bwMode="auto">
            <a:xfrm>
              <a:off x="3622" y="195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270" name="Oval 4710"/>
            <p:cNvSpPr>
              <a:spLocks noChangeArrowheads="1"/>
            </p:cNvSpPr>
            <p:nvPr/>
          </p:nvSpPr>
          <p:spPr bwMode="auto">
            <a:xfrm>
              <a:off x="3630" y="194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271" name="Oval 4711"/>
            <p:cNvSpPr>
              <a:spLocks noChangeArrowheads="1"/>
            </p:cNvSpPr>
            <p:nvPr/>
          </p:nvSpPr>
          <p:spPr bwMode="auto">
            <a:xfrm>
              <a:off x="3638" y="193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272" name="Oval 4712"/>
            <p:cNvSpPr>
              <a:spLocks noChangeArrowheads="1"/>
            </p:cNvSpPr>
            <p:nvPr/>
          </p:nvSpPr>
          <p:spPr bwMode="auto">
            <a:xfrm>
              <a:off x="3644" y="192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273" name="Oval 4713"/>
            <p:cNvSpPr>
              <a:spLocks noChangeArrowheads="1"/>
            </p:cNvSpPr>
            <p:nvPr/>
          </p:nvSpPr>
          <p:spPr bwMode="auto">
            <a:xfrm>
              <a:off x="3648" y="1915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274" name="Oval 4714"/>
            <p:cNvSpPr>
              <a:spLocks noChangeArrowheads="1"/>
            </p:cNvSpPr>
            <p:nvPr/>
          </p:nvSpPr>
          <p:spPr bwMode="auto">
            <a:xfrm>
              <a:off x="3654" y="1907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275" name="Oval 4715"/>
            <p:cNvSpPr>
              <a:spLocks noChangeArrowheads="1"/>
            </p:cNvSpPr>
            <p:nvPr/>
          </p:nvSpPr>
          <p:spPr bwMode="auto">
            <a:xfrm>
              <a:off x="3656" y="1897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276" name="Oval 4716"/>
            <p:cNvSpPr>
              <a:spLocks noChangeArrowheads="1"/>
            </p:cNvSpPr>
            <p:nvPr/>
          </p:nvSpPr>
          <p:spPr bwMode="auto">
            <a:xfrm>
              <a:off x="3660" y="1889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277" name="Oval 4717"/>
            <p:cNvSpPr>
              <a:spLocks noChangeArrowheads="1"/>
            </p:cNvSpPr>
            <p:nvPr/>
          </p:nvSpPr>
          <p:spPr bwMode="auto">
            <a:xfrm>
              <a:off x="3664" y="1879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278" name="Oval 4718"/>
            <p:cNvSpPr>
              <a:spLocks noChangeArrowheads="1"/>
            </p:cNvSpPr>
            <p:nvPr/>
          </p:nvSpPr>
          <p:spPr bwMode="auto">
            <a:xfrm>
              <a:off x="3314" y="1733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279" name="Oval 4719"/>
            <p:cNvSpPr>
              <a:spLocks noChangeArrowheads="1"/>
            </p:cNvSpPr>
            <p:nvPr/>
          </p:nvSpPr>
          <p:spPr bwMode="auto">
            <a:xfrm>
              <a:off x="3319" y="201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99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100"/>
                                        <p:tgtEl>
                                          <p:spTgt spid="299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600"/>
                            </p:stCondLst>
                            <p:childTnLst>
                              <p:par>
                                <p:cTn id="1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100"/>
                                        <p:tgtEl>
                                          <p:spTgt spid="299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700"/>
                            </p:stCondLst>
                            <p:childTnLst>
                              <p:par>
                                <p:cTn id="1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100"/>
                                        <p:tgtEl>
                                          <p:spTgt spid="299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800"/>
                            </p:stCondLst>
                            <p:childTnLst>
                              <p:par>
                                <p:cTn id="2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100"/>
                                        <p:tgtEl>
                                          <p:spTgt spid="299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900"/>
                            </p:stCondLst>
                            <p:childTnLst>
                              <p:par>
                                <p:cTn id="2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100"/>
                                        <p:tgtEl>
                                          <p:spTgt spid="299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100"/>
                                        <p:tgtEl>
                                          <p:spTgt spid="299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1100"/>
                            </p:stCondLst>
                            <p:childTnLst>
                              <p:par>
                                <p:cTn id="3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100"/>
                                        <p:tgtEl>
                                          <p:spTgt spid="299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1200"/>
                            </p:stCondLst>
                            <p:childTnLst>
                              <p:par>
                                <p:cTn id="3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9" dur="100"/>
                                        <p:tgtEl>
                                          <p:spTgt spid="299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1300"/>
                            </p:stCondLst>
                            <p:childTnLst>
                              <p:par>
                                <p:cTn id="4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3" dur="100"/>
                                        <p:tgtEl>
                                          <p:spTgt spid="299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afterGroup">
                            <p:stCondLst>
                              <p:cond delay="1400"/>
                            </p:stCondLst>
                            <p:childTnLst>
                              <p:par>
                                <p:cTn id="4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100"/>
                                        <p:tgtEl>
                                          <p:spTgt spid="299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4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1" dur="100"/>
                                        <p:tgtEl>
                                          <p:spTgt spid="299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 nodeType="afterGroup">
                            <p:stCondLst>
                              <p:cond delay="1600"/>
                            </p:stCondLst>
                            <p:childTnLst>
                              <p:par>
                                <p:cTn id="5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5" dur="100"/>
                                        <p:tgtEl>
                                          <p:spTgt spid="299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 nodeType="afterGroup">
                            <p:stCondLst>
                              <p:cond delay="1700"/>
                            </p:stCondLst>
                            <p:childTnLst>
                              <p:par>
                                <p:cTn id="5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9" dur="100"/>
                                        <p:tgtEl>
                                          <p:spTgt spid="299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 nodeType="afterGroup">
                            <p:stCondLst>
                              <p:cond delay="1800"/>
                            </p:stCondLst>
                            <p:childTnLst>
                              <p:par>
                                <p:cTn id="6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3" dur="100"/>
                                        <p:tgtEl>
                                          <p:spTgt spid="299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 nodeType="afterGroup">
                            <p:stCondLst>
                              <p:cond delay="1900"/>
                            </p:stCondLst>
                            <p:childTnLst>
                              <p:par>
                                <p:cTn id="6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7" dur="100"/>
                                        <p:tgtEl>
                                          <p:spTgt spid="299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6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1" dur="100"/>
                                        <p:tgtEl>
                                          <p:spTgt spid="299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 nodeType="afterGroup">
                            <p:stCondLst>
                              <p:cond delay="2100"/>
                            </p:stCondLst>
                            <p:childTnLst>
                              <p:par>
                                <p:cTn id="7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5" dur="100"/>
                                        <p:tgtEl>
                                          <p:spTgt spid="299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 nodeType="afterGroup">
                            <p:stCondLst>
                              <p:cond delay="2200"/>
                            </p:stCondLst>
                            <p:childTnLst>
                              <p:par>
                                <p:cTn id="7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9" dur="100"/>
                                        <p:tgtEl>
                                          <p:spTgt spid="299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 nodeType="afterGroup">
                            <p:stCondLst>
                              <p:cond delay="2300"/>
                            </p:stCondLst>
                            <p:childTnLst>
                              <p:par>
                                <p:cTn id="8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3" dur="100"/>
                                        <p:tgtEl>
                                          <p:spTgt spid="299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 nodeType="afterGroup">
                            <p:stCondLst>
                              <p:cond delay="2400"/>
                            </p:stCondLst>
                            <p:childTnLst>
                              <p:par>
                                <p:cTn id="8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7" dur="100"/>
                                        <p:tgtEl>
                                          <p:spTgt spid="299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8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1" dur="100"/>
                                        <p:tgtEl>
                                          <p:spTgt spid="299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 nodeType="afterGroup">
                            <p:stCondLst>
                              <p:cond delay="2600"/>
                            </p:stCondLst>
                            <p:childTnLst>
                              <p:par>
                                <p:cTn id="9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5" dur="100"/>
                                        <p:tgtEl>
                                          <p:spTgt spid="299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 nodeType="afterGroup">
                            <p:stCondLst>
                              <p:cond delay="2700"/>
                            </p:stCondLst>
                            <p:childTnLst>
                              <p:par>
                                <p:cTn id="9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9" dur="100"/>
                                        <p:tgtEl>
                                          <p:spTgt spid="299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 nodeType="afterGroup">
                            <p:stCondLst>
                              <p:cond delay="2800"/>
                            </p:stCondLst>
                            <p:childTnLst>
                              <p:par>
                                <p:cTn id="10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3" dur="100"/>
                                        <p:tgtEl>
                                          <p:spTgt spid="299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 nodeType="afterGroup">
                            <p:stCondLst>
                              <p:cond delay="2900"/>
                            </p:stCondLst>
                            <p:childTnLst>
                              <p:par>
                                <p:cTn id="10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7" dur="100"/>
                                        <p:tgtEl>
                                          <p:spTgt spid="299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8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0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1" dur="100"/>
                                        <p:tgtEl>
                                          <p:spTgt spid="299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2" fill="hold" nodeType="afterGroup">
                            <p:stCondLst>
                              <p:cond delay="3100"/>
                            </p:stCondLst>
                            <p:childTnLst>
                              <p:par>
                                <p:cTn id="11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5" dur="100"/>
                                        <p:tgtEl>
                                          <p:spTgt spid="299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6" fill="hold" nodeType="afterGroup">
                            <p:stCondLst>
                              <p:cond delay="3200"/>
                            </p:stCondLst>
                            <p:childTnLst>
                              <p:par>
                                <p:cTn id="11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9" dur="100"/>
                                        <p:tgtEl>
                                          <p:spTgt spid="299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0" fill="hold" nodeType="afterGroup">
                            <p:stCondLst>
                              <p:cond delay="3300"/>
                            </p:stCondLst>
                            <p:childTnLst>
                              <p:par>
                                <p:cTn id="12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3" dur="100"/>
                                        <p:tgtEl>
                                          <p:spTgt spid="299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4" fill="hold" nodeType="afterGroup">
                            <p:stCondLst>
                              <p:cond delay="3400"/>
                            </p:stCondLst>
                            <p:childTnLst>
                              <p:par>
                                <p:cTn id="12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7" dur="100"/>
                                        <p:tgtEl>
                                          <p:spTgt spid="299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8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12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1" dur="100"/>
                                        <p:tgtEl>
                                          <p:spTgt spid="299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2" fill="hold" nodeType="afterGroup">
                            <p:stCondLst>
                              <p:cond delay="3600"/>
                            </p:stCondLst>
                            <p:childTnLst>
                              <p:par>
                                <p:cTn id="13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5" dur="100"/>
                                        <p:tgtEl>
                                          <p:spTgt spid="299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6" fill="hold" nodeType="afterGroup">
                            <p:stCondLst>
                              <p:cond delay="3700"/>
                            </p:stCondLst>
                            <p:childTnLst>
                              <p:par>
                                <p:cTn id="13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9" dur="100"/>
                                        <p:tgtEl>
                                          <p:spTgt spid="299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0" fill="hold" nodeType="afterGroup">
                            <p:stCondLst>
                              <p:cond delay="3800"/>
                            </p:stCondLst>
                            <p:childTnLst>
                              <p:par>
                                <p:cTn id="14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3" dur="100"/>
                                        <p:tgtEl>
                                          <p:spTgt spid="299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4" fill="hold" nodeType="afterGroup">
                            <p:stCondLst>
                              <p:cond delay="3900"/>
                            </p:stCondLst>
                            <p:childTnLst>
                              <p:par>
                                <p:cTn id="14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7" dur="100"/>
                                        <p:tgtEl>
                                          <p:spTgt spid="299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8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14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1" dur="100"/>
                                        <p:tgtEl>
                                          <p:spTgt spid="2991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2" fill="hold" nodeType="afterGroup">
                            <p:stCondLst>
                              <p:cond delay="4100"/>
                            </p:stCondLst>
                            <p:childTnLst>
                              <p:par>
                                <p:cTn id="15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5" dur="100"/>
                                        <p:tgtEl>
                                          <p:spTgt spid="299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6" fill="hold" nodeType="afterGroup">
                            <p:stCondLst>
                              <p:cond delay="4200"/>
                            </p:stCondLst>
                            <p:childTnLst>
                              <p:par>
                                <p:cTn id="15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9" dur="100"/>
                                        <p:tgtEl>
                                          <p:spTgt spid="299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0" fill="hold" nodeType="afterGroup">
                            <p:stCondLst>
                              <p:cond delay="4300"/>
                            </p:stCondLst>
                            <p:childTnLst>
                              <p:par>
                                <p:cTn id="16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3" dur="100"/>
                                        <p:tgtEl>
                                          <p:spTgt spid="299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4" fill="hold" nodeType="afterGroup">
                            <p:stCondLst>
                              <p:cond delay="4400"/>
                            </p:stCondLst>
                            <p:childTnLst>
                              <p:par>
                                <p:cTn id="16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7" dur="100"/>
                                        <p:tgtEl>
                                          <p:spTgt spid="299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8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16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1" dur="100"/>
                                        <p:tgtEl>
                                          <p:spTgt spid="299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2" fill="hold" nodeType="afterGroup">
                            <p:stCondLst>
                              <p:cond delay="4600"/>
                            </p:stCondLst>
                            <p:childTnLst>
                              <p:par>
                                <p:cTn id="17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5" dur="100"/>
                                        <p:tgtEl>
                                          <p:spTgt spid="299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6" fill="hold" nodeType="afterGroup">
                            <p:stCondLst>
                              <p:cond delay="4700"/>
                            </p:stCondLst>
                            <p:childTnLst>
                              <p:par>
                                <p:cTn id="17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9" dur="100"/>
                                        <p:tgtEl>
                                          <p:spTgt spid="299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0" fill="hold" nodeType="afterGroup">
                            <p:stCondLst>
                              <p:cond delay="4800"/>
                            </p:stCondLst>
                            <p:childTnLst>
                              <p:par>
                                <p:cTn id="18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3" dur="100"/>
                                        <p:tgtEl>
                                          <p:spTgt spid="299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4" fill="hold" nodeType="afterGroup">
                            <p:stCondLst>
                              <p:cond delay="4900"/>
                            </p:stCondLst>
                            <p:childTnLst>
                              <p:par>
                                <p:cTn id="18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7" dur="100"/>
                                        <p:tgtEl>
                                          <p:spTgt spid="299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8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18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1" dur="100"/>
                                        <p:tgtEl>
                                          <p:spTgt spid="299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2" fill="hold" nodeType="afterGroup">
                            <p:stCondLst>
                              <p:cond delay="5100"/>
                            </p:stCondLst>
                            <p:childTnLst>
                              <p:par>
                                <p:cTn id="19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5" dur="100"/>
                                        <p:tgtEl>
                                          <p:spTgt spid="299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6" fill="hold" nodeType="afterGroup">
                            <p:stCondLst>
                              <p:cond delay="5200"/>
                            </p:stCondLst>
                            <p:childTnLst>
                              <p:par>
                                <p:cTn id="19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9" dur="100"/>
                                        <p:tgtEl>
                                          <p:spTgt spid="299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0" fill="hold" nodeType="afterGroup">
                            <p:stCondLst>
                              <p:cond delay="5300"/>
                            </p:stCondLst>
                            <p:childTnLst>
                              <p:par>
                                <p:cTn id="20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3" dur="100"/>
                                        <p:tgtEl>
                                          <p:spTgt spid="299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4" fill="hold" nodeType="afterGroup">
                            <p:stCondLst>
                              <p:cond delay="5400"/>
                            </p:stCondLst>
                            <p:childTnLst>
                              <p:par>
                                <p:cTn id="20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7" dur="100"/>
                                        <p:tgtEl>
                                          <p:spTgt spid="299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8" fill="hold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id="20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1" dur="100"/>
                                        <p:tgtEl>
                                          <p:spTgt spid="299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2" fill="hold" nodeType="afterGroup">
                            <p:stCondLst>
                              <p:cond delay="5600"/>
                            </p:stCondLst>
                            <p:childTnLst>
                              <p:par>
                                <p:cTn id="21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5" dur="100"/>
                                        <p:tgtEl>
                                          <p:spTgt spid="299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6" fill="hold" nodeType="afterGroup">
                            <p:stCondLst>
                              <p:cond delay="5700"/>
                            </p:stCondLst>
                            <p:childTnLst>
                              <p:par>
                                <p:cTn id="21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9" dur="100"/>
                                        <p:tgtEl>
                                          <p:spTgt spid="299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0" fill="hold" nodeType="afterGroup">
                            <p:stCondLst>
                              <p:cond delay="5800"/>
                            </p:stCondLst>
                            <p:childTnLst>
                              <p:par>
                                <p:cTn id="22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3" dur="100"/>
                                        <p:tgtEl>
                                          <p:spTgt spid="2991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4" fill="hold" nodeType="afterGroup">
                            <p:stCondLst>
                              <p:cond delay="5900"/>
                            </p:stCondLst>
                            <p:childTnLst>
                              <p:par>
                                <p:cTn id="22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7" dur="100"/>
                                        <p:tgtEl>
                                          <p:spTgt spid="299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8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22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1" dur="100"/>
                                        <p:tgtEl>
                                          <p:spTgt spid="2991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2" fill="hold" nodeType="afterGroup">
                            <p:stCondLst>
                              <p:cond delay="6100"/>
                            </p:stCondLst>
                            <p:childTnLst>
                              <p:par>
                                <p:cTn id="23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5" dur="100"/>
                                        <p:tgtEl>
                                          <p:spTgt spid="2991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6" fill="hold" nodeType="afterGroup">
                            <p:stCondLst>
                              <p:cond delay="6200"/>
                            </p:stCondLst>
                            <p:childTnLst>
                              <p:par>
                                <p:cTn id="23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9" dur="100"/>
                                        <p:tgtEl>
                                          <p:spTgt spid="2991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0" fill="hold" nodeType="afterGroup">
                            <p:stCondLst>
                              <p:cond delay="6300"/>
                            </p:stCondLst>
                            <p:childTnLst>
                              <p:par>
                                <p:cTn id="24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3" dur="100"/>
                                        <p:tgtEl>
                                          <p:spTgt spid="2991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4" fill="hold" nodeType="afterGroup">
                            <p:stCondLst>
                              <p:cond delay="6400"/>
                            </p:stCondLst>
                            <p:childTnLst>
                              <p:par>
                                <p:cTn id="24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7" dur="100"/>
                                        <p:tgtEl>
                                          <p:spTgt spid="2991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8" fill="hold" nodeType="afterGroup">
                            <p:stCondLst>
                              <p:cond delay="6500"/>
                            </p:stCondLst>
                            <p:childTnLst>
                              <p:par>
                                <p:cTn id="24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1" dur="100"/>
                                        <p:tgtEl>
                                          <p:spTgt spid="2991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2" fill="hold" nodeType="afterGroup">
                            <p:stCondLst>
                              <p:cond delay="6600"/>
                            </p:stCondLst>
                            <p:childTnLst>
                              <p:par>
                                <p:cTn id="25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5" dur="100"/>
                                        <p:tgtEl>
                                          <p:spTgt spid="299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6" fill="hold" nodeType="afterGroup">
                            <p:stCondLst>
                              <p:cond delay="6700"/>
                            </p:stCondLst>
                            <p:childTnLst>
                              <p:par>
                                <p:cTn id="25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9" dur="100"/>
                                        <p:tgtEl>
                                          <p:spTgt spid="299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0" fill="hold" nodeType="afterGroup">
                            <p:stCondLst>
                              <p:cond delay="6800"/>
                            </p:stCondLst>
                            <p:childTnLst>
                              <p:par>
                                <p:cTn id="26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3" dur="100"/>
                                        <p:tgtEl>
                                          <p:spTgt spid="299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4" fill="hold" nodeType="afterGroup">
                            <p:stCondLst>
                              <p:cond delay="6900"/>
                            </p:stCondLst>
                            <p:childTnLst>
                              <p:par>
                                <p:cTn id="26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7" dur="100"/>
                                        <p:tgtEl>
                                          <p:spTgt spid="299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8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26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1" dur="100"/>
                                        <p:tgtEl>
                                          <p:spTgt spid="299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2" fill="hold" nodeType="afterGroup">
                            <p:stCondLst>
                              <p:cond delay="7100"/>
                            </p:stCondLst>
                            <p:childTnLst>
                              <p:par>
                                <p:cTn id="27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5" dur="100"/>
                                        <p:tgtEl>
                                          <p:spTgt spid="299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6" fill="hold" nodeType="afterGroup">
                            <p:stCondLst>
                              <p:cond delay="7200"/>
                            </p:stCondLst>
                            <p:childTnLst>
                              <p:par>
                                <p:cTn id="27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9" dur="100"/>
                                        <p:tgtEl>
                                          <p:spTgt spid="299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0" fill="hold" nodeType="afterGroup">
                            <p:stCondLst>
                              <p:cond delay="7300"/>
                            </p:stCondLst>
                            <p:childTnLst>
                              <p:par>
                                <p:cTn id="28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3" dur="100"/>
                                        <p:tgtEl>
                                          <p:spTgt spid="299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4" fill="hold" nodeType="afterGroup">
                            <p:stCondLst>
                              <p:cond delay="7400"/>
                            </p:stCondLst>
                            <p:childTnLst>
                              <p:par>
                                <p:cTn id="28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7" dur="100"/>
                                        <p:tgtEl>
                                          <p:spTgt spid="299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8" fill="hold" nodeType="afterGroup">
                            <p:stCondLst>
                              <p:cond delay="7500"/>
                            </p:stCondLst>
                            <p:childTnLst>
                              <p:par>
                                <p:cTn id="28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1" dur="100"/>
                                        <p:tgtEl>
                                          <p:spTgt spid="2991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2" fill="hold" nodeType="afterGroup">
                            <p:stCondLst>
                              <p:cond delay="7600"/>
                            </p:stCondLst>
                            <p:childTnLst>
                              <p:par>
                                <p:cTn id="29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5" dur="100"/>
                                        <p:tgtEl>
                                          <p:spTgt spid="299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6" fill="hold" nodeType="afterGroup">
                            <p:stCondLst>
                              <p:cond delay="7700"/>
                            </p:stCondLst>
                            <p:childTnLst>
                              <p:par>
                                <p:cTn id="29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9" dur="100"/>
                                        <p:tgtEl>
                                          <p:spTgt spid="299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0" fill="hold" nodeType="afterGroup">
                            <p:stCondLst>
                              <p:cond delay="7800"/>
                            </p:stCondLst>
                            <p:childTnLst>
                              <p:par>
                                <p:cTn id="30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3" dur="100"/>
                                        <p:tgtEl>
                                          <p:spTgt spid="2991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4" fill="hold" nodeType="afterGroup">
                            <p:stCondLst>
                              <p:cond delay="7900"/>
                            </p:stCondLst>
                            <p:childTnLst>
                              <p:par>
                                <p:cTn id="30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7" dur="100"/>
                                        <p:tgtEl>
                                          <p:spTgt spid="2991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8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30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1" dur="100"/>
                                        <p:tgtEl>
                                          <p:spTgt spid="2991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2" fill="hold" nodeType="afterGroup">
                            <p:stCondLst>
                              <p:cond delay="8100"/>
                            </p:stCondLst>
                            <p:childTnLst>
                              <p:par>
                                <p:cTn id="31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5" dur="100"/>
                                        <p:tgtEl>
                                          <p:spTgt spid="2991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6" fill="hold" nodeType="afterGroup">
                            <p:stCondLst>
                              <p:cond delay="8200"/>
                            </p:stCondLst>
                            <p:childTnLst>
                              <p:par>
                                <p:cTn id="31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9" dur="100"/>
                                        <p:tgtEl>
                                          <p:spTgt spid="2991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0" fill="hold" nodeType="afterGroup">
                            <p:stCondLst>
                              <p:cond delay="8300"/>
                            </p:stCondLst>
                            <p:childTnLst>
                              <p:par>
                                <p:cTn id="32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3" dur="100"/>
                                        <p:tgtEl>
                                          <p:spTgt spid="2991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4" fill="hold" nodeType="afterGroup">
                            <p:stCondLst>
                              <p:cond delay="8400"/>
                            </p:stCondLst>
                            <p:childTnLst>
                              <p:par>
                                <p:cTn id="32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7" dur="100"/>
                                        <p:tgtEl>
                                          <p:spTgt spid="2991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8" fill="hold" nodeType="afterGroup">
                            <p:stCondLst>
                              <p:cond delay="8500"/>
                            </p:stCondLst>
                            <p:childTnLst>
                              <p:par>
                                <p:cTn id="32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1" dur="100"/>
                                        <p:tgtEl>
                                          <p:spTgt spid="2991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2" fill="hold" nodeType="afterGroup">
                            <p:stCondLst>
                              <p:cond delay="8600"/>
                            </p:stCondLst>
                            <p:childTnLst>
                              <p:par>
                                <p:cTn id="33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5" dur="100"/>
                                        <p:tgtEl>
                                          <p:spTgt spid="2991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6" fill="hold" nodeType="afterGroup">
                            <p:stCondLst>
                              <p:cond delay="8700"/>
                            </p:stCondLst>
                            <p:childTnLst>
                              <p:par>
                                <p:cTn id="33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9" dur="100"/>
                                        <p:tgtEl>
                                          <p:spTgt spid="2991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0" fill="hold" nodeType="afterGroup">
                            <p:stCondLst>
                              <p:cond delay="8800"/>
                            </p:stCondLst>
                            <p:childTnLst>
                              <p:par>
                                <p:cTn id="34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3" dur="100"/>
                                        <p:tgtEl>
                                          <p:spTgt spid="2991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4" fill="hold" nodeType="afterGroup">
                            <p:stCondLst>
                              <p:cond delay="8900"/>
                            </p:stCondLst>
                            <p:childTnLst>
                              <p:par>
                                <p:cTn id="34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7" dur="100"/>
                                        <p:tgtEl>
                                          <p:spTgt spid="2991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8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34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1" dur="100"/>
                                        <p:tgtEl>
                                          <p:spTgt spid="299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2" fill="hold" nodeType="afterGroup">
                            <p:stCondLst>
                              <p:cond delay="9100"/>
                            </p:stCondLst>
                            <p:childTnLst>
                              <p:par>
                                <p:cTn id="35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5" dur="100"/>
                                        <p:tgtEl>
                                          <p:spTgt spid="299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6" fill="hold" nodeType="afterGroup">
                            <p:stCondLst>
                              <p:cond delay="9200"/>
                            </p:stCondLst>
                            <p:childTnLst>
                              <p:par>
                                <p:cTn id="35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9" dur="100"/>
                                        <p:tgtEl>
                                          <p:spTgt spid="299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0" fill="hold" nodeType="afterGroup">
                            <p:stCondLst>
                              <p:cond delay="9300"/>
                            </p:stCondLst>
                            <p:childTnLst>
                              <p:par>
                                <p:cTn id="36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3" dur="100"/>
                                        <p:tgtEl>
                                          <p:spTgt spid="299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4" fill="hold" nodeType="afterGroup">
                            <p:stCondLst>
                              <p:cond delay="9400"/>
                            </p:stCondLst>
                            <p:childTnLst>
                              <p:par>
                                <p:cTn id="36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7" dur="100"/>
                                        <p:tgtEl>
                                          <p:spTgt spid="299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8" fill="hold" nodeType="afterGroup">
                            <p:stCondLst>
                              <p:cond delay="9500"/>
                            </p:stCondLst>
                            <p:childTnLst>
                              <p:par>
                                <p:cTn id="36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1" dur="100"/>
                                        <p:tgtEl>
                                          <p:spTgt spid="2991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2" fill="hold" nodeType="afterGroup">
                            <p:stCondLst>
                              <p:cond delay="9600"/>
                            </p:stCondLst>
                            <p:childTnLst>
                              <p:par>
                                <p:cTn id="37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5" dur="100"/>
                                        <p:tgtEl>
                                          <p:spTgt spid="2992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6" fill="hold" nodeType="afterGroup">
                            <p:stCondLst>
                              <p:cond delay="9700"/>
                            </p:stCondLst>
                            <p:childTnLst>
                              <p:par>
                                <p:cTn id="37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9" dur="100"/>
                                        <p:tgtEl>
                                          <p:spTgt spid="2992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0" fill="hold" nodeType="afterGroup">
                            <p:stCondLst>
                              <p:cond delay="9800"/>
                            </p:stCondLst>
                            <p:childTnLst>
                              <p:par>
                                <p:cTn id="38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83" dur="100"/>
                                        <p:tgtEl>
                                          <p:spTgt spid="2992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4" fill="hold" nodeType="afterGroup">
                            <p:stCondLst>
                              <p:cond delay="9900"/>
                            </p:stCondLst>
                            <p:childTnLst>
                              <p:par>
                                <p:cTn id="38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87" dur="100"/>
                                        <p:tgtEl>
                                          <p:spTgt spid="2992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8" fill="hold" nodeType="afterGroup">
                            <p:stCondLst>
                              <p:cond delay="10000"/>
                            </p:stCondLst>
                            <p:childTnLst>
                              <p:par>
                                <p:cTn id="38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91" dur="100"/>
                                        <p:tgtEl>
                                          <p:spTgt spid="2992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2" fill="hold" nodeType="afterGroup">
                            <p:stCondLst>
                              <p:cond delay="10100"/>
                            </p:stCondLst>
                            <p:childTnLst>
                              <p:par>
                                <p:cTn id="39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95" dur="100"/>
                                        <p:tgtEl>
                                          <p:spTgt spid="2992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6" fill="hold" nodeType="afterGroup">
                            <p:stCondLst>
                              <p:cond delay="10200"/>
                            </p:stCondLst>
                            <p:childTnLst>
                              <p:par>
                                <p:cTn id="39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99" dur="100"/>
                                        <p:tgtEl>
                                          <p:spTgt spid="2992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0" fill="hold" nodeType="afterGroup">
                            <p:stCondLst>
                              <p:cond delay="10300"/>
                            </p:stCondLst>
                            <p:childTnLst>
                              <p:par>
                                <p:cTn id="40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3" dur="100"/>
                                        <p:tgtEl>
                                          <p:spTgt spid="2992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4" fill="hold" nodeType="afterGroup">
                            <p:stCondLst>
                              <p:cond delay="10400"/>
                            </p:stCondLst>
                            <p:childTnLst>
                              <p:par>
                                <p:cTn id="40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7" dur="100"/>
                                        <p:tgtEl>
                                          <p:spTgt spid="2992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8" fill="hold" nodeType="afterGroup">
                            <p:stCondLst>
                              <p:cond delay="10500"/>
                            </p:stCondLst>
                            <p:childTnLst>
                              <p:par>
                                <p:cTn id="40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11" dur="100"/>
                                        <p:tgtEl>
                                          <p:spTgt spid="2992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2" fill="hold" nodeType="afterGroup">
                            <p:stCondLst>
                              <p:cond delay="10600"/>
                            </p:stCondLst>
                            <p:childTnLst>
                              <p:par>
                                <p:cTn id="41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15" dur="100"/>
                                        <p:tgtEl>
                                          <p:spTgt spid="2992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6" fill="hold" nodeType="afterGroup">
                            <p:stCondLst>
                              <p:cond delay="10700"/>
                            </p:stCondLst>
                            <p:childTnLst>
                              <p:par>
                                <p:cTn id="41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19" dur="100"/>
                                        <p:tgtEl>
                                          <p:spTgt spid="2992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0" fill="hold" nodeType="afterGroup">
                            <p:stCondLst>
                              <p:cond delay="10800"/>
                            </p:stCondLst>
                            <p:childTnLst>
                              <p:par>
                                <p:cTn id="42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3" dur="100"/>
                                        <p:tgtEl>
                                          <p:spTgt spid="2992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4" fill="hold" nodeType="afterGroup">
                            <p:stCondLst>
                              <p:cond delay="10900"/>
                            </p:stCondLst>
                            <p:childTnLst>
                              <p:par>
                                <p:cTn id="42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7" dur="100"/>
                                        <p:tgtEl>
                                          <p:spTgt spid="2992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8" fill="hold" nodeType="afterGroup">
                            <p:stCondLst>
                              <p:cond delay="11000"/>
                            </p:stCondLst>
                            <p:childTnLst>
                              <p:par>
                                <p:cTn id="42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31" dur="100"/>
                                        <p:tgtEl>
                                          <p:spTgt spid="2992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2" fill="hold" nodeType="afterGroup">
                            <p:stCondLst>
                              <p:cond delay="11100"/>
                            </p:stCondLst>
                            <p:childTnLst>
                              <p:par>
                                <p:cTn id="43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35" dur="100"/>
                                        <p:tgtEl>
                                          <p:spTgt spid="2992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6" fill="hold" nodeType="afterGroup">
                            <p:stCondLst>
                              <p:cond delay="11200"/>
                            </p:stCondLst>
                            <p:childTnLst>
                              <p:par>
                                <p:cTn id="43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39" dur="100"/>
                                        <p:tgtEl>
                                          <p:spTgt spid="2992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0" fill="hold" nodeType="afterGroup">
                            <p:stCondLst>
                              <p:cond delay="11300"/>
                            </p:stCondLst>
                            <p:childTnLst>
                              <p:par>
                                <p:cTn id="44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43" dur="100"/>
                                        <p:tgtEl>
                                          <p:spTgt spid="2992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4" fill="hold" nodeType="afterGroup">
                            <p:stCondLst>
                              <p:cond delay="11400"/>
                            </p:stCondLst>
                            <p:childTnLst>
                              <p:par>
                                <p:cTn id="44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47" dur="100"/>
                                        <p:tgtEl>
                                          <p:spTgt spid="299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8" fill="hold" nodeType="afterGroup">
                            <p:stCondLst>
                              <p:cond delay="11500"/>
                            </p:stCondLst>
                            <p:childTnLst>
                              <p:par>
                                <p:cTn id="44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51" dur="100"/>
                                        <p:tgtEl>
                                          <p:spTgt spid="2992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2" fill="hold" nodeType="afterGroup">
                            <p:stCondLst>
                              <p:cond delay="11600"/>
                            </p:stCondLst>
                            <p:childTnLst>
                              <p:par>
                                <p:cTn id="45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55" dur="100"/>
                                        <p:tgtEl>
                                          <p:spTgt spid="2992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6" fill="hold" nodeType="afterGroup">
                            <p:stCondLst>
                              <p:cond delay="11700"/>
                            </p:stCondLst>
                            <p:childTnLst>
                              <p:par>
                                <p:cTn id="45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59" dur="100"/>
                                        <p:tgtEl>
                                          <p:spTgt spid="299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0" fill="hold" nodeType="afterGroup">
                            <p:stCondLst>
                              <p:cond delay="11800"/>
                            </p:stCondLst>
                            <p:childTnLst>
                              <p:par>
                                <p:cTn id="46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63" dur="100"/>
                                        <p:tgtEl>
                                          <p:spTgt spid="299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4" fill="hold" nodeType="afterGroup">
                            <p:stCondLst>
                              <p:cond delay="11900"/>
                            </p:stCondLst>
                            <p:childTnLst>
                              <p:par>
                                <p:cTn id="46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67" dur="100"/>
                                        <p:tgtEl>
                                          <p:spTgt spid="2992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8" fill="hold" nodeType="afterGroup">
                            <p:stCondLst>
                              <p:cond delay="12000"/>
                            </p:stCondLst>
                            <p:childTnLst>
                              <p:par>
                                <p:cTn id="46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1" dur="100"/>
                                        <p:tgtEl>
                                          <p:spTgt spid="299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2" fill="hold" nodeType="afterGroup">
                            <p:stCondLst>
                              <p:cond delay="12100"/>
                            </p:stCondLst>
                            <p:childTnLst>
                              <p:par>
                                <p:cTn id="47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5" dur="100"/>
                                        <p:tgtEl>
                                          <p:spTgt spid="2992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6" fill="hold" nodeType="afterGroup">
                            <p:stCondLst>
                              <p:cond delay="12200"/>
                            </p:stCondLst>
                            <p:childTnLst>
                              <p:par>
                                <p:cTn id="47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9" dur="100"/>
                                        <p:tgtEl>
                                          <p:spTgt spid="2992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0" fill="hold" nodeType="afterGroup">
                            <p:stCondLst>
                              <p:cond delay="12300"/>
                            </p:stCondLst>
                            <p:childTnLst>
                              <p:par>
                                <p:cTn id="48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83" dur="100"/>
                                        <p:tgtEl>
                                          <p:spTgt spid="2992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4" fill="hold" nodeType="afterGroup">
                            <p:stCondLst>
                              <p:cond delay="12400"/>
                            </p:stCondLst>
                            <p:childTnLst>
                              <p:par>
                                <p:cTn id="48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87" dur="100"/>
                                        <p:tgtEl>
                                          <p:spTgt spid="2992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8" fill="hold" nodeType="afterGroup">
                            <p:stCondLst>
                              <p:cond delay="12500"/>
                            </p:stCondLst>
                            <p:childTnLst>
                              <p:par>
                                <p:cTn id="48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91" dur="100"/>
                                        <p:tgtEl>
                                          <p:spTgt spid="2992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2" fill="hold" nodeType="afterGroup">
                            <p:stCondLst>
                              <p:cond delay="12600"/>
                            </p:stCondLst>
                            <p:childTnLst>
                              <p:par>
                                <p:cTn id="49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95" dur="100"/>
                                        <p:tgtEl>
                                          <p:spTgt spid="2992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6" fill="hold" nodeType="afterGroup">
                            <p:stCondLst>
                              <p:cond delay="12700"/>
                            </p:stCondLst>
                            <p:childTnLst>
                              <p:par>
                                <p:cTn id="49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99" dur="100"/>
                                        <p:tgtEl>
                                          <p:spTgt spid="2992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0" fill="hold" nodeType="afterGroup">
                            <p:stCondLst>
                              <p:cond delay="12800"/>
                            </p:stCondLst>
                            <p:childTnLst>
                              <p:par>
                                <p:cTn id="50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03" dur="100"/>
                                        <p:tgtEl>
                                          <p:spTgt spid="2992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4" fill="hold" nodeType="afterGroup">
                            <p:stCondLst>
                              <p:cond delay="12900"/>
                            </p:stCondLst>
                            <p:childTnLst>
                              <p:par>
                                <p:cTn id="50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07" dur="100"/>
                                        <p:tgtEl>
                                          <p:spTgt spid="2992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8" fill="hold" nodeType="afterGroup">
                            <p:stCondLst>
                              <p:cond delay="13000"/>
                            </p:stCondLst>
                            <p:childTnLst>
                              <p:par>
                                <p:cTn id="50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11" dur="100"/>
                                        <p:tgtEl>
                                          <p:spTgt spid="2992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2" fill="hold" nodeType="afterGroup">
                            <p:stCondLst>
                              <p:cond delay="13100"/>
                            </p:stCondLst>
                            <p:childTnLst>
                              <p:par>
                                <p:cTn id="51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15" dur="100"/>
                                        <p:tgtEl>
                                          <p:spTgt spid="2992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6" fill="hold" nodeType="afterGroup">
                            <p:stCondLst>
                              <p:cond delay="13200"/>
                            </p:stCondLst>
                            <p:childTnLst>
                              <p:par>
                                <p:cTn id="51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19" dur="100"/>
                                        <p:tgtEl>
                                          <p:spTgt spid="2992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0" fill="hold" nodeType="afterGroup">
                            <p:stCondLst>
                              <p:cond delay="13300"/>
                            </p:stCondLst>
                            <p:childTnLst>
                              <p:par>
                                <p:cTn id="52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23" dur="100"/>
                                        <p:tgtEl>
                                          <p:spTgt spid="2992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4" fill="hold" nodeType="afterGroup">
                            <p:stCondLst>
                              <p:cond delay="13400"/>
                            </p:stCondLst>
                            <p:childTnLst>
                              <p:par>
                                <p:cTn id="52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27" dur="100"/>
                                        <p:tgtEl>
                                          <p:spTgt spid="2992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8" fill="hold" nodeType="afterGroup">
                            <p:stCondLst>
                              <p:cond delay="13500"/>
                            </p:stCondLst>
                            <p:childTnLst>
                              <p:par>
                                <p:cTn id="52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31" dur="100"/>
                                        <p:tgtEl>
                                          <p:spTgt spid="2992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2" fill="hold" nodeType="afterGroup">
                            <p:stCondLst>
                              <p:cond delay="13600"/>
                            </p:stCondLst>
                            <p:childTnLst>
                              <p:par>
                                <p:cTn id="53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35" dur="100"/>
                                        <p:tgtEl>
                                          <p:spTgt spid="2992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6" fill="hold" nodeType="afterGroup">
                            <p:stCondLst>
                              <p:cond delay="13700"/>
                            </p:stCondLst>
                            <p:childTnLst>
                              <p:par>
                                <p:cTn id="53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39" dur="100"/>
                                        <p:tgtEl>
                                          <p:spTgt spid="2992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0" fill="hold" nodeType="afterGroup">
                            <p:stCondLst>
                              <p:cond delay="13800"/>
                            </p:stCondLst>
                            <p:childTnLst>
                              <p:par>
                                <p:cTn id="54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43" dur="100"/>
                                        <p:tgtEl>
                                          <p:spTgt spid="299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4" fill="hold" nodeType="afterGroup">
                            <p:stCondLst>
                              <p:cond delay="13900"/>
                            </p:stCondLst>
                            <p:childTnLst>
                              <p:par>
                                <p:cTn id="54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47" dur="100"/>
                                        <p:tgtEl>
                                          <p:spTgt spid="2992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8" fill="hold" nodeType="afterGroup">
                            <p:stCondLst>
                              <p:cond delay="14000"/>
                            </p:stCondLst>
                            <p:childTnLst>
                              <p:par>
                                <p:cTn id="54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51" dur="100"/>
                                        <p:tgtEl>
                                          <p:spTgt spid="2992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2" fill="hold" nodeType="afterGroup">
                            <p:stCondLst>
                              <p:cond delay="14100"/>
                            </p:stCondLst>
                            <p:childTnLst>
                              <p:par>
                                <p:cTn id="55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55" dur="100"/>
                                        <p:tgtEl>
                                          <p:spTgt spid="2992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6" fill="hold" nodeType="afterGroup">
                            <p:stCondLst>
                              <p:cond delay="14200"/>
                            </p:stCondLst>
                            <p:childTnLst>
                              <p:par>
                                <p:cTn id="55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59" dur="100"/>
                                        <p:tgtEl>
                                          <p:spTgt spid="2992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0" fill="hold" nodeType="afterGroup">
                            <p:stCondLst>
                              <p:cond delay="14300"/>
                            </p:stCondLst>
                            <p:childTnLst>
                              <p:par>
                                <p:cTn id="56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63" dur="100"/>
                                        <p:tgtEl>
                                          <p:spTgt spid="2992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4" fill="hold" nodeType="afterGroup">
                            <p:stCondLst>
                              <p:cond delay="14400"/>
                            </p:stCondLst>
                            <p:childTnLst>
                              <p:par>
                                <p:cTn id="56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67" dur="100"/>
                                        <p:tgtEl>
                                          <p:spTgt spid="2992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8" fill="hold" nodeType="afterGroup">
                            <p:stCondLst>
                              <p:cond delay="14500"/>
                            </p:stCondLst>
                            <p:childTnLst>
                              <p:par>
                                <p:cTn id="56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71" dur="100"/>
                                        <p:tgtEl>
                                          <p:spTgt spid="2992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2" fill="hold" nodeType="afterGroup">
                            <p:stCondLst>
                              <p:cond delay="14600"/>
                            </p:stCondLst>
                            <p:childTnLst>
                              <p:par>
                                <p:cTn id="57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75" dur="100"/>
                                        <p:tgtEl>
                                          <p:spTgt spid="2992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6" fill="hold" nodeType="afterGroup">
                            <p:stCondLst>
                              <p:cond delay="14700"/>
                            </p:stCondLst>
                            <p:childTnLst>
                              <p:par>
                                <p:cTn id="57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79" dur="100"/>
                                        <p:tgtEl>
                                          <p:spTgt spid="2992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0" fill="hold" nodeType="afterGroup">
                            <p:stCondLst>
                              <p:cond delay="14800"/>
                            </p:stCondLst>
                            <p:childTnLst>
                              <p:par>
                                <p:cTn id="58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83" dur="100"/>
                                        <p:tgtEl>
                                          <p:spTgt spid="2992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4" fill="hold" nodeType="afterGroup">
                            <p:stCondLst>
                              <p:cond delay="14900"/>
                            </p:stCondLst>
                            <p:childTnLst>
                              <p:par>
                                <p:cTn id="58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87" dur="100"/>
                                        <p:tgtEl>
                                          <p:spTgt spid="2992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8" fill="hold" nodeType="afterGroup">
                            <p:stCondLst>
                              <p:cond delay="15000"/>
                            </p:stCondLst>
                            <p:childTnLst>
                              <p:par>
                                <p:cTn id="58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91" dur="100"/>
                                        <p:tgtEl>
                                          <p:spTgt spid="2992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2" fill="hold" nodeType="afterGroup">
                            <p:stCondLst>
                              <p:cond delay="15100"/>
                            </p:stCondLst>
                            <p:childTnLst>
                              <p:par>
                                <p:cTn id="59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95" dur="100"/>
                                        <p:tgtEl>
                                          <p:spTgt spid="2992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6" fill="hold" nodeType="afterGroup">
                            <p:stCondLst>
                              <p:cond delay="15200"/>
                            </p:stCondLst>
                            <p:childTnLst>
                              <p:par>
                                <p:cTn id="59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99" dur="100"/>
                                        <p:tgtEl>
                                          <p:spTgt spid="2992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0" fill="hold" nodeType="afterGroup">
                            <p:stCondLst>
                              <p:cond delay="15300"/>
                            </p:stCondLst>
                            <p:childTnLst>
                              <p:par>
                                <p:cTn id="60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03" dur="100"/>
                                        <p:tgtEl>
                                          <p:spTgt spid="2992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4" fill="hold" nodeType="afterGroup">
                            <p:stCondLst>
                              <p:cond delay="15400"/>
                            </p:stCondLst>
                            <p:childTnLst>
                              <p:par>
                                <p:cTn id="60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07" dur="100"/>
                                        <p:tgtEl>
                                          <p:spTgt spid="2992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8" fill="hold" nodeType="afterGroup">
                            <p:stCondLst>
                              <p:cond delay="15500"/>
                            </p:stCondLst>
                            <p:childTnLst>
                              <p:par>
                                <p:cTn id="60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11" dur="100"/>
                                        <p:tgtEl>
                                          <p:spTgt spid="2992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2" fill="hold" nodeType="afterGroup">
                            <p:stCondLst>
                              <p:cond delay="15600"/>
                            </p:stCondLst>
                            <p:childTnLst>
                              <p:par>
                                <p:cTn id="61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15" dur="100"/>
                                        <p:tgtEl>
                                          <p:spTgt spid="2992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6" fill="hold" nodeType="afterGroup">
                            <p:stCondLst>
                              <p:cond delay="15700"/>
                            </p:stCondLst>
                            <p:childTnLst>
                              <p:par>
                                <p:cTn id="61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19" dur="100"/>
                                        <p:tgtEl>
                                          <p:spTgt spid="2992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0" fill="hold" nodeType="afterGroup">
                            <p:stCondLst>
                              <p:cond delay="15800"/>
                            </p:stCondLst>
                            <p:childTnLst>
                              <p:par>
                                <p:cTn id="62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23" dur="100"/>
                                        <p:tgtEl>
                                          <p:spTgt spid="2992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4" fill="hold" nodeType="afterGroup">
                            <p:stCondLst>
                              <p:cond delay="15900"/>
                            </p:stCondLst>
                            <p:childTnLst>
                              <p:par>
                                <p:cTn id="62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27" dur="100"/>
                                        <p:tgtEl>
                                          <p:spTgt spid="2992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8" fill="hold" nodeType="afterGroup">
                            <p:stCondLst>
                              <p:cond delay="16000"/>
                            </p:stCondLst>
                            <p:childTnLst>
                              <p:par>
                                <p:cTn id="62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31" dur="100"/>
                                        <p:tgtEl>
                                          <p:spTgt spid="2992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2" fill="hold" nodeType="afterGroup">
                            <p:stCondLst>
                              <p:cond delay="16100"/>
                            </p:stCondLst>
                            <p:childTnLst>
                              <p:par>
                                <p:cTn id="63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35" dur="100"/>
                                        <p:tgtEl>
                                          <p:spTgt spid="2992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6" fill="hold" nodeType="afterGroup">
                            <p:stCondLst>
                              <p:cond delay="16200"/>
                            </p:stCondLst>
                            <p:childTnLst>
                              <p:par>
                                <p:cTn id="63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39" dur="100"/>
                                        <p:tgtEl>
                                          <p:spTgt spid="2992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0" fill="hold" nodeType="afterGroup">
                            <p:stCondLst>
                              <p:cond delay="16300"/>
                            </p:stCondLst>
                            <p:childTnLst>
                              <p:par>
                                <p:cTn id="64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43" dur="100"/>
                                        <p:tgtEl>
                                          <p:spTgt spid="2992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4" fill="hold" nodeType="afterGroup">
                            <p:stCondLst>
                              <p:cond delay="16400"/>
                            </p:stCondLst>
                            <p:childTnLst>
                              <p:par>
                                <p:cTn id="64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47" dur="100"/>
                                        <p:tgtEl>
                                          <p:spTgt spid="2992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8" fill="hold" nodeType="afterGroup">
                            <p:stCondLst>
                              <p:cond delay="16500"/>
                            </p:stCondLst>
                            <p:childTnLst>
                              <p:par>
                                <p:cTn id="64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51" dur="100"/>
                                        <p:tgtEl>
                                          <p:spTgt spid="2992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2" fill="hold" nodeType="afterGroup">
                            <p:stCondLst>
                              <p:cond delay="16600"/>
                            </p:stCondLst>
                            <p:childTnLst>
                              <p:par>
                                <p:cTn id="65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55" dur="100"/>
                                        <p:tgtEl>
                                          <p:spTgt spid="2992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6" fill="hold" nodeType="afterGroup">
                            <p:stCondLst>
                              <p:cond delay="16700"/>
                            </p:stCondLst>
                            <p:childTnLst>
                              <p:par>
                                <p:cTn id="65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59" dur="100"/>
                                        <p:tgtEl>
                                          <p:spTgt spid="2992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0" fill="hold" nodeType="afterGroup">
                            <p:stCondLst>
                              <p:cond delay="16800"/>
                            </p:stCondLst>
                            <p:childTnLst>
                              <p:par>
                                <p:cTn id="66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63" dur="100"/>
                                        <p:tgtEl>
                                          <p:spTgt spid="2992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4" fill="hold" nodeType="afterGroup">
                            <p:stCondLst>
                              <p:cond delay="16900"/>
                            </p:stCondLst>
                            <p:childTnLst>
                              <p:par>
                                <p:cTn id="66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67" dur="100"/>
                                        <p:tgtEl>
                                          <p:spTgt spid="2992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8" fill="hold" nodeType="afterGroup">
                            <p:stCondLst>
                              <p:cond delay="17000"/>
                            </p:stCondLst>
                            <p:childTnLst>
                              <p:par>
                                <p:cTn id="66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71" dur="100"/>
                                        <p:tgtEl>
                                          <p:spTgt spid="2992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2" fill="hold" nodeType="afterGroup">
                            <p:stCondLst>
                              <p:cond delay="17100"/>
                            </p:stCondLst>
                            <p:childTnLst>
                              <p:par>
                                <p:cTn id="67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75" dur="100"/>
                                        <p:tgtEl>
                                          <p:spTgt spid="2992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6" fill="hold" nodeType="afterGroup">
                            <p:stCondLst>
                              <p:cond delay="17200"/>
                            </p:stCondLst>
                            <p:childTnLst>
                              <p:par>
                                <p:cTn id="67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79" dur="100"/>
                                        <p:tgtEl>
                                          <p:spTgt spid="2992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0" fill="hold" nodeType="afterGroup">
                            <p:stCondLst>
                              <p:cond delay="17300"/>
                            </p:stCondLst>
                            <p:childTnLst>
                              <p:par>
                                <p:cTn id="68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83" dur="100"/>
                                        <p:tgtEl>
                                          <p:spTgt spid="2992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4" fill="hold" nodeType="afterGroup">
                            <p:stCondLst>
                              <p:cond delay="17400"/>
                            </p:stCondLst>
                            <p:childTnLst>
                              <p:par>
                                <p:cTn id="68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87" dur="100"/>
                                        <p:tgtEl>
                                          <p:spTgt spid="2992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8" fill="hold" nodeType="afterGroup">
                            <p:stCondLst>
                              <p:cond delay="17500"/>
                            </p:stCondLst>
                            <p:childTnLst>
                              <p:par>
                                <p:cTn id="68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91" dur="100"/>
                                        <p:tgtEl>
                                          <p:spTgt spid="2992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2" fill="hold" nodeType="afterGroup">
                            <p:stCondLst>
                              <p:cond delay="17600"/>
                            </p:stCondLst>
                            <p:childTnLst>
                              <p:par>
                                <p:cTn id="69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95" dur="100"/>
                                        <p:tgtEl>
                                          <p:spTgt spid="2992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6" fill="hold" nodeType="afterGroup">
                            <p:stCondLst>
                              <p:cond delay="17700"/>
                            </p:stCondLst>
                            <p:childTnLst>
                              <p:par>
                                <p:cTn id="69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99" dur="100"/>
                                        <p:tgtEl>
                                          <p:spTgt spid="2992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0" fill="hold" nodeType="afterGroup">
                            <p:stCondLst>
                              <p:cond delay="17800"/>
                            </p:stCondLst>
                            <p:childTnLst>
                              <p:par>
                                <p:cTn id="70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03" dur="100"/>
                                        <p:tgtEl>
                                          <p:spTgt spid="2992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4" fill="hold" nodeType="afterGroup">
                            <p:stCondLst>
                              <p:cond delay="17900"/>
                            </p:stCondLst>
                            <p:childTnLst>
                              <p:par>
                                <p:cTn id="70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07" dur="100"/>
                                        <p:tgtEl>
                                          <p:spTgt spid="2992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8" fill="hold" nodeType="afterGroup">
                            <p:stCondLst>
                              <p:cond delay="18000"/>
                            </p:stCondLst>
                            <p:childTnLst>
                              <p:par>
                                <p:cTn id="70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11" dur="100"/>
                                        <p:tgtEl>
                                          <p:spTgt spid="2992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2" fill="hold" nodeType="afterGroup">
                            <p:stCondLst>
                              <p:cond delay="18100"/>
                            </p:stCondLst>
                            <p:childTnLst>
                              <p:par>
                                <p:cTn id="71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15" dur="100"/>
                                        <p:tgtEl>
                                          <p:spTgt spid="2992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6" fill="hold" nodeType="afterGroup">
                            <p:stCondLst>
                              <p:cond delay="18200"/>
                            </p:stCondLst>
                            <p:childTnLst>
                              <p:par>
                                <p:cTn id="71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2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19" dur="100"/>
                                        <p:tgtEl>
                                          <p:spTgt spid="2992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0" fill="hold" nodeType="afterGroup">
                            <p:stCondLst>
                              <p:cond delay="18300"/>
                            </p:stCondLst>
                            <p:childTnLst>
                              <p:par>
                                <p:cTn id="72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2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23" dur="100"/>
                                        <p:tgtEl>
                                          <p:spTgt spid="2992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4" fill="hold" nodeType="afterGroup">
                            <p:stCondLst>
                              <p:cond delay="18400"/>
                            </p:stCondLst>
                            <p:childTnLst>
                              <p:par>
                                <p:cTn id="72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2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27" dur="100"/>
                                        <p:tgtEl>
                                          <p:spTgt spid="2992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8" fill="hold" nodeType="afterGroup">
                            <p:stCondLst>
                              <p:cond delay="18500"/>
                            </p:stCondLst>
                            <p:childTnLst>
                              <p:par>
                                <p:cTn id="72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2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31" dur="100"/>
                                        <p:tgtEl>
                                          <p:spTgt spid="2992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2" fill="hold" nodeType="afterGroup">
                            <p:stCondLst>
                              <p:cond delay="18600"/>
                            </p:stCondLst>
                            <p:childTnLst>
                              <p:par>
                                <p:cTn id="73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35" dur="100"/>
                                        <p:tgtEl>
                                          <p:spTgt spid="2992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6" fill="hold" nodeType="afterGroup">
                            <p:stCondLst>
                              <p:cond delay="18700"/>
                            </p:stCondLst>
                            <p:childTnLst>
                              <p:par>
                                <p:cTn id="73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39" dur="100"/>
                                        <p:tgtEl>
                                          <p:spTgt spid="2992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0" fill="hold" nodeType="afterGroup">
                            <p:stCondLst>
                              <p:cond delay="18800"/>
                            </p:stCondLst>
                            <p:childTnLst>
                              <p:par>
                                <p:cTn id="74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43" dur="100"/>
                                        <p:tgtEl>
                                          <p:spTgt spid="2992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4" fill="hold" nodeType="afterGroup">
                            <p:stCondLst>
                              <p:cond delay="18900"/>
                            </p:stCondLst>
                            <p:childTnLst>
                              <p:par>
                                <p:cTn id="74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47" dur="100"/>
                                        <p:tgtEl>
                                          <p:spTgt spid="2992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8" fill="hold" nodeType="afterGroup">
                            <p:stCondLst>
                              <p:cond delay="19000"/>
                            </p:stCondLst>
                            <p:childTnLst>
                              <p:par>
                                <p:cTn id="74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51" dur="100"/>
                                        <p:tgtEl>
                                          <p:spTgt spid="2992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2" fill="hold" nodeType="afterGroup">
                            <p:stCondLst>
                              <p:cond delay="19100"/>
                            </p:stCondLst>
                            <p:childTnLst>
                              <p:par>
                                <p:cTn id="75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55" dur="100"/>
                                        <p:tgtEl>
                                          <p:spTgt spid="2992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6" fill="hold" nodeType="afterGroup">
                            <p:stCondLst>
                              <p:cond delay="19200"/>
                            </p:stCondLst>
                            <p:childTnLst>
                              <p:par>
                                <p:cTn id="75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59" dur="100"/>
                                        <p:tgtEl>
                                          <p:spTgt spid="2992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0" fill="hold" nodeType="afterGroup">
                            <p:stCondLst>
                              <p:cond delay="19300"/>
                            </p:stCondLst>
                            <p:childTnLst>
                              <p:par>
                                <p:cTn id="76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63" dur="100"/>
                                        <p:tgtEl>
                                          <p:spTgt spid="2992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4" fill="hold" nodeType="afterGroup">
                            <p:stCondLst>
                              <p:cond delay="19400"/>
                            </p:stCondLst>
                            <p:childTnLst>
                              <p:par>
                                <p:cTn id="76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67" dur="100"/>
                                        <p:tgtEl>
                                          <p:spTgt spid="2992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8" fill="hold" nodeType="afterGroup">
                            <p:stCondLst>
                              <p:cond delay="19500"/>
                            </p:stCondLst>
                            <p:childTnLst>
                              <p:par>
                                <p:cTn id="76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71" dur="100"/>
                                        <p:tgtEl>
                                          <p:spTgt spid="2992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2" fill="hold" nodeType="afterGroup">
                            <p:stCondLst>
                              <p:cond delay="19600"/>
                            </p:stCondLst>
                            <p:childTnLst>
                              <p:par>
                                <p:cTn id="77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75" dur="100"/>
                                        <p:tgtEl>
                                          <p:spTgt spid="2993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6" fill="hold" nodeType="afterGroup">
                            <p:stCondLst>
                              <p:cond delay="19700"/>
                            </p:stCondLst>
                            <p:childTnLst>
                              <p:par>
                                <p:cTn id="77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79" dur="100"/>
                                        <p:tgtEl>
                                          <p:spTgt spid="2993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0" fill="hold" nodeType="afterGroup">
                            <p:stCondLst>
                              <p:cond delay="19800"/>
                            </p:stCondLst>
                            <p:childTnLst>
                              <p:par>
                                <p:cTn id="78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83" dur="100"/>
                                        <p:tgtEl>
                                          <p:spTgt spid="2993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4" fill="hold" nodeType="afterGroup">
                            <p:stCondLst>
                              <p:cond delay="19900"/>
                            </p:stCondLst>
                            <p:childTnLst>
                              <p:par>
                                <p:cTn id="78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87" dur="100"/>
                                        <p:tgtEl>
                                          <p:spTgt spid="2993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8" fill="hold" nodeType="afterGroup">
                            <p:stCondLst>
                              <p:cond delay="20000"/>
                            </p:stCondLst>
                            <p:childTnLst>
                              <p:par>
                                <p:cTn id="78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91" dur="100"/>
                                        <p:tgtEl>
                                          <p:spTgt spid="2993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2" fill="hold" nodeType="afterGroup">
                            <p:stCondLst>
                              <p:cond delay="20100"/>
                            </p:stCondLst>
                            <p:childTnLst>
                              <p:par>
                                <p:cTn id="79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95" dur="100"/>
                                        <p:tgtEl>
                                          <p:spTgt spid="2993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6" fill="hold" nodeType="afterGroup">
                            <p:stCondLst>
                              <p:cond delay="20200"/>
                            </p:stCondLst>
                            <p:childTnLst>
                              <p:par>
                                <p:cTn id="79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99" dur="100"/>
                                        <p:tgtEl>
                                          <p:spTgt spid="2993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0" fill="hold" nodeType="afterGroup">
                            <p:stCondLst>
                              <p:cond delay="20300"/>
                            </p:stCondLst>
                            <p:childTnLst>
                              <p:par>
                                <p:cTn id="80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03" dur="100"/>
                                        <p:tgtEl>
                                          <p:spTgt spid="2993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4" fill="hold" nodeType="afterGroup">
                            <p:stCondLst>
                              <p:cond delay="20400"/>
                            </p:stCondLst>
                            <p:childTnLst>
                              <p:par>
                                <p:cTn id="80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07" dur="100"/>
                                        <p:tgtEl>
                                          <p:spTgt spid="2993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8" fill="hold" nodeType="afterGroup">
                            <p:stCondLst>
                              <p:cond delay="20500"/>
                            </p:stCondLst>
                            <p:childTnLst>
                              <p:par>
                                <p:cTn id="80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3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11" dur="100"/>
                                        <p:tgtEl>
                                          <p:spTgt spid="2993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2" fill="hold" nodeType="afterGroup">
                            <p:stCondLst>
                              <p:cond delay="20600"/>
                            </p:stCondLst>
                            <p:childTnLst>
                              <p:par>
                                <p:cTn id="81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3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15" dur="100"/>
                                        <p:tgtEl>
                                          <p:spTgt spid="2993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6" fill="hold" nodeType="afterGroup">
                            <p:stCondLst>
                              <p:cond delay="20700"/>
                            </p:stCondLst>
                            <p:childTnLst>
                              <p:par>
                                <p:cTn id="81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3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19" dur="100"/>
                                        <p:tgtEl>
                                          <p:spTgt spid="2993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0" fill="hold" nodeType="afterGroup">
                            <p:stCondLst>
                              <p:cond delay="20800"/>
                            </p:stCondLst>
                            <p:childTnLst>
                              <p:par>
                                <p:cTn id="82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3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23" dur="100"/>
                                        <p:tgtEl>
                                          <p:spTgt spid="2993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4" fill="hold" nodeType="afterGroup">
                            <p:stCondLst>
                              <p:cond delay="20900"/>
                            </p:stCondLst>
                            <p:childTnLst>
                              <p:par>
                                <p:cTn id="82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3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27" dur="100"/>
                                        <p:tgtEl>
                                          <p:spTgt spid="2993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8" fill="hold" nodeType="afterGroup">
                            <p:stCondLst>
                              <p:cond delay="21000"/>
                            </p:stCondLst>
                            <p:childTnLst>
                              <p:par>
                                <p:cTn id="82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31" dur="100"/>
                                        <p:tgtEl>
                                          <p:spTgt spid="2993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2" fill="hold" nodeType="afterGroup">
                            <p:stCondLst>
                              <p:cond delay="21100"/>
                            </p:stCondLst>
                            <p:childTnLst>
                              <p:par>
                                <p:cTn id="83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35" dur="100"/>
                                        <p:tgtEl>
                                          <p:spTgt spid="2993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6" fill="hold" nodeType="afterGroup">
                            <p:stCondLst>
                              <p:cond delay="21200"/>
                            </p:stCondLst>
                            <p:childTnLst>
                              <p:par>
                                <p:cTn id="83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39" dur="100"/>
                                        <p:tgtEl>
                                          <p:spTgt spid="2993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0" fill="hold" nodeType="afterGroup">
                            <p:stCondLst>
                              <p:cond delay="21300"/>
                            </p:stCondLst>
                            <p:childTnLst>
                              <p:par>
                                <p:cTn id="84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43" dur="100"/>
                                        <p:tgtEl>
                                          <p:spTgt spid="2993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4" fill="hold" nodeType="afterGroup">
                            <p:stCondLst>
                              <p:cond delay="21400"/>
                            </p:stCondLst>
                            <p:childTnLst>
                              <p:par>
                                <p:cTn id="84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47" dur="100"/>
                                        <p:tgtEl>
                                          <p:spTgt spid="2993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8" fill="hold" nodeType="afterGroup">
                            <p:stCondLst>
                              <p:cond delay="21500"/>
                            </p:stCondLst>
                            <p:childTnLst>
                              <p:par>
                                <p:cTn id="84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51" dur="100"/>
                                        <p:tgtEl>
                                          <p:spTgt spid="2993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2" fill="hold" nodeType="afterGroup">
                            <p:stCondLst>
                              <p:cond delay="21600"/>
                            </p:stCondLst>
                            <p:childTnLst>
                              <p:par>
                                <p:cTn id="85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55" dur="100"/>
                                        <p:tgtEl>
                                          <p:spTgt spid="2993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6" fill="hold" nodeType="afterGroup">
                            <p:stCondLst>
                              <p:cond delay="21700"/>
                            </p:stCondLst>
                            <p:childTnLst>
                              <p:par>
                                <p:cTn id="85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59" dur="100"/>
                                        <p:tgtEl>
                                          <p:spTgt spid="2993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0" fill="hold" nodeType="afterGroup">
                            <p:stCondLst>
                              <p:cond delay="21800"/>
                            </p:stCondLst>
                            <p:childTnLst>
                              <p:par>
                                <p:cTn id="86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63" dur="100"/>
                                        <p:tgtEl>
                                          <p:spTgt spid="2993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4" fill="hold" nodeType="afterGroup">
                            <p:stCondLst>
                              <p:cond delay="21900"/>
                            </p:stCondLst>
                            <p:childTnLst>
                              <p:par>
                                <p:cTn id="86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67" dur="100"/>
                                        <p:tgtEl>
                                          <p:spTgt spid="2993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8" fill="hold" nodeType="afterGroup">
                            <p:stCondLst>
                              <p:cond delay="22000"/>
                            </p:stCondLst>
                            <p:childTnLst>
                              <p:par>
                                <p:cTn id="86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71" dur="100"/>
                                        <p:tgtEl>
                                          <p:spTgt spid="2993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2" fill="hold" nodeType="afterGroup">
                            <p:stCondLst>
                              <p:cond delay="22100"/>
                            </p:stCondLst>
                            <p:childTnLst>
                              <p:par>
                                <p:cTn id="87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75" dur="100"/>
                                        <p:tgtEl>
                                          <p:spTgt spid="2993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6" fill="hold" nodeType="afterGroup">
                            <p:stCondLst>
                              <p:cond delay="22200"/>
                            </p:stCondLst>
                            <p:childTnLst>
                              <p:par>
                                <p:cTn id="87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79" dur="100"/>
                                        <p:tgtEl>
                                          <p:spTgt spid="2993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0" fill="hold" nodeType="afterGroup">
                            <p:stCondLst>
                              <p:cond delay="22300"/>
                            </p:stCondLst>
                            <p:childTnLst>
                              <p:par>
                                <p:cTn id="88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83" dur="100"/>
                                        <p:tgtEl>
                                          <p:spTgt spid="2993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4" fill="hold" nodeType="afterGroup">
                            <p:stCondLst>
                              <p:cond delay="22400"/>
                            </p:stCondLst>
                            <p:childTnLst>
                              <p:par>
                                <p:cTn id="88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87" dur="100"/>
                                        <p:tgtEl>
                                          <p:spTgt spid="2993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8" fill="hold" nodeType="afterGroup">
                            <p:stCondLst>
                              <p:cond delay="22500"/>
                            </p:stCondLst>
                            <p:childTnLst>
                              <p:par>
                                <p:cTn id="88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3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91" dur="100"/>
                                        <p:tgtEl>
                                          <p:spTgt spid="2993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2" fill="hold" nodeType="afterGroup">
                            <p:stCondLst>
                              <p:cond delay="22600"/>
                            </p:stCondLst>
                            <p:childTnLst>
                              <p:par>
                                <p:cTn id="89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3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95" dur="100"/>
                                        <p:tgtEl>
                                          <p:spTgt spid="2993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6" fill="hold" nodeType="afterGroup">
                            <p:stCondLst>
                              <p:cond delay="22700"/>
                            </p:stCondLst>
                            <p:childTnLst>
                              <p:par>
                                <p:cTn id="89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3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99" dur="100"/>
                                        <p:tgtEl>
                                          <p:spTgt spid="2993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0" fill="hold" nodeType="afterGroup">
                            <p:stCondLst>
                              <p:cond delay="22800"/>
                            </p:stCondLst>
                            <p:childTnLst>
                              <p:par>
                                <p:cTn id="90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3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03" dur="100"/>
                                        <p:tgtEl>
                                          <p:spTgt spid="2993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4" fill="hold" nodeType="afterGroup">
                            <p:stCondLst>
                              <p:cond delay="22900"/>
                            </p:stCondLst>
                            <p:childTnLst>
                              <p:par>
                                <p:cTn id="90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3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07" dur="100"/>
                                        <p:tgtEl>
                                          <p:spTgt spid="2993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8" fill="hold" nodeType="afterGroup">
                            <p:stCondLst>
                              <p:cond delay="23000"/>
                            </p:stCondLst>
                            <p:childTnLst>
                              <p:par>
                                <p:cTn id="90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3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11" dur="100"/>
                                        <p:tgtEl>
                                          <p:spTgt spid="2993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2" fill="hold" nodeType="afterGroup">
                            <p:stCondLst>
                              <p:cond delay="23100"/>
                            </p:stCondLst>
                            <p:childTnLst>
                              <p:par>
                                <p:cTn id="91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3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15" dur="100"/>
                                        <p:tgtEl>
                                          <p:spTgt spid="2993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6" fill="hold" nodeType="afterGroup">
                            <p:stCondLst>
                              <p:cond delay="23200"/>
                            </p:stCondLst>
                            <p:childTnLst>
                              <p:par>
                                <p:cTn id="91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3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19" dur="100"/>
                                        <p:tgtEl>
                                          <p:spTgt spid="2993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0" fill="hold" nodeType="afterGroup">
                            <p:stCondLst>
                              <p:cond delay="23300"/>
                            </p:stCondLst>
                            <p:childTnLst>
                              <p:par>
                                <p:cTn id="92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3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23" dur="100"/>
                                        <p:tgtEl>
                                          <p:spTgt spid="2993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4" fill="hold" nodeType="afterGroup">
                            <p:stCondLst>
                              <p:cond delay="23400"/>
                            </p:stCondLst>
                            <p:childTnLst>
                              <p:par>
                                <p:cTn id="92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27" dur="100"/>
                                        <p:tgtEl>
                                          <p:spTgt spid="2993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8" fill="hold" nodeType="afterGroup">
                            <p:stCondLst>
                              <p:cond delay="23500"/>
                            </p:stCondLst>
                            <p:childTnLst>
                              <p:par>
                                <p:cTn id="92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31" dur="100"/>
                                        <p:tgtEl>
                                          <p:spTgt spid="2993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2" fill="hold" nodeType="afterGroup">
                            <p:stCondLst>
                              <p:cond delay="23600"/>
                            </p:stCondLst>
                            <p:childTnLst>
                              <p:par>
                                <p:cTn id="93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35" dur="100"/>
                                        <p:tgtEl>
                                          <p:spTgt spid="2993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6" fill="hold" nodeType="afterGroup">
                            <p:stCondLst>
                              <p:cond delay="23700"/>
                            </p:stCondLst>
                            <p:childTnLst>
                              <p:par>
                                <p:cTn id="93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39" dur="100"/>
                                        <p:tgtEl>
                                          <p:spTgt spid="2993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0" fill="hold" nodeType="afterGroup">
                            <p:stCondLst>
                              <p:cond delay="23800"/>
                            </p:stCondLst>
                            <p:childTnLst>
                              <p:par>
                                <p:cTn id="94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43" dur="100"/>
                                        <p:tgtEl>
                                          <p:spTgt spid="2993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4" fill="hold" nodeType="afterGroup">
                            <p:stCondLst>
                              <p:cond delay="23900"/>
                            </p:stCondLst>
                            <p:childTnLst>
                              <p:par>
                                <p:cTn id="94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47" dur="100"/>
                                        <p:tgtEl>
                                          <p:spTgt spid="2993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8" fill="hold" nodeType="afterGroup">
                            <p:stCondLst>
                              <p:cond delay="24000"/>
                            </p:stCondLst>
                            <p:childTnLst>
                              <p:par>
                                <p:cTn id="94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51" dur="100"/>
                                        <p:tgtEl>
                                          <p:spTgt spid="2993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2" fill="hold" nodeType="afterGroup">
                            <p:stCondLst>
                              <p:cond delay="24100"/>
                            </p:stCondLst>
                            <p:childTnLst>
                              <p:par>
                                <p:cTn id="95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55" dur="100"/>
                                        <p:tgtEl>
                                          <p:spTgt spid="2993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6" fill="hold" nodeType="afterGroup">
                            <p:stCondLst>
                              <p:cond delay="24200"/>
                            </p:stCondLst>
                            <p:childTnLst>
                              <p:par>
                                <p:cTn id="95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59" dur="100"/>
                                        <p:tgtEl>
                                          <p:spTgt spid="2993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0" fill="hold" nodeType="afterGroup">
                            <p:stCondLst>
                              <p:cond delay="24300"/>
                            </p:stCondLst>
                            <p:childTnLst>
                              <p:par>
                                <p:cTn id="96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63" dur="100"/>
                                        <p:tgtEl>
                                          <p:spTgt spid="2993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4" fill="hold" nodeType="afterGroup">
                            <p:stCondLst>
                              <p:cond delay="24400"/>
                            </p:stCondLst>
                            <p:childTnLst>
                              <p:par>
                                <p:cTn id="96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67" dur="100"/>
                                        <p:tgtEl>
                                          <p:spTgt spid="2993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8" fill="hold" nodeType="afterGroup">
                            <p:stCondLst>
                              <p:cond delay="24500"/>
                            </p:stCondLst>
                            <p:childTnLst>
                              <p:par>
                                <p:cTn id="96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71" dur="100"/>
                                        <p:tgtEl>
                                          <p:spTgt spid="2993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2" fill="hold" nodeType="afterGroup">
                            <p:stCondLst>
                              <p:cond delay="24600"/>
                            </p:stCondLst>
                            <p:childTnLst>
                              <p:par>
                                <p:cTn id="97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75" dur="100"/>
                                        <p:tgtEl>
                                          <p:spTgt spid="2993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6" fill="hold" nodeType="afterGroup">
                            <p:stCondLst>
                              <p:cond delay="24700"/>
                            </p:stCondLst>
                            <p:childTnLst>
                              <p:par>
                                <p:cTn id="97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3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79" dur="100"/>
                                        <p:tgtEl>
                                          <p:spTgt spid="2993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0" fill="hold" nodeType="afterGroup">
                            <p:stCondLst>
                              <p:cond delay="24800"/>
                            </p:stCondLst>
                            <p:childTnLst>
                              <p:par>
                                <p:cTn id="98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3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83" dur="100"/>
                                        <p:tgtEl>
                                          <p:spTgt spid="2993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4" fill="hold" nodeType="afterGroup">
                            <p:stCondLst>
                              <p:cond delay="24900"/>
                            </p:stCondLst>
                            <p:childTnLst>
                              <p:par>
                                <p:cTn id="98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3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87" dur="100"/>
                                        <p:tgtEl>
                                          <p:spTgt spid="2993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8" fill="hold" nodeType="afterGroup">
                            <p:stCondLst>
                              <p:cond delay="25000"/>
                            </p:stCondLst>
                            <p:childTnLst>
                              <p:par>
                                <p:cTn id="98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91" dur="100"/>
                                        <p:tgtEl>
                                          <p:spTgt spid="2993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2" fill="hold" nodeType="afterGroup">
                            <p:stCondLst>
                              <p:cond delay="25100"/>
                            </p:stCondLst>
                            <p:childTnLst>
                              <p:par>
                                <p:cTn id="99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95" dur="100"/>
                                        <p:tgtEl>
                                          <p:spTgt spid="2993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6" fill="hold" nodeType="afterGroup">
                            <p:stCondLst>
                              <p:cond delay="25200"/>
                            </p:stCondLst>
                            <p:childTnLst>
                              <p:par>
                                <p:cTn id="99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3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99" dur="100"/>
                                        <p:tgtEl>
                                          <p:spTgt spid="2993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0" fill="hold" nodeType="afterGroup">
                            <p:stCondLst>
                              <p:cond delay="25300"/>
                            </p:stCondLst>
                            <p:childTnLst>
                              <p:par>
                                <p:cTn id="100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3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03" dur="100"/>
                                        <p:tgtEl>
                                          <p:spTgt spid="2993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4" fill="hold" nodeType="afterGroup">
                            <p:stCondLst>
                              <p:cond delay="25400"/>
                            </p:stCondLst>
                            <p:childTnLst>
                              <p:par>
                                <p:cTn id="100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3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07" dur="100"/>
                                        <p:tgtEl>
                                          <p:spTgt spid="2993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8" fill="hold" nodeType="afterGroup">
                            <p:stCondLst>
                              <p:cond delay="25500"/>
                            </p:stCondLst>
                            <p:childTnLst>
                              <p:par>
                                <p:cTn id="100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3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11" dur="100"/>
                                        <p:tgtEl>
                                          <p:spTgt spid="2993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12" fill="hold" nodeType="afterGroup">
                            <p:stCondLst>
                              <p:cond delay="25600"/>
                            </p:stCondLst>
                            <p:childTnLst>
                              <p:par>
                                <p:cTn id="101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3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15" dur="100"/>
                                        <p:tgtEl>
                                          <p:spTgt spid="2993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16" fill="hold" nodeType="afterGroup">
                            <p:stCondLst>
                              <p:cond delay="25700"/>
                            </p:stCondLst>
                            <p:childTnLst>
                              <p:par>
                                <p:cTn id="101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3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19" dur="100"/>
                                        <p:tgtEl>
                                          <p:spTgt spid="2993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20" fill="hold" nodeType="afterGroup">
                            <p:stCondLst>
                              <p:cond delay="25800"/>
                            </p:stCondLst>
                            <p:childTnLst>
                              <p:par>
                                <p:cTn id="102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23" dur="100"/>
                                        <p:tgtEl>
                                          <p:spTgt spid="2993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24" fill="hold" nodeType="afterGroup">
                            <p:stCondLst>
                              <p:cond delay="25900"/>
                            </p:stCondLst>
                            <p:childTnLst>
                              <p:par>
                                <p:cTn id="102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27" dur="100"/>
                                        <p:tgtEl>
                                          <p:spTgt spid="2993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28" fill="hold" nodeType="afterGroup">
                            <p:stCondLst>
                              <p:cond delay="26000"/>
                            </p:stCondLst>
                            <p:childTnLst>
                              <p:par>
                                <p:cTn id="102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31" dur="100"/>
                                        <p:tgtEl>
                                          <p:spTgt spid="2993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2" fill="hold" nodeType="afterGroup">
                            <p:stCondLst>
                              <p:cond delay="26100"/>
                            </p:stCondLst>
                            <p:childTnLst>
                              <p:par>
                                <p:cTn id="103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35" dur="100"/>
                                        <p:tgtEl>
                                          <p:spTgt spid="2993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6" fill="hold" nodeType="afterGroup">
                            <p:stCondLst>
                              <p:cond delay="26200"/>
                            </p:stCondLst>
                            <p:childTnLst>
                              <p:par>
                                <p:cTn id="103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39" dur="100"/>
                                        <p:tgtEl>
                                          <p:spTgt spid="2993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0" fill="hold" nodeType="afterGroup">
                            <p:stCondLst>
                              <p:cond delay="26300"/>
                            </p:stCondLst>
                            <p:childTnLst>
                              <p:par>
                                <p:cTn id="104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43" dur="100"/>
                                        <p:tgtEl>
                                          <p:spTgt spid="2993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4" fill="hold" nodeType="afterGroup">
                            <p:stCondLst>
                              <p:cond delay="26400"/>
                            </p:stCondLst>
                            <p:childTnLst>
                              <p:par>
                                <p:cTn id="104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47" dur="100"/>
                                        <p:tgtEl>
                                          <p:spTgt spid="2993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8" fill="hold" nodeType="afterGroup">
                            <p:stCondLst>
                              <p:cond delay="26500"/>
                            </p:stCondLst>
                            <p:childTnLst>
                              <p:par>
                                <p:cTn id="104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51" dur="100"/>
                                        <p:tgtEl>
                                          <p:spTgt spid="2993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2" fill="hold" nodeType="afterGroup">
                            <p:stCondLst>
                              <p:cond delay="26600"/>
                            </p:stCondLst>
                            <p:childTnLst>
                              <p:par>
                                <p:cTn id="105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55" dur="100"/>
                                        <p:tgtEl>
                                          <p:spTgt spid="2993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6" fill="hold" nodeType="afterGroup">
                            <p:stCondLst>
                              <p:cond delay="26700"/>
                            </p:stCondLst>
                            <p:childTnLst>
                              <p:par>
                                <p:cTn id="105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59" dur="100"/>
                                        <p:tgtEl>
                                          <p:spTgt spid="2993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60" fill="hold" nodeType="afterGroup">
                            <p:stCondLst>
                              <p:cond delay="26800"/>
                            </p:stCondLst>
                            <p:childTnLst>
                              <p:par>
                                <p:cTn id="106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63" dur="100"/>
                                        <p:tgtEl>
                                          <p:spTgt spid="2993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64" fill="hold" nodeType="afterGroup">
                            <p:stCondLst>
                              <p:cond delay="26900"/>
                            </p:stCondLst>
                            <p:childTnLst>
                              <p:par>
                                <p:cTn id="106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67" dur="100"/>
                                        <p:tgtEl>
                                          <p:spTgt spid="2993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68" fill="hold" nodeType="afterGroup">
                            <p:stCondLst>
                              <p:cond delay="27000"/>
                            </p:stCondLst>
                            <p:childTnLst>
                              <p:par>
                                <p:cTn id="106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71" dur="100"/>
                                        <p:tgtEl>
                                          <p:spTgt spid="2993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72" fill="hold" nodeType="afterGroup">
                            <p:stCondLst>
                              <p:cond delay="27100"/>
                            </p:stCondLst>
                            <p:childTnLst>
                              <p:par>
                                <p:cTn id="107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75" dur="100"/>
                                        <p:tgtEl>
                                          <p:spTgt spid="2993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76" fill="hold" nodeType="afterGroup">
                            <p:stCondLst>
                              <p:cond delay="27200"/>
                            </p:stCondLst>
                            <p:childTnLst>
                              <p:par>
                                <p:cTn id="107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79" dur="100"/>
                                        <p:tgtEl>
                                          <p:spTgt spid="2993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80" fill="hold" nodeType="afterGroup">
                            <p:stCondLst>
                              <p:cond delay="27300"/>
                            </p:stCondLst>
                            <p:childTnLst>
                              <p:par>
                                <p:cTn id="108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83" dur="100"/>
                                        <p:tgtEl>
                                          <p:spTgt spid="2993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84" fill="hold" nodeType="afterGroup">
                            <p:stCondLst>
                              <p:cond delay="27400"/>
                            </p:stCondLst>
                            <p:childTnLst>
                              <p:par>
                                <p:cTn id="108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87" dur="100"/>
                                        <p:tgtEl>
                                          <p:spTgt spid="2993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88" fill="hold" nodeType="afterGroup">
                            <p:stCondLst>
                              <p:cond delay="27500"/>
                            </p:stCondLst>
                            <p:childTnLst>
                              <p:par>
                                <p:cTn id="108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91" dur="100"/>
                                        <p:tgtEl>
                                          <p:spTgt spid="2993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92" fill="hold" nodeType="afterGroup">
                            <p:stCondLst>
                              <p:cond delay="27600"/>
                            </p:stCondLst>
                            <p:childTnLst>
                              <p:par>
                                <p:cTn id="109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95" dur="100"/>
                                        <p:tgtEl>
                                          <p:spTgt spid="2993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96" fill="hold" nodeType="afterGroup">
                            <p:stCondLst>
                              <p:cond delay="27700"/>
                            </p:stCondLst>
                            <p:childTnLst>
                              <p:par>
                                <p:cTn id="109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99" dur="100"/>
                                        <p:tgtEl>
                                          <p:spTgt spid="2993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00" fill="hold" nodeType="afterGroup">
                            <p:stCondLst>
                              <p:cond delay="27800"/>
                            </p:stCondLst>
                            <p:childTnLst>
                              <p:par>
                                <p:cTn id="110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03" dur="100"/>
                                        <p:tgtEl>
                                          <p:spTgt spid="2993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04" fill="hold" nodeType="afterGroup">
                            <p:stCondLst>
                              <p:cond delay="27900"/>
                            </p:stCondLst>
                            <p:childTnLst>
                              <p:par>
                                <p:cTn id="110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07" dur="100"/>
                                        <p:tgtEl>
                                          <p:spTgt spid="2993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08" fill="hold" nodeType="afterGroup">
                            <p:stCondLst>
                              <p:cond delay="28000"/>
                            </p:stCondLst>
                            <p:childTnLst>
                              <p:par>
                                <p:cTn id="110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11" dur="100"/>
                                        <p:tgtEl>
                                          <p:spTgt spid="2993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12" fill="hold" nodeType="afterGroup">
                            <p:stCondLst>
                              <p:cond delay="28100"/>
                            </p:stCondLst>
                            <p:childTnLst>
                              <p:par>
                                <p:cTn id="111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15" dur="100"/>
                                        <p:tgtEl>
                                          <p:spTgt spid="2993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16" fill="hold" nodeType="afterGroup">
                            <p:stCondLst>
                              <p:cond delay="28200"/>
                            </p:stCondLst>
                            <p:childTnLst>
                              <p:par>
                                <p:cTn id="111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19" dur="100"/>
                                        <p:tgtEl>
                                          <p:spTgt spid="299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20" fill="hold" nodeType="afterGroup">
                            <p:stCondLst>
                              <p:cond delay="28300"/>
                            </p:stCondLst>
                            <p:childTnLst>
                              <p:par>
                                <p:cTn id="112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23" dur="100"/>
                                        <p:tgtEl>
                                          <p:spTgt spid="2993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24" fill="hold" nodeType="afterGroup">
                            <p:stCondLst>
                              <p:cond delay="28400"/>
                            </p:stCondLst>
                            <p:childTnLst>
                              <p:par>
                                <p:cTn id="112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27" dur="100"/>
                                        <p:tgtEl>
                                          <p:spTgt spid="2993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28" fill="hold" nodeType="afterGroup">
                            <p:stCondLst>
                              <p:cond delay="28500"/>
                            </p:stCondLst>
                            <p:childTnLst>
                              <p:par>
                                <p:cTn id="112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31" dur="100"/>
                                        <p:tgtEl>
                                          <p:spTgt spid="2993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32" fill="hold" nodeType="afterGroup">
                            <p:stCondLst>
                              <p:cond delay="28600"/>
                            </p:stCondLst>
                            <p:childTnLst>
                              <p:par>
                                <p:cTn id="113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35" dur="100"/>
                                        <p:tgtEl>
                                          <p:spTgt spid="2993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36" fill="hold" nodeType="afterGroup">
                            <p:stCondLst>
                              <p:cond delay="28700"/>
                            </p:stCondLst>
                            <p:childTnLst>
                              <p:par>
                                <p:cTn id="113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39" dur="100"/>
                                        <p:tgtEl>
                                          <p:spTgt spid="2993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40" fill="hold" nodeType="afterGroup">
                            <p:stCondLst>
                              <p:cond delay="28800"/>
                            </p:stCondLst>
                            <p:childTnLst>
                              <p:par>
                                <p:cTn id="114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43" dur="100"/>
                                        <p:tgtEl>
                                          <p:spTgt spid="2993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44" fill="hold" nodeType="afterGroup">
                            <p:stCondLst>
                              <p:cond delay="28900"/>
                            </p:stCondLst>
                            <p:childTnLst>
                              <p:par>
                                <p:cTn id="114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47" dur="100"/>
                                        <p:tgtEl>
                                          <p:spTgt spid="2993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48" fill="hold" nodeType="afterGroup">
                            <p:stCondLst>
                              <p:cond delay="29000"/>
                            </p:stCondLst>
                            <p:childTnLst>
                              <p:par>
                                <p:cTn id="114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51" dur="100"/>
                                        <p:tgtEl>
                                          <p:spTgt spid="2993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52" fill="hold" nodeType="afterGroup">
                            <p:stCondLst>
                              <p:cond delay="29100"/>
                            </p:stCondLst>
                            <p:childTnLst>
                              <p:par>
                                <p:cTn id="115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55" dur="100"/>
                                        <p:tgtEl>
                                          <p:spTgt spid="2993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56" fill="hold" nodeType="afterGroup">
                            <p:stCondLst>
                              <p:cond delay="29200"/>
                            </p:stCondLst>
                            <p:childTnLst>
                              <p:par>
                                <p:cTn id="115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59" dur="100"/>
                                        <p:tgtEl>
                                          <p:spTgt spid="2993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60" fill="hold" nodeType="afterGroup">
                            <p:stCondLst>
                              <p:cond delay="29300"/>
                            </p:stCondLst>
                            <p:childTnLst>
                              <p:par>
                                <p:cTn id="116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63" dur="100"/>
                                        <p:tgtEl>
                                          <p:spTgt spid="2993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64" fill="hold" nodeType="afterGroup">
                            <p:stCondLst>
                              <p:cond delay="29400"/>
                            </p:stCondLst>
                            <p:childTnLst>
                              <p:par>
                                <p:cTn id="116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3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67" dur="100"/>
                                        <p:tgtEl>
                                          <p:spTgt spid="2993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68" fill="hold" nodeType="afterGroup">
                            <p:stCondLst>
                              <p:cond delay="29500"/>
                            </p:stCondLst>
                            <p:childTnLst>
                              <p:par>
                                <p:cTn id="116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3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71" dur="100"/>
                                        <p:tgtEl>
                                          <p:spTgt spid="2993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72" fill="hold" nodeType="afterGroup">
                            <p:stCondLst>
                              <p:cond delay="29600"/>
                            </p:stCondLst>
                            <p:childTnLst>
                              <p:par>
                                <p:cTn id="117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4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75" dur="100"/>
                                        <p:tgtEl>
                                          <p:spTgt spid="2994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76" fill="hold" nodeType="afterGroup">
                            <p:stCondLst>
                              <p:cond delay="29700"/>
                            </p:stCondLst>
                            <p:childTnLst>
                              <p:par>
                                <p:cTn id="117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4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79" dur="100"/>
                                        <p:tgtEl>
                                          <p:spTgt spid="2994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80" fill="hold" nodeType="afterGroup">
                            <p:stCondLst>
                              <p:cond delay="29800"/>
                            </p:stCondLst>
                            <p:childTnLst>
                              <p:par>
                                <p:cTn id="118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4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83" dur="100"/>
                                        <p:tgtEl>
                                          <p:spTgt spid="2994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84" fill="hold" nodeType="afterGroup">
                            <p:stCondLst>
                              <p:cond delay="29900"/>
                            </p:stCondLst>
                            <p:childTnLst>
                              <p:par>
                                <p:cTn id="118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4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87" dur="100"/>
                                        <p:tgtEl>
                                          <p:spTgt spid="2994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88" fill="hold" nodeType="afterGroup">
                            <p:stCondLst>
                              <p:cond delay="30000"/>
                            </p:stCondLst>
                            <p:childTnLst>
                              <p:par>
                                <p:cTn id="118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4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91" dur="100"/>
                                        <p:tgtEl>
                                          <p:spTgt spid="2994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92" fill="hold" nodeType="afterGroup">
                            <p:stCondLst>
                              <p:cond delay="30100"/>
                            </p:stCondLst>
                            <p:childTnLst>
                              <p:par>
                                <p:cTn id="119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4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95" dur="100"/>
                                        <p:tgtEl>
                                          <p:spTgt spid="2994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96" fill="hold" nodeType="afterGroup">
                            <p:stCondLst>
                              <p:cond delay="30200"/>
                            </p:stCondLst>
                            <p:childTnLst>
                              <p:par>
                                <p:cTn id="119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4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99" dur="100"/>
                                        <p:tgtEl>
                                          <p:spTgt spid="2994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00" fill="hold" nodeType="afterGroup">
                            <p:stCondLst>
                              <p:cond delay="30300"/>
                            </p:stCondLst>
                            <p:childTnLst>
                              <p:par>
                                <p:cTn id="120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4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03" dur="100"/>
                                        <p:tgtEl>
                                          <p:spTgt spid="2994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04" fill="hold" nodeType="afterGroup">
                            <p:stCondLst>
                              <p:cond delay="30400"/>
                            </p:stCondLst>
                            <p:childTnLst>
                              <p:par>
                                <p:cTn id="120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4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07" dur="100"/>
                                        <p:tgtEl>
                                          <p:spTgt spid="2994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08" fill="hold" nodeType="afterGroup">
                            <p:stCondLst>
                              <p:cond delay="30500"/>
                            </p:stCondLst>
                            <p:childTnLst>
                              <p:par>
                                <p:cTn id="120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4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11" dur="100"/>
                                        <p:tgtEl>
                                          <p:spTgt spid="2994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12" fill="hold" nodeType="afterGroup">
                            <p:stCondLst>
                              <p:cond delay="30600"/>
                            </p:stCondLst>
                            <p:childTnLst>
                              <p:par>
                                <p:cTn id="121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15" dur="100"/>
                                        <p:tgtEl>
                                          <p:spTgt spid="2994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16" fill="hold" nodeType="afterGroup">
                            <p:stCondLst>
                              <p:cond delay="30700"/>
                            </p:stCondLst>
                            <p:childTnLst>
                              <p:par>
                                <p:cTn id="121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19" dur="100"/>
                                        <p:tgtEl>
                                          <p:spTgt spid="2994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20" fill="hold" nodeType="afterGroup">
                            <p:stCondLst>
                              <p:cond delay="30800"/>
                            </p:stCondLst>
                            <p:childTnLst>
                              <p:par>
                                <p:cTn id="122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23" dur="100"/>
                                        <p:tgtEl>
                                          <p:spTgt spid="2994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24" fill="hold" nodeType="afterGroup">
                            <p:stCondLst>
                              <p:cond delay="30900"/>
                            </p:stCondLst>
                            <p:childTnLst>
                              <p:par>
                                <p:cTn id="122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27" dur="100"/>
                                        <p:tgtEl>
                                          <p:spTgt spid="2994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28" fill="hold" nodeType="afterGroup">
                            <p:stCondLst>
                              <p:cond delay="31000"/>
                            </p:stCondLst>
                            <p:childTnLst>
                              <p:par>
                                <p:cTn id="122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31" dur="100"/>
                                        <p:tgtEl>
                                          <p:spTgt spid="2994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32" fill="hold" nodeType="afterGroup">
                            <p:stCondLst>
                              <p:cond delay="31100"/>
                            </p:stCondLst>
                            <p:childTnLst>
                              <p:par>
                                <p:cTn id="123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35" dur="100"/>
                                        <p:tgtEl>
                                          <p:spTgt spid="2994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36" fill="hold" nodeType="afterGroup">
                            <p:stCondLst>
                              <p:cond delay="31200"/>
                            </p:stCondLst>
                            <p:childTnLst>
                              <p:par>
                                <p:cTn id="123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39" dur="100"/>
                                        <p:tgtEl>
                                          <p:spTgt spid="2994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40" fill="hold" nodeType="afterGroup">
                            <p:stCondLst>
                              <p:cond delay="31300"/>
                            </p:stCondLst>
                            <p:childTnLst>
                              <p:par>
                                <p:cTn id="124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43" dur="100"/>
                                        <p:tgtEl>
                                          <p:spTgt spid="2994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44" fill="hold" nodeType="afterGroup">
                            <p:stCondLst>
                              <p:cond delay="31400"/>
                            </p:stCondLst>
                            <p:childTnLst>
                              <p:par>
                                <p:cTn id="124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47" dur="100"/>
                                        <p:tgtEl>
                                          <p:spTgt spid="2994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48" fill="hold" nodeType="afterGroup">
                            <p:stCondLst>
                              <p:cond delay="31500"/>
                            </p:stCondLst>
                            <p:childTnLst>
                              <p:par>
                                <p:cTn id="124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51" dur="100"/>
                                        <p:tgtEl>
                                          <p:spTgt spid="2994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52" fill="hold" nodeType="afterGroup">
                            <p:stCondLst>
                              <p:cond delay="31600"/>
                            </p:stCondLst>
                            <p:childTnLst>
                              <p:par>
                                <p:cTn id="125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55" dur="100"/>
                                        <p:tgtEl>
                                          <p:spTgt spid="2994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56" fill="hold" nodeType="afterGroup">
                            <p:stCondLst>
                              <p:cond delay="31700"/>
                            </p:stCondLst>
                            <p:childTnLst>
                              <p:par>
                                <p:cTn id="125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4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59" dur="100"/>
                                        <p:tgtEl>
                                          <p:spTgt spid="2994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60" fill="hold" nodeType="afterGroup">
                            <p:stCondLst>
                              <p:cond delay="31800"/>
                            </p:stCondLst>
                            <p:childTnLst>
                              <p:par>
                                <p:cTn id="126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4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63" dur="100"/>
                                        <p:tgtEl>
                                          <p:spTgt spid="2994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64" fill="hold" nodeType="afterGroup">
                            <p:stCondLst>
                              <p:cond delay="31900"/>
                            </p:stCondLst>
                            <p:childTnLst>
                              <p:par>
                                <p:cTn id="126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4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67" dur="100"/>
                                        <p:tgtEl>
                                          <p:spTgt spid="2994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68" fill="hold" nodeType="afterGroup">
                            <p:stCondLst>
                              <p:cond delay="32000"/>
                            </p:stCondLst>
                            <p:childTnLst>
                              <p:par>
                                <p:cTn id="126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4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71" dur="100"/>
                                        <p:tgtEl>
                                          <p:spTgt spid="2994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72" fill="hold" nodeType="afterGroup">
                            <p:stCondLst>
                              <p:cond delay="32100"/>
                            </p:stCondLst>
                            <p:childTnLst>
                              <p:par>
                                <p:cTn id="127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4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75" dur="100"/>
                                        <p:tgtEl>
                                          <p:spTgt spid="2994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76" fill="hold" nodeType="afterGroup">
                            <p:stCondLst>
                              <p:cond delay="32200"/>
                            </p:stCondLst>
                            <p:childTnLst>
                              <p:par>
                                <p:cTn id="127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4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79" dur="100"/>
                                        <p:tgtEl>
                                          <p:spTgt spid="2994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80" fill="hold" nodeType="afterGroup">
                            <p:stCondLst>
                              <p:cond delay="32300"/>
                            </p:stCondLst>
                            <p:childTnLst>
                              <p:par>
                                <p:cTn id="128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4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83" dur="100"/>
                                        <p:tgtEl>
                                          <p:spTgt spid="2994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84" fill="hold" nodeType="afterGroup">
                            <p:stCondLst>
                              <p:cond delay="32400"/>
                            </p:stCondLst>
                            <p:childTnLst>
                              <p:par>
                                <p:cTn id="128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4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87" dur="100"/>
                                        <p:tgtEl>
                                          <p:spTgt spid="2994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88" fill="hold" nodeType="afterGroup">
                            <p:stCondLst>
                              <p:cond delay="32500"/>
                            </p:stCondLst>
                            <p:childTnLst>
                              <p:par>
                                <p:cTn id="128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4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91" dur="100"/>
                                        <p:tgtEl>
                                          <p:spTgt spid="2994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92" fill="hold" nodeType="afterGroup">
                            <p:stCondLst>
                              <p:cond delay="32600"/>
                            </p:stCondLst>
                            <p:childTnLst>
                              <p:par>
                                <p:cTn id="129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4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95" dur="100"/>
                                        <p:tgtEl>
                                          <p:spTgt spid="2994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96" fill="hold" nodeType="afterGroup">
                            <p:stCondLst>
                              <p:cond delay="32700"/>
                            </p:stCondLst>
                            <p:childTnLst>
                              <p:par>
                                <p:cTn id="129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4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99" dur="100"/>
                                        <p:tgtEl>
                                          <p:spTgt spid="2994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00" fill="hold" nodeType="afterGroup">
                            <p:stCondLst>
                              <p:cond delay="32800"/>
                            </p:stCondLst>
                            <p:childTnLst>
                              <p:par>
                                <p:cTn id="130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4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03" dur="100"/>
                                        <p:tgtEl>
                                          <p:spTgt spid="2994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04" fill="hold" nodeType="afterGroup">
                            <p:stCondLst>
                              <p:cond delay="32900"/>
                            </p:stCondLst>
                            <p:childTnLst>
                              <p:par>
                                <p:cTn id="130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4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07" dur="100"/>
                                        <p:tgtEl>
                                          <p:spTgt spid="2994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08" fill="hold" nodeType="afterGroup">
                            <p:stCondLst>
                              <p:cond delay="33000"/>
                            </p:stCondLst>
                            <p:childTnLst>
                              <p:par>
                                <p:cTn id="130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11" dur="100"/>
                                        <p:tgtEl>
                                          <p:spTgt spid="2994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12" fill="hold" nodeType="afterGroup">
                            <p:stCondLst>
                              <p:cond delay="33100"/>
                            </p:stCondLst>
                            <p:childTnLst>
                              <p:par>
                                <p:cTn id="131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15" dur="100"/>
                                        <p:tgtEl>
                                          <p:spTgt spid="2994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16" fill="hold" nodeType="afterGroup">
                            <p:stCondLst>
                              <p:cond delay="33200"/>
                            </p:stCondLst>
                            <p:childTnLst>
                              <p:par>
                                <p:cTn id="131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19" dur="100"/>
                                        <p:tgtEl>
                                          <p:spTgt spid="2994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20" fill="hold" nodeType="afterGroup">
                            <p:stCondLst>
                              <p:cond delay="33300"/>
                            </p:stCondLst>
                            <p:childTnLst>
                              <p:par>
                                <p:cTn id="132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23" dur="100"/>
                                        <p:tgtEl>
                                          <p:spTgt spid="2994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24" fill="hold" nodeType="afterGroup">
                            <p:stCondLst>
                              <p:cond delay="33400"/>
                            </p:stCondLst>
                            <p:childTnLst>
                              <p:par>
                                <p:cTn id="132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27" dur="100"/>
                                        <p:tgtEl>
                                          <p:spTgt spid="2994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28" fill="hold" nodeType="afterGroup">
                            <p:stCondLst>
                              <p:cond delay="33500"/>
                            </p:stCondLst>
                            <p:childTnLst>
                              <p:par>
                                <p:cTn id="132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4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31" dur="100"/>
                                        <p:tgtEl>
                                          <p:spTgt spid="2994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32" fill="hold" nodeType="afterGroup">
                            <p:stCondLst>
                              <p:cond delay="33600"/>
                            </p:stCondLst>
                            <p:childTnLst>
                              <p:par>
                                <p:cTn id="133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4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35" dur="100"/>
                                        <p:tgtEl>
                                          <p:spTgt spid="2994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36" fill="hold" nodeType="afterGroup">
                            <p:stCondLst>
                              <p:cond delay="33700"/>
                            </p:stCondLst>
                            <p:childTnLst>
                              <p:par>
                                <p:cTn id="133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4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39" dur="100"/>
                                        <p:tgtEl>
                                          <p:spTgt spid="2994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40" fill="hold" nodeType="afterGroup">
                            <p:stCondLst>
                              <p:cond delay="33800"/>
                            </p:stCondLst>
                            <p:childTnLst>
                              <p:par>
                                <p:cTn id="134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4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43" dur="100"/>
                                        <p:tgtEl>
                                          <p:spTgt spid="2994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44" fill="hold" nodeType="afterGroup">
                            <p:stCondLst>
                              <p:cond delay="33900"/>
                            </p:stCondLst>
                            <p:childTnLst>
                              <p:par>
                                <p:cTn id="134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4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47" dur="100"/>
                                        <p:tgtEl>
                                          <p:spTgt spid="2994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48" fill="hold" nodeType="afterGroup">
                            <p:stCondLst>
                              <p:cond delay="34000"/>
                            </p:stCondLst>
                            <p:childTnLst>
                              <p:par>
                                <p:cTn id="134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4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51" dur="100"/>
                                        <p:tgtEl>
                                          <p:spTgt spid="2994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52" fill="hold" nodeType="afterGroup">
                            <p:stCondLst>
                              <p:cond delay="34100"/>
                            </p:stCondLst>
                            <p:childTnLst>
                              <p:par>
                                <p:cTn id="135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4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55" dur="100"/>
                                        <p:tgtEl>
                                          <p:spTgt spid="2994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56" fill="hold" nodeType="afterGroup">
                            <p:stCondLst>
                              <p:cond delay="34200"/>
                            </p:stCondLst>
                            <p:childTnLst>
                              <p:par>
                                <p:cTn id="135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4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59" dur="100"/>
                                        <p:tgtEl>
                                          <p:spTgt spid="2994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60" fill="hold" nodeType="afterGroup">
                            <p:stCondLst>
                              <p:cond delay="34300"/>
                            </p:stCondLst>
                            <p:childTnLst>
                              <p:par>
                                <p:cTn id="136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4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63" dur="100"/>
                                        <p:tgtEl>
                                          <p:spTgt spid="2994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64" fill="hold" nodeType="afterGroup">
                            <p:stCondLst>
                              <p:cond delay="34400"/>
                            </p:stCondLst>
                            <p:childTnLst>
                              <p:par>
                                <p:cTn id="136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4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67" dur="100"/>
                                        <p:tgtEl>
                                          <p:spTgt spid="2994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68" fill="hold" nodeType="afterGroup">
                            <p:stCondLst>
                              <p:cond delay="34500"/>
                            </p:stCondLst>
                            <p:childTnLst>
                              <p:par>
                                <p:cTn id="136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4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71" dur="100"/>
                                        <p:tgtEl>
                                          <p:spTgt spid="2994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72" fill="hold" nodeType="afterGroup">
                            <p:stCondLst>
                              <p:cond delay="34600"/>
                            </p:stCondLst>
                            <p:childTnLst>
                              <p:par>
                                <p:cTn id="137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4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75" dur="100"/>
                                        <p:tgtEl>
                                          <p:spTgt spid="2994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76" fill="hold" nodeType="afterGroup">
                            <p:stCondLst>
                              <p:cond delay="34700"/>
                            </p:stCondLst>
                            <p:childTnLst>
                              <p:par>
                                <p:cTn id="137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4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79" dur="100"/>
                                        <p:tgtEl>
                                          <p:spTgt spid="2994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80" fill="hold" nodeType="afterGroup">
                            <p:stCondLst>
                              <p:cond delay="34800"/>
                            </p:stCondLst>
                            <p:childTnLst>
                              <p:par>
                                <p:cTn id="138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4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83" dur="100"/>
                                        <p:tgtEl>
                                          <p:spTgt spid="2994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84" fill="hold" nodeType="afterGroup">
                            <p:stCondLst>
                              <p:cond delay="34900"/>
                            </p:stCondLst>
                            <p:childTnLst>
                              <p:par>
                                <p:cTn id="138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4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87" dur="100"/>
                                        <p:tgtEl>
                                          <p:spTgt spid="2994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88" fill="hold" nodeType="afterGroup">
                            <p:stCondLst>
                              <p:cond delay="35000"/>
                            </p:stCondLst>
                            <p:childTnLst>
                              <p:par>
                                <p:cTn id="138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4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91" dur="100"/>
                                        <p:tgtEl>
                                          <p:spTgt spid="2994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92" fill="hold" nodeType="afterGroup">
                            <p:stCondLst>
                              <p:cond delay="35100"/>
                            </p:stCondLst>
                            <p:childTnLst>
                              <p:par>
                                <p:cTn id="139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4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95" dur="100"/>
                                        <p:tgtEl>
                                          <p:spTgt spid="2994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96" fill="hold" nodeType="afterGroup">
                            <p:stCondLst>
                              <p:cond delay="35200"/>
                            </p:stCondLst>
                            <p:childTnLst>
                              <p:par>
                                <p:cTn id="139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4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99" dur="100"/>
                                        <p:tgtEl>
                                          <p:spTgt spid="2994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00" fill="hold" nodeType="afterGroup">
                            <p:stCondLst>
                              <p:cond delay="35300"/>
                            </p:stCondLst>
                            <p:childTnLst>
                              <p:par>
                                <p:cTn id="140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4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03" dur="100"/>
                                        <p:tgtEl>
                                          <p:spTgt spid="2994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04" fill="hold" nodeType="afterGroup">
                            <p:stCondLst>
                              <p:cond delay="35400"/>
                            </p:stCondLst>
                            <p:childTnLst>
                              <p:par>
                                <p:cTn id="140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07" dur="100"/>
                                        <p:tgtEl>
                                          <p:spTgt spid="2994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08" fill="hold" nodeType="afterGroup">
                            <p:stCondLst>
                              <p:cond delay="35500"/>
                            </p:stCondLst>
                            <p:childTnLst>
                              <p:par>
                                <p:cTn id="140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4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11" dur="100"/>
                                        <p:tgtEl>
                                          <p:spTgt spid="2994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12" fill="hold" nodeType="afterGroup">
                            <p:stCondLst>
                              <p:cond delay="35600"/>
                            </p:stCondLst>
                            <p:childTnLst>
                              <p:par>
                                <p:cTn id="141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15" dur="100"/>
                                        <p:tgtEl>
                                          <p:spTgt spid="2994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16" fill="hold" nodeType="afterGroup">
                            <p:stCondLst>
                              <p:cond delay="35700"/>
                            </p:stCondLst>
                            <p:childTnLst>
                              <p:par>
                                <p:cTn id="141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19" dur="100"/>
                                        <p:tgtEl>
                                          <p:spTgt spid="2994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20" fill="hold" nodeType="afterGroup">
                            <p:stCondLst>
                              <p:cond delay="35800"/>
                            </p:stCondLst>
                            <p:childTnLst>
                              <p:par>
                                <p:cTn id="142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23" dur="100"/>
                                        <p:tgtEl>
                                          <p:spTgt spid="2994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24" fill="hold" nodeType="afterGroup">
                            <p:stCondLst>
                              <p:cond delay="35900"/>
                            </p:stCondLst>
                            <p:childTnLst>
                              <p:par>
                                <p:cTn id="142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4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27" dur="100"/>
                                        <p:tgtEl>
                                          <p:spTgt spid="2994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28" fill="hold" nodeType="afterGroup">
                            <p:stCondLst>
                              <p:cond delay="36000"/>
                            </p:stCondLst>
                            <p:childTnLst>
                              <p:par>
                                <p:cTn id="142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4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31" dur="100"/>
                                        <p:tgtEl>
                                          <p:spTgt spid="2994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32" fill="hold" nodeType="afterGroup">
                            <p:stCondLst>
                              <p:cond delay="36100"/>
                            </p:stCondLst>
                            <p:childTnLst>
                              <p:par>
                                <p:cTn id="143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4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35" dur="100"/>
                                        <p:tgtEl>
                                          <p:spTgt spid="2994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36" fill="hold" nodeType="afterGroup">
                            <p:stCondLst>
                              <p:cond delay="36200"/>
                            </p:stCondLst>
                            <p:childTnLst>
                              <p:par>
                                <p:cTn id="143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4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39" dur="100"/>
                                        <p:tgtEl>
                                          <p:spTgt spid="2994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40" fill="hold" nodeType="afterGroup">
                            <p:stCondLst>
                              <p:cond delay="36300"/>
                            </p:stCondLst>
                            <p:childTnLst>
                              <p:par>
                                <p:cTn id="144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4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43" dur="100"/>
                                        <p:tgtEl>
                                          <p:spTgt spid="2994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44" fill="hold" nodeType="afterGroup">
                            <p:stCondLst>
                              <p:cond delay="36400"/>
                            </p:stCondLst>
                            <p:childTnLst>
                              <p:par>
                                <p:cTn id="144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4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47" dur="100"/>
                                        <p:tgtEl>
                                          <p:spTgt spid="2994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48" fill="hold" nodeType="afterGroup">
                            <p:stCondLst>
                              <p:cond delay="36500"/>
                            </p:stCondLst>
                            <p:childTnLst>
                              <p:par>
                                <p:cTn id="144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4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51" dur="100"/>
                                        <p:tgtEl>
                                          <p:spTgt spid="2994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52" fill="hold" nodeType="afterGroup">
                            <p:stCondLst>
                              <p:cond delay="36600"/>
                            </p:stCondLst>
                            <p:childTnLst>
                              <p:par>
                                <p:cTn id="145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4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55" dur="100"/>
                                        <p:tgtEl>
                                          <p:spTgt spid="2994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56" fill="hold" nodeType="afterGroup">
                            <p:stCondLst>
                              <p:cond delay="36700"/>
                            </p:stCondLst>
                            <p:childTnLst>
                              <p:par>
                                <p:cTn id="145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4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59" dur="100"/>
                                        <p:tgtEl>
                                          <p:spTgt spid="2994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60" fill="hold" nodeType="afterGroup">
                            <p:stCondLst>
                              <p:cond delay="36800"/>
                            </p:stCondLst>
                            <p:childTnLst>
                              <p:par>
                                <p:cTn id="146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4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63" dur="100"/>
                                        <p:tgtEl>
                                          <p:spTgt spid="2994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64" fill="hold" nodeType="afterGroup">
                            <p:stCondLst>
                              <p:cond delay="36900"/>
                            </p:stCondLst>
                            <p:childTnLst>
                              <p:par>
                                <p:cTn id="146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4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67" dur="100"/>
                                        <p:tgtEl>
                                          <p:spTgt spid="2994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68" fill="hold" nodeType="afterGroup">
                            <p:stCondLst>
                              <p:cond delay="37000"/>
                            </p:stCondLst>
                            <p:childTnLst>
                              <p:par>
                                <p:cTn id="146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4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71" dur="100"/>
                                        <p:tgtEl>
                                          <p:spTgt spid="2994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72" fill="hold" nodeType="afterGroup">
                            <p:stCondLst>
                              <p:cond delay="37100"/>
                            </p:stCondLst>
                            <p:childTnLst>
                              <p:par>
                                <p:cTn id="147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4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75" dur="100"/>
                                        <p:tgtEl>
                                          <p:spTgt spid="2994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76" fill="hold" nodeType="afterGroup">
                            <p:stCondLst>
                              <p:cond delay="37200"/>
                            </p:stCondLst>
                            <p:childTnLst>
                              <p:par>
                                <p:cTn id="147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4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79" dur="100"/>
                                        <p:tgtEl>
                                          <p:spTgt spid="2994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80" fill="hold" nodeType="afterGroup">
                            <p:stCondLst>
                              <p:cond delay="37300"/>
                            </p:stCondLst>
                            <p:childTnLst>
                              <p:par>
                                <p:cTn id="148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4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83" dur="100"/>
                                        <p:tgtEl>
                                          <p:spTgt spid="2994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84" fill="hold" nodeType="afterGroup">
                            <p:stCondLst>
                              <p:cond delay="37400"/>
                            </p:stCondLst>
                            <p:childTnLst>
                              <p:par>
                                <p:cTn id="148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4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87" dur="100"/>
                                        <p:tgtEl>
                                          <p:spTgt spid="2994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88" fill="hold" nodeType="afterGroup">
                            <p:stCondLst>
                              <p:cond delay="37500"/>
                            </p:stCondLst>
                            <p:childTnLst>
                              <p:par>
                                <p:cTn id="148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4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91" dur="100"/>
                                        <p:tgtEl>
                                          <p:spTgt spid="2994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92" fill="hold" nodeType="afterGroup">
                            <p:stCondLst>
                              <p:cond delay="37600"/>
                            </p:stCondLst>
                            <p:childTnLst>
                              <p:par>
                                <p:cTn id="149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4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95" dur="100"/>
                                        <p:tgtEl>
                                          <p:spTgt spid="2994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96" fill="hold" nodeType="afterGroup">
                            <p:stCondLst>
                              <p:cond delay="37700"/>
                            </p:stCondLst>
                            <p:childTnLst>
                              <p:par>
                                <p:cTn id="149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4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99" dur="100"/>
                                        <p:tgtEl>
                                          <p:spTgt spid="2994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00" fill="hold" nodeType="afterGroup">
                            <p:stCondLst>
                              <p:cond delay="37800"/>
                            </p:stCondLst>
                            <p:childTnLst>
                              <p:par>
                                <p:cTn id="150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03" dur="100"/>
                                        <p:tgtEl>
                                          <p:spTgt spid="2994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04" fill="hold" nodeType="afterGroup">
                            <p:stCondLst>
                              <p:cond delay="37900"/>
                            </p:stCondLst>
                            <p:childTnLst>
                              <p:par>
                                <p:cTn id="150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4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07" dur="100"/>
                                        <p:tgtEl>
                                          <p:spTgt spid="2994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08" fill="hold" nodeType="afterGroup">
                            <p:stCondLst>
                              <p:cond delay="38000"/>
                            </p:stCondLst>
                            <p:childTnLst>
                              <p:par>
                                <p:cTn id="150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11" dur="100"/>
                                        <p:tgtEl>
                                          <p:spTgt spid="2994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12" fill="hold" nodeType="afterGroup">
                            <p:stCondLst>
                              <p:cond delay="38100"/>
                            </p:stCondLst>
                            <p:childTnLst>
                              <p:par>
                                <p:cTn id="151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4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15" dur="100"/>
                                        <p:tgtEl>
                                          <p:spTgt spid="2994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16" fill="hold" nodeType="afterGroup">
                            <p:stCondLst>
                              <p:cond delay="38200"/>
                            </p:stCondLst>
                            <p:childTnLst>
                              <p:par>
                                <p:cTn id="151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4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19" dur="100"/>
                                        <p:tgtEl>
                                          <p:spTgt spid="2994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20" fill="hold" nodeType="afterGroup">
                            <p:stCondLst>
                              <p:cond delay="38300"/>
                            </p:stCondLst>
                            <p:childTnLst>
                              <p:par>
                                <p:cTn id="152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4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23" dur="100"/>
                                        <p:tgtEl>
                                          <p:spTgt spid="2994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24" fill="hold" nodeType="afterGroup">
                            <p:stCondLst>
                              <p:cond delay="38400"/>
                            </p:stCondLst>
                            <p:childTnLst>
                              <p:par>
                                <p:cTn id="152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4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27" dur="100"/>
                                        <p:tgtEl>
                                          <p:spTgt spid="2994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28" fill="hold" nodeType="afterGroup">
                            <p:stCondLst>
                              <p:cond delay="38500"/>
                            </p:stCondLst>
                            <p:childTnLst>
                              <p:par>
                                <p:cTn id="152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4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31" dur="100"/>
                                        <p:tgtEl>
                                          <p:spTgt spid="2994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32" fill="hold" nodeType="afterGroup">
                            <p:stCondLst>
                              <p:cond delay="38600"/>
                            </p:stCondLst>
                            <p:childTnLst>
                              <p:par>
                                <p:cTn id="153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4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35" dur="100"/>
                                        <p:tgtEl>
                                          <p:spTgt spid="2994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36" fill="hold" nodeType="afterGroup">
                            <p:stCondLst>
                              <p:cond delay="38700"/>
                            </p:stCondLst>
                            <p:childTnLst>
                              <p:par>
                                <p:cTn id="153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4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39" dur="100"/>
                                        <p:tgtEl>
                                          <p:spTgt spid="2994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40" fill="hold" nodeType="afterGroup">
                            <p:stCondLst>
                              <p:cond delay="38800"/>
                            </p:stCondLst>
                            <p:childTnLst>
                              <p:par>
                                <p:cTn id="154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43" dur="100"/>
                                        <p:tgtEl>
                                          <p:spTgt spid="2994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44" fill="hold" nodeType="afterGroup">
                            <p:stCondLst>
                              <p:cond delay="38900"/>
                            </p:stCondLst>
                            <p:childTnLst>
                              <p:par>
                                <p:cTn id="154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4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47" dur="100"/>
                                        <p:tgtEl>
                                          <p:spTgt spid="2994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48" fill="hold" nodeType="afterGroup">
                            <p:stCondLst>
                              <p:cond delay="39000"/>
                            </p:stCondLst>
                            <p:childTnLst>
                              <p:par>
                                <p:cTn id="154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4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51" dur="100"/>
                                        <p:tgtEl>
                                          <p:spTgt spid="2994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52" fill="hold" nodeType="afterGroup">
                            <p:stCondLst>
                              <p:cond delay="39100"/>
                            </p:stCondLst>
                            <p:childTnLst>
                              <p:par>
                                <p:cTn id="155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4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55" dur="100"/>
                                        <p:tgtEl>
                                          <p:spTgt spid="2994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56" fill="hold" nodeType="afterGroup">
                            <p:stCondLst>
                              <p:cond delay="39200"/>
                            </p:stCondLst>
                            <p:childTnLst>
                              <p:par>
                                <p:cTn id="155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4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59" dur="100"/>
                                        <p:tgtEl>
                                          <p:spTgt spid="2994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60" fill="hold" nodeType="afterGroup">
                            <p:stCondLst>
                              <p:cond delay="39300"/>
                            </p:stCondLst>
                            <p:childTnLst>
                              <p:par>
                                <p:cTn id="156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4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63" dur="100"/>
                                        <p:tgtEl>
                                          <p:spTgt spid="2994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64" fill="hold" nodeType="afterGroup">
                            <p:stCondLst>
                              <p:cond delay="39400"/>
                            </p:stCondLst>
                            <p:childTnLst>
                              <p:par>
                                <p:cTn id="156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4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67" dur="100"/>
                                        <p:tgtEl>
                                          <p:spTgt spid="2994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68" fill="hold" nodeType="afterGroup">
                            <p:stCondLst>
                              <p:cond delay="39500"/>
                            </p:stCondLst>
                            <p:childTnLst>
                              <p:par>
                                <p:cTn id="156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4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71" dur="100"/>
                                        <p:tgtEl>
                                          <p:spTgt spid="2994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72" fill="hold" nodeType="afterGroup">
                            <p:stCondLst>
                              <p:cond delay="39600"/>
                            </p:stCondLst>
                            <p:childTnLst>
                              <p:par>
                                <p:cTn id="157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5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75" dur="100"/>
                                        <p:tgtEl>
                                          <p:spTgt spid="2995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76" fill="hold" nodeType="afterGroup">
                            <p:stCondLst>
                              <p:cond delay="39700"/>
                            </p:stCondLst>
                            <p:childTnLst>
                              <p:par>
                                <p:cTn id="157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5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79" dur="100"/>
                                        <p:tgtEl>
                                          <p:spTgt spid="2995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80" fill="hold" nodeType="afterGroup">
                            <p:stCondLst>
                              <p:cond delay="39800"/>
                            </p:stCondLst>
                            <p:childTnLst>
                              <p:par>
                                <p:cTn id="158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5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83" dur="100"/>
                                        <p:tgtEl>
                                          <p:spTgt spid="2995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84" fill="hold" nodeType="afterGroup">
                            <p:stCondLst>
                              <p:cond delay="39900"/>
                            </p:stCondLst>
                            <p:childTnLst>
                              <p:par>
                                <p:cTn id="158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5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87" dur="100"/>
                                        <p:tgtEl>
                                          <p:spTgt spid="2995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88" fill="hold" nodeType="afterGroup">
                            <p:stCondLst>
                              <p:cond delay="40000"/>
                            </p:stCondLst>
                            <p:childTnLst>
                              <p:par>
                                <p:cTn id="158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5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91" dur="100"/>
                                        <p:tgtEl>
                                          <p:spTgt spid="2995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92" fill="hold" nodeType="afterGroup">
                            <p:stCondLst>
                              <p:cond delay="40100"/>
                            </p:stCondLst>
                            <p:childTnLst>
                              <p:par>
                                <p:cTn id="159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5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95" dur="100"/>
                                        <p:tgtEl>
                                          <p:spTgt spid="2995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96" fill="hold" nodeType="afterGroup">
                            <p:stCondLst>
                              <p:cond delay="40200"/>
                            </p:stCondLst>
                            <p:childTnLst>
                              <p:par>
                                <p:cTn id="159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99" dur="100"/>
                                        <p:tgtEl>
                                          <p:spTgt spid="2995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00" fill="hold" nodeType="afterGroup">
                            <p:stCondLst>
                              <p:cond delay="40300"/>
                            </p:stCondLst>
                            <p:childTnLst>
                              <p:par>
                                <p:cTn id="160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03" dur="100"/>
                                        <p:tgtEl>
                                          <p:spTgt spid="2995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04" fill="hold" nodeType="afterGroup">
                            <p:stCondLst>
                              <p:cond delay="40400"/>
                            </p:stCondLst>
                            <p:childTnLst>
                              <p:par>
                                <p:cTn id="160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07" dur="100"/>
                                        <p:tgtEl>
                                          <p:spTgt spid="2995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08" fill="hold" nodeType="afterGroup">
                            <p:stCondLst>
                              <p:cond delay="40500"/>
                            </p:stCondLst>
                            <p:childTnLst>
                              <p:par>
                                <p:cTn id="160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11" dur="100"/>
                                        <p:tgtEl>
                                          <p:spTgt spid="2995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12" fill="hold" nodeType="afterGroup">
                            <p:stCondLst>
                              <p:cond delay="40600"/>
                            </p:stCondLst>
                            <p:childTnLst>
                              <p:par>
                                <p:cTn id="161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15" dur="100"/>
                                        <p:tgtEl>
                                          <p:spTgt spid="2995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16" fill="hold" nodeType="afterGroup">
                            <p:stCondLst>
                              <p:cond delay="40700"/>
                            </p:stCondLst>
                            <p:childTnLst>
                              <p:par>
                                <p:cTn id="161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19" dur="100"/>
                                        <p:tgtEl>
                                          <p:spTgt spid="2995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20" fill="hold" nodeType="afterGroup">
                            <p:stCondLst>
                              <p:cond delay="40800"/>
                            </p:stCondLst>
                            <p:childTnLst>
                              <p:par>
                                <p:cTn id="162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5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23" dur="100"/>
                                        <p:tgtEl>
                                          <p:spTgt spid="2995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24" fill="hold" nodeType="afterGroup">
                            <p:stCondLst>
                              <p:cond delay="40900"/>
                            </p:stCondLst>
                            <p:childTnLst>
                              <p:par>
                                <p:cTn id="162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5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27" dur="100"/>
                                        <p:tgtEl>
                                          <p:spTgt spid="2995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28" fill="hold" nodeType="afterGroup">
                            <p:stCondLst>
                              <p:cond delay="41000"/>
                            </p:stCondLst>
                            <p:childTnLst>
                              <p:par>
                                <p:cTn id="162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5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31" dur="100"/>
                                        <p:tgtEl>
                                          <p:spTgt spid="2995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32" fill="hold" nodeType="afterGroup">
                            <p:stCondLst>
                              <p:cond delay="41100"/>
                            </p:stCondLst>
                            <p:childTnLst>
                              <p:par>
                                <p:cTn id="163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5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35" dur="100"/>
                                        <p:tgtEl>
                                          <p:spTgt spid="2995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36" fill="hold" nodeType="afterGroup">
                            <p:stCondLst>
                              <p:cond delay="41200"/>
                            </p:stCondLst>
                            <p:childTnLst>
                              <p:par>
                                <p:cTn id="163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5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39" dur="100"/>
                                        <p:tgtEl>
                                          <p:spTgt spid="2995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40" fill="hold" nodeType="afterGroup">
                            <p:stCondLst>
                              <p:cond delay="41300"/>
                            </p:stCondLst>
                            <p:childTnLst>
                              <p:par>
                                <p:cTn id="164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5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43" dur="100"/>
                                        <p:tgtEl>
                                          <p:spTgt spid="2995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44" fill="hold" nodeType="afterGroup">
                            <p:stCondLst>
                              <p:cond delay="41400"/>
                            </p:stCondLst>
                            <p:childTnLst>
                              <p:par>
                                <p:cTn id="164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5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47" dur="100"/>
                                        <p:tgtEl>
                                          <p:spTgt spid="2995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48" fill="hold" nodeType="afterGroup">
                            <p:stCondLst>
                              <p:cond delay="41500"/>
                            </p:stCondLst>
                            <p:childTnLst>
                              <p:par>
                                <p:cTn id="164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5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51" dur="100"/>
                                        <p:tgtEl>
                                          <p:spTgt spid="2995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52" fill="hold" nodeType="afterGroup">
                            <p:stCondLst>
                              <p:cond delay="41600"/>
                            </p:stCondLst>
                            <p:childTnLst>
                              <p:par>
                                <p:cTn id="165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5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55" dur="100"/>
                                        <p:tgtEl>
                                          <p:spTgt spid="2995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56" fill="hold" nodeType="afterGroup">
                            <p:stCondLst>
                              <p:cond delay="41700"/>
                            </p:stCondLst>
                            <p:childTnLst>
                              <p:par>
                                <p:cTn id="165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5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59" dur="100"/>
                                        <p:tgtEl>
                                          <p:spTgt spid="2995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60" fill="hold" nodeType="afterGroup">
                            <p:stCondLst>
                              <p:cond delay="41800"/>
                            </p:stCondLst>
                            <p:childTnLst>
                              <p:par>
                                <p:cTn id="166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5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63" dur="100"/>
                                        <p:tgtEl>
                                          <p:spTgt spid="2995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64" fill="hold" nodeType="afterGroup">
                            <p:stCondLst>
                              <p:cond delay="41900"/>
                            </p:stCondLst>
                            <p:childTnLst>
                              <p:par>
                                <p:cTn id="166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5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67" dur="100"/>
                                        <p:tgtEl>
                                          <p:spTgt spid="2995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68" fill="hold" nodeType="afterGroup">
                            <p:stCondLst>
                              <p:cond delay="42000"/>
                            </p:stCondLst>
                            <p:childTnLst>
                              <p:par>
                                <p:cTn id="166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5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71" dur="100"/>
                                        <p:tgtEl>
                                          <p:spTgt spid="2995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72" fill="hold" nodeType="afterGroup">
                            <p:stCondLst>
                              <p:cond delay="42100"/>
                            </p:stCondLst>
                            <p:childTnLst>
                              <p:par>
                                <p:cTn id="167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5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75" dur="100"/>
                                        <p:tgtEl>
                                          <p:spTgt spid="2995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76" fill="hold" nodeType="afterGroup">
                            <p:stCondLst>
                              <p:cond delay="42200"/>
                            </p:stCondLst>
                            <p:childTnLst>
                              <p:par>
                                <p:cTn id="167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5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79" dur="100"/>
                                        <p:tgtEl>
                                          <p:spTgt spid="2995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80" fill="hold" nodeType="afterGroup">
                            <p:stCondLst>
                              <p:cond delay="42300"/>
                            </p:stCondLst>
                            <p:childTnLst>
                              <p:par>
                                <p:cTn id="168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5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83" dur="100"/>
                                        <p:tgtEl>
                                          <p:spTgt spid="2995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84" fill="hold" nodeType="afterGroup">
                            <p:stCondLst>
                              <p:cond delay="42400"/>
                            </p:stCondLst>
                            <p:childTnLst>
                              <p:par>
                                <p:cTn id="168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5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87" dur="100"/>
                                        <p:tgtEl>
                                          <p:spTgt spid="2995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88" fill="hold" nodeType="afterGroup">
                            <p:stCondLst>
                              <p:cond delay="42500"/>
                            </p:stCondLst>
                            <p:childTnLst>
                              <p:par>
                                <p:cTn id="168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5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91" dur="100"/>
                                        <p:tgtEl>
                                          <p:spTgt spid="2995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92" fill="hold" nodeType="afterGroup">
                            <p:stCondLst>
                              <p:cond delay="42600"/>
                            </p:stCondLst>
                            <p:childTnLst>
                              <p:par>
                                <p:cTn id="169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95" dur="100"/>
                                        <p:tgtEl>
                                          <p:spTgt spid="2995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96" fill="hold" nodeType="afterGroup">
                            <p:stCondLst>
                              <p:cond delay="42700"/>
                            </p:stCondLst>
                            <p:childTnLst>
                              <p:par>
                                <p:cTn id="169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5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99" dur="100"/>
                                        <p:tgtEl>
                                          <p:spTgt spid="2995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00" fill="hold" nodeType="afterGroup">
                            <p:stCondLst>
                              <p:cond delay="42800"/>
                            </p:stCondLst>
                            <p:childTnLst>
                              <p:par>
                                <p:cTn id="170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03" dur="100"/>
                                        <p:tgtEl>
                                          <p:spTgt spid="2995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04" fill="hold" nodeType="afterGroup">
                            <p:stCondLst>
                              <p:cond delay="42900"/>
                            </p:stCondLst>
                            <p:childTnLst>
                              <p:par>
                                <p:cTn id="170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07" dur="100"/>
                                        <p:tgtEl>
                                          <p:spTgt spid="2995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08" fill="hold" nodeType="afterGroup">
                            <p:stCondLst>
                              <p:cond delay="43000"/>
                            </p:stCondLst>
                            <p:childTnLst>
                              <p:par>
                                <p:cTn id="170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5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11" dur="100"/>
                                        <p:tgtEl>
                                          <p:spTgt spid="2995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12" fill="hold" nodeType="afterGroup">
                            <p:stCondLst>
                              <p:cond delay="43100"/>
                            </p:stCondLst>
                            <p:childTnLst>
                              <p:par>
                                <p:cTn id="171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5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15" dur="100"/>
                                        <p:tgtEl>
                                          <p:spTgt spid="2995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16" fill="hold" nodeType="afterGroup">
                            <p:stCondLst>
                              <p:cond delay="43200"/>
                            </p:stCondLst>
                            <p:childTnLst>
                              <p:par>
                                <p:cTn id="171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5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19" dur="100"/>
                                        <p:tgtEl>
                                          <p:spTgt spid="2995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20" fill="hold" nodeType="afterGroup">
                            <p:stCondLst>
                              <p:cond delay="43300"/>
                            </p:stCondLst>
                            <p:childTnLst>
                              <p:par>
                                <p:cTn id="172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5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23" dur="100"/>
                                        <p:tgtEl>
                                          <p:spTgt spid="2995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24" fill="hold" nodeType="afterGroup">
                            <p:stCondLst>
                              <p:cond delay="43400"/>
                            </p:stCondLst>
                            <p:childTnLst>
                              <p:par>
                                <p:cTn id="172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5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27" dur="100"/>
                                        <p:tgtEl>
                                          <p:spTgt spid="2995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28" fill="hold" nodeType="afterGroup">
                            <p:stCondLst>
                              <p:cond delay="43500"/>
                            </p:stCondLst>
                            <p:childTnLst>
                              <p:par>
                                <p:cTn id="172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5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31" dur="100"/>
                                        <p:tgtEl>
                                          <p:spTgt spid="2995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32" fill="hold" nodeType="afterGroup">
                            <p:stCondLst>
                              <p:cond delay="43600"/>
                            </p:stCondLst>
                            <p:childTnLst>
                              <p:par>
                                <p:cTn id="173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5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35" dur="100"/>
                                        <p:tgtEl>
                                          <p:spTgt spid="2995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36" fill="hold" nodeType="afterGroup">
                            <p:stCondLst>
                              <p:cond delay="43700"/>
                            </p:stCondLst>
                            <p:childTnLst>
                              <p:par>
                                <p:cTn id="173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5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39" dur="100"/>
                                        <p:tgtEl>
                                          <p:spTgt spid="2995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40" fill="hold" nodeType="afterGroup">
                            <p:stCondLst>
                              <p:cond delay="43800"/>
                            </p:stCondLst>
                            <p:childTnLst>
                              <p:par>
                                <p:cTn id="174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5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43" dur="100"/>
                                        <p:tgtEl>
                                          <p:spTgt spid="2995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44" fill="hold" nodeType="afterGroup">
                            <p:stCondLst>
                              <p:cond delay="43900"/>
                            </p:stCondLst>
                            <p:childTnLst>
                              <p:par>
                                <p:cTn id="174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5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47" dur="100"/>
                                        <p:tgtEl>
                                          <p:spTgt spid="2995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48" fill="hold" nodeType="afterGroup">
                            <p:stCondLst>
                              <p:cond delay="44000"/>
                            </p:stCondLst>
                            <p:childTnLst>
                              <p:par>
                                <p:cTn id="174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5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51" dur="100"/>
                                        <p:tgtEl>
                                          <p:spTgt spid="2995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52" fill="hold" nodeType="afterGroup">
                            <p:stCondLst>
                              <p:cond delay="44100"/>
                            </p:stCondLst>
                            <p:childTnLst>
                              <p:par>
                                <p:cTn id="175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5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55" dur="100"/>
                                        <p:tgtEl>
                                          <p:spTgt spid="2995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56" fill="hold" nodeType="afterGroup">
                            <p:stCondLst>
                              <p:cond delay="44200"/>
                            </p:stCondLst>
                            <p:childTnLst>
                              <p:par>
                                <p:cTn id="175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5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59" dur="100"/>
                                        <p:tgtEl>
                                          <p:spTgt spid="2995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60" fill="hold" nodeType="afterGroup">
                            <p:stCondLst>
                              <p:cond delay="44300"/>
                            </p:stCondLst>
                            <p:childTnLst>
                              <p:par>
                                <p:cTn id="176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5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63" dur="100"/>
                                        <p:tgtEl>
                                          <p:spTgt spid="2995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64" fill="hold" nodeType="afterGroup">
                            <p:stCondLst>
                              <p:cond delay="44400"/>
                            </p:stCondLst>
                            <p:childTnLst>
                              <p:par>
                                <p:cTn id="176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5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67" dur="100"/>
                                        <p:tgtEl>
                                          <p:spTgt spid="2995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68" fill="hold" nodeType="afterGroup">
                            <p:stCondLst>
                              <p:cond delay="44500"/>
                            </p:stCondLst>
                            <p:childTnLst>
                              <p:par>
                                <p:cTn id="176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5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71" dur="100"/>
                                        <p:tgtEl>
                                          <p:spTgt spid="2995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72" fill="hold" nodeType="afterGroup">
                            <p:stCondLst>
                              <p:cond delay="44600"/>
                            </p:stCondLst>
                            <p:childTnLst>
                              <p:par>
                                <p:cTn id="177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5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75" dur="100"/>
                                        <p:tgtEl>
                                          <p:spTgt spid="2995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76" fill="hold" nodeType="afterGroup">
                            <p:stCondLst>
                              <p:cond delay="44700"/>
                            </p:stCondLst>
                            <p:childTnLst>
                              <p:par>
                                <p:cTn id="177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5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79" dur="100"/>
                                        <p:tgtEl>
                                          <p:spTgt spid="2995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80" fill="hold" nodeType="afterGroup">
                            <p:stCondLst>
                              <p:cond delay="44800"/>
                            </p:stCondLst>
                            <p:childTnLst>
                              <p:par>
                                <p:cTn id="178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5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83" dur="100"/>
                                        <p:tgtEl>
                                          <p:spTgt spid="2995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84" fill="hold" nodeType="afterGroup">
                            <p:stCondLst>
                              <p:cond delay="44900"/>
                            </p:stCondLst>
                            <p:childTnLst>
                              <p:par>
                                <p:cTn id="178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5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87" dur="100"/>
                                        <p:tgtEl>
                                          <p:spTgt spid="2995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88" fill="hold" nodeType="afterGroup">
                            <p:stCondLst>
                              <p:cond delay="45000"/>
                            </p:stCondLst>
                            <p:childTnLst>
                              <p:par>
                                <p:cTn id="178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91" dur="100"/>
                                        <p:tgtEl>
                                          <p:spTgt spid="2995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92" fill="hold" nodeType="afterGroup">
                            <p:stCondLst>
                              <p:cond delay="45100"/>
                            </p:stCondLst>
                            <p:childTnLst>
                              <p:par>
                                <p:cTn id="179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5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95" dur="100"/>
                                        <p:tgtEl>
                                          <p:spTgt spid="2995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96" fill="hold" nodeType="afterGroup">
                            <p:stCondLst>
                              <p:cond delay="45200"/>
                            </p:stCondLst>
                            <p:childTnLst>
                              <p:par>
                                <p:cTn id="179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99" dur="100"/>
                                        <p:tgtEl>
                                          <p:spTgt spid="2995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00" fill="hold" nodeType="afterGroup">
                            <p:stCondLst>
                              <p:cond delay="45300"/>
                            </p:stCondLst>
                            <p:childTnLst>
                              <p:par>
                                <p:cTn id="180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03" dur="100"/>
                                        <p:tgtEl>
                                          <p:spTgt spid="2995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04" fill="hold" nodeType="afterGroup">
                            <p:stCondLst>
                              <p:cond delay="45400"/>
                            </p:stCondLst>
                            <p:childTnLst>
                              <p:par>
                                <p:cTn id="180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5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07" dur="100"/>
                                        <p:tgtEl>
                                          <p:spTgt spid="2995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08" fill="hold" nodeType="afterGroup">
                            <p:stCondLst>
                              <p:cond delay="45500"/>
                            </p:stCondLst>
                            <p:childTnLst>
                              <p:par>
                                <p:cTn id="180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5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11" dur="100"/>
                                        <p:tgtEl>
                                          <p:spTgt spid="2995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12" fill="hold" nodeType="afterGroup">
                            <p:stCondLst>
                              <p:cond delay="45600"/>
                            </p:stCondLst>
                            <p:childTnLst>
                              <p:par>
                                <p:cTn id="181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5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15" dur="100"/>
                                        <p:tgtEl>
                                          <p:spTgt spid="2995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16" fill="hold" nodeType="afterGroup">
                            <p:stCondLst>
                              <p:cond delay="45700"/>
                            </p:stCondLst>
                            <p:childTnLst>
                              <p:par>
                                <p:cTn id="181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5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19" dur="100"/>
                                        <p:tgtEl>
                                          <p:spTgt spid="2995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20" fill="hold" nodeType="afterGroup">
                            <p:stCondLst>
                              <p:cond delay="45800"/>
                            </p:stCondLst>
                            <p:childTnLst>
                              <p:par>
                                <p:cTn id="182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5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23" dur="100"/>
                                        <p:tgtEl>
                                          <p:spTgt spid="2995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24" fill="hold" nodeType="afterGroup">
                            <p:stCondLst>
                              <p:cond delay="45900"/>
                            </p:stCondLst>
                            <p:childTnLst>
                              <p:par>
                                <p:cTn id="182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5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27" dur="100"/>
                                        <p:tgtEl>
                                          <p:spTgt spid="2995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28" fill="hold" nodeType="afterGroup">
                            <p:stCondLst>
                              <p:cond delay="46000"/>
                            </p:stCondLst>
                            <p:childTnLst>
                              <p:par>
                                <p:cTn id="182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5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31" dur="100"/>
                                        <p:tgtEl>
                                          <p:spTgt spid="2995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32" fill="hold" nodeType="afterGroup">
                            <p:stCondLst>
                              <p:cond delay="46100"/>
                            </p:stCondLst>
                            <p:childTnLst>
                              <p:par>
                                <p:cTn id="183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5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35" dur="100"/>
                                        <p:tgtEl>
                                          <p:spTgt spid="2995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36" fill="hold" nodeType="afterGroup">
                            <p:stCondLst>
                              <p:cond delay="46200"/>
                            </p:stCondLst>
                            <p:childTnLst>
                              <p:par>
                                <p:cTn id="183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5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39" dur="100"/>
                                        <p:tgtEl>
                                          <p:spTgt spid="2995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40" fill="hold" nodeType="afterGroup">
                            <p:stCondLst>
                              <p:cond delay="46300"/>
                            </p:stCondLst>
                            <p:childTnLst>
                              <p:par>
                                <p:cTn id="184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5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43" dur="100"/>
                                        <p:tgtEl>
                                          <p:spTgt spid="2995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44" fill="hold" nodeType="afterGroup">
                            <p:stCondLst>
                              <p:cond delay="46400"/>
                            </p:stCondLst>
                            <p:childTnLst>
                              <p:par>
                                <p:cTn id="184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5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47" dur="100"/>
                                        <p:tgtEl>
                                          <p:spTgt spid="2995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48" fill="hold" nodeType="afterGroup">
                            <p:stCondLst>
                              <p:cond delay="46500"/>
                            </p:stCondLst>
                            <p:childTnLst>
                              <p:par>
                                <p:cTn id="184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5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51" dur="100"/>
                                        <p:tgtEl>
                                          <p:spTgt spid="2995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52" fill="hold" nodeType="afterGroup">
                            <p:stCondLst>
                              <p:cond delay="46600"/>
                            </p:stCondLst>
                            <p:childTnLst>
                              <p:par>
                                <p:cTn id="185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5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55" dur="100"/>
                                        <p:tgtEl>
                                          <p:spTgt spid="2995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56" fill="hold" nodeType="afterGroup">
                            <p:stCondLst>
                              <p:cond delay="46700"/>
                            </p:stCondLst>
                            <p:childTnLst>
                              <p:par>
                                <p:cTn id="185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5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59" dur="100"/>
                                        <p:tgtEl>
                                          <p:spTgt spid="2995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60" fill="hold" nodeType="afterGroup">
                            <p:stCondLst>
                              <p:cond delay="46800"/>
                            </p:stCondLst>
                            <p:childTnLst>
                              <p:par>
                                <p:cTn id="186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5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63" dur="100"/>
                                        <p:tgtEl>
                                          <p:spTgt spid="2995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64" fill="hold" nodeType="afterGroup">
                            <p:stCondLst>
                              <p:cond delay="46900"/>
                            </p:stCondLst>
                            <p:childTnLst>
                              <p:par>
                                <p:cTn id="186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5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67" dur="100"/>
                                        <p:tgtEl>
                                          <p:spTgt spid="2995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68" fill="hold" nodeType="afterGroup">
                            <p:stCondLst>
                              <p:cond delay="47000"/>
                            </p:stCondLst>
                            <p:childTnLst>
                              <p:par>
                                <p:cTn id="186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5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71" dur="100"/>
                                        <p:tgtEl>
                                          <p:spTgt spid="2995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72" fill="hold" nodeType="afterGroup">
                            <p:stCondLst>
                              <p:cond delay="47100"/>
                            </p:stCondLst>
                            <p:childTnLst>
                              <p:par>
                                <p:cTn id="187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5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75" dur="100"/>
                                        <p:tgtEl>
                                          <p:spTgt spid="2995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76" fill="hold" nodeType="afterGroup">
                            <p:stCondLst>
                              <p:cond delay="47200"/>
                            </p:stCondLst>
                            <p:childTnLst>
                              <p:par>
                                <p:cTn id="187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5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79" dur="100"/>
                                        <p:tgtEl>
                                          <p:spTgt spid="2995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80" fill="hold" nodeType="afterGroup">
                            <p:stCondLst>
                              <p:cond delay="47300"/>
                            </p:stCondLst>
                            <p:childTnLst>
                              <p:par>
                                <p:cTn id="188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5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83" dur="100"/>
                                        <p:tgtEl>
                                          <p:spTgt spid="2995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84" fill="hold" nodeType="afterGroup">
                            <p:stCondLst>
                              <p:cond delay="47400"/>
                            </p:stCondLst>
                            <p:childTnLst>
                              <p:par>
                                <p:cTn id="188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87" dur="100"/>
                                        <p:tgtEl>
                                          <p:spTgt spid="2995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88" fill="hold" nodeType="afterGroup">
                            <p:stCondLst>
                              <p:cond delay="47500"/>
                            </p:stCondLst>
                            <p:childTnLst>
                              <p:par>
                                <p:cTn id="188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5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91" dur="100"/>
                                        <p:tgtEl>
                                          <p:spTgt spid="2995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92" fill="hold" nodeType="afterGroup">
                            <p:stCondLst>
                              <p:cond delay="47600"/>
                            </p:stCondLst>
                            <p:childTnLst>
                              <p:par>
                                <p:cTn id="189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95" dur="100"/>
                                        <p:tgtEl>
                                          <p:spTgt spid="2995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96" fill="hold" nodeType="afterGroup">
                            <p:stCondLst>
                              <p:cond delay="47700"/>
                            </p:stCondLst>
                            <p:childTnLst>
                              <p:par>
                                <p:cTn id="189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99" dur="100"/>
                                        <p:tgtEl>
                                          <p:spTgt spid="2995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00" fill="hold" nodeType="afterGroup">
                            <p:stCondLst>
                              <p:cond delay="47800"/>
                            </p:stCondLst>
                            <p:childTnLst>
                              <p:par>
                                <p:cTn id="190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5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03" dur="100"/>
                                        <p:tgtEl>
                                          <p:spTgt spid="2995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04" fill="hold" nodeType="afterGroup">
                            <p:stCondLst>
                              <p:cond delay="47900"/>
                            </p:stCondLst>
                            <p:childTnLst>
                              <p:par>
                                <p:cTn id="190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5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07" dur="100"/>
                                        <p:tgtEl>
                                          <p:spTgt spid="2995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08" fill="hold" nodeType="afterGroup">
                            <p:stCondLst>
                              <p:cond delay="48000"/>
                            </p:stCondLst>
                            <p:childTnLst>
                              <p:par>
                                <p:cTn id="190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5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11" dur="100"/>
                                        <p:tgtEl>
                                          <p:spTgt spid="2995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12" fill="hold" nodeType="afterGroup">
                            <p:stCondLst>
                              <p:cond delay="48100"/>
                            </p:stCondLst>
                            <p:childTnLst>
                              <p:par>
                                <p:cTn id="191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5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15" dur="100"/>
                                        <p:tgtEl>
                                          <p:spTgt spid="2995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16" fill="hold" nodeType="afterGroup">
                            <p:stCondLst>
                              <p:cond delay="48200"/>
                            </p:stCondLst>
                            <p:childTnLst>
                              <p:par>
                                <p:cTn id="191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5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19" dur="100"/>
                                        <p:tgtEl>
                                          <p:spTgt spid="2995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20" fill="hold" nodeType="afterGroup">
                            <p:stCondLst>
                              <p:cond delay="48300"/>
                            </p:stCondLst>
                            <p:childTnLst>
                              <p:par>
                                <p:cTn id="192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5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23" dur="100"/>
                                        <p:tgtEl>
                                          <p:spTgt spid="2995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24" fill="hold" nodeType="afterGroup">
                            <p:stCondLst>
                              <p:cond delay="48400"/>
                            </p:stCondLst>
                            <p:childTnLst>
                              <p:par>
                                <p:cTn id="192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5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27" dur="100"/>
                                        <p:tgtEl>
                                          <p:spTgt spid="2995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28" fill="hold" nodeType="afterGroup">
                            <p:stCondLst>
                              <p:cond delay="48500"/>
                            </p:stCondLst>
                            <p:childTnLst>
                              <p:par>
                                <p:cTn id="192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5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31" dur="100"/>
                                        <p:tgtEl>
                                          <p:spTgt spid="2995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32" fill="hold" nodeType="afterGroup">
                            <p:stCondLst>
                              <p:cond delay="48600"/>
                            </p:stCondLst>
                            <p:childTnLst>
                              <p:par>
                                <p:cTn id="193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5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35" dur="100"/>
                                        <p:tgtEl>
                                          <p:spTgt spid="2995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36" fill="hold" nodeType="afterGroup">
                            <p:stCondLst>
                              <p:cond delay="48700"/>
                            </p:stCondLst>
                            <p:childTnLst>
                              <p:par>
                                <p:cTn id="193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5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39" dur="100"/>
                                        <p:tgtEl>
                                          <p:spTgt spid="2995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40" fill="hold" nodeType="afterGroup">
                            <p:stCondLst>
                              <p:cond delay="48800"/>
                            </p:stCondLst>
                            <p:childTnLst>
                              <p:par>
                                <p:cTn id="194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5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43" dur="100"/>
                                        <p:tgtEl>
                                          <p:spTgt spid="2995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44" fill="hold" nodeType="afterGroup">
                            <p:stCondLst>
                              <p:cond delay="48900"/>
                            </p:stCondLst>
                            <p:childTnLst>
                              <p:par>
                                <p:cTn id="194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5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47" dur="100"/>
                                        <p:tgtEl>
                                          <p:spTgt spid="2995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48" fill="hold" nodeType="afterGroup">
                            <p:stCondLst>
                              <p:cond delay="49000"/>
                            </p:stCondLst>
                            <p:childTnLst>
                              <p:par>
                                <p:cTn id="194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5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51" dur="100"/>
                                        <p:tgtEl>
                                          <p:spTgt spid="2995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52" fill="hold" nodeType="afterGroup">
                            <p:stCondLst>
                              <p:cond delay="49100"/>
                            </p:stCondLst>
                            <p:childTnLst>
                              <p:par>
                                <p:cTn id="195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5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55" dur="100"/>
                                        <p:tgtEl>
                                          <p:spTgt spid="2995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56" fill="hold" nodeType="afterGroup">
                            <p:stCondLst>
                              <p:cond delay="49200"/>
                            </p:stCondLst>
                            <p:childTnLst>
                              <p:par>
                                <p:cTn id="195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5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59" dur="100"/>
                                        <p:tgtEl>
                                          <p:spTgt spid="2995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60" fill="hold" nodeType="afterGroup">
                            <p:stCondLst>
                              <p:cond delay="49300"/>
                            </p:stCondLst>
                            <p:childTnLst>
                              <p:par>
                                <p:cTn id="196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5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63" dur="100"/>
                                        <p:tgtEl>
                                          <p:spTgt spid="2995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64" fill="hold" nodeType="afterGroup">
                            <p:stCondLst>
                              <p:cond delay="49400"/>
                            </p:stCondLst>
                            <p:childTnLst>
                              <p:par>
                                <p:cTn id="196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5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67" dur="100"/>
                                        <p:tgtEl>
                                          <p:spTgt spid="2995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68" fill="hold" nodeType="afterGroup">
                            <p:stCondLst>
                              <p:cond delay="49500"/>
                            </p:stCondLst>
                            <p:childTnLst>
                              <p:par>
                                <p:cTn id="196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5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71" dur="100"/>
                                        <p:tgtEl>
                                          <p:spTgt spid="2995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72" fill="hold" nodeType="afterGroup">
                            <p:stCondLst>
                              <p:cond delay="49600"/>
                            </p:stCondLst>
                            <p:childTnLst>
                              <p:par>
                                <p:cTn id="197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6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75" dur="100"/>
                                        <p:tgtEl>
                                          <p:spTgt spid="2996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76" fill="hold" nodeType="afterGroup">
                            <p:stCondLst>
                              <p:cond delay="49700"/>
                            </p:stCondLst>
                            <p:childTnLst>
                              <p:par>
                                <p:cTn id="197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6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79" dur="100"/>
                                        <p:tgtEl>
                                          <p:spTgt spid="2996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80" fill="hold" nodeType="afterGroup">
                            <p:stCondLst>
                              <p:cond delay="49800"/>
                            </p:stCondLst>
                            <p:childTnLst>
                              <p:par>
                                <p:cTn id="198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83" dur="100"/>
                                        <p:tgtEl>
                                          <p:spTgt spid="2996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84" fill="hold" nodeType="afterGroup">
                            <p:stCondLst>
                              <p:cond delay="49900"/>
                            </p:stCondLst>
                            <p:childTnLst>
                              <p:par>
                                <p:cTn id="198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6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87" dur="100"/>
                                        <p:tgtEl>
                                          <p:spTgt spid="2996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88" fill="hold" nodeType="afterGroup">
                            <p:stCondLst>
                              <p:cond delay="50000"/>
                            </p:stCondLst>
                            <p:childTnLst>
                              <p:par>
                                <p:cTn id="198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91" dur="100"/>
                                        <p:tgtEl>
                                          <p:spTgt spid="2996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92" fill="hold" nodeType="afterGroup">
                            <p:stCondLst>
                              <p:cond delay="50100"/>
                            </p:stCondLst>
                            <p:childTnLst>
                              <p:par>
                                <p:cTn id="199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95" dur="100"/>
                                        <p:tgtEl>
                                          <p:spTgt spid="2996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96" fill="hold" nodeType="afterGroup">
                            <p:stCondLst>
                              <p:cond delay="50200"/>
                            </p:stCondLst>
                            <p:childTnLst>
                              <p:par>
                                <p:cTn id="199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99" dur="100"/>
                                        <p:tgtEl>
                                          <p:spTgt spid="2996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00" fill="hold" nodeType="afterGroup">
                            <p:stCondLst>
                              <p:cond delay="50300"/>
                            </p:stCondLst>
                            <p:childTnLst>
                              <p:par>
                                <p:cTn id="200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6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03" dur="100"/>
                                        <p:tgtEl>
                                          <p:spTgt spid="2996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04" fill="hold" nodeType="afterGroup">
                            <p:stCondLst>
                              <p:cond delay="50400"/>
                            </p:stCondLst>
                            <p:childTnLst>
                              <p:par>
                                <p:cTn id="200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6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07" dur="100"/>
                                        <p:tgtEl>
                                          <p:spTgt spid="2996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08" fill="hold" nodeType="afterGroup">
                            <p:stCondLst>
                              <p:cond delay="50500"/>
                            </p:stCondLst>
                            <p:childTnLst>
                              <p:par>
                                <p:cTn id="200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6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11" dur="100"/>
                                        <p:tgtEl>
                                          <p:spTgt spid="2996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12" fill="hold" nodeType="afterGroup">
                            <p:stCondLst>
                              <p:cond delay="50600"/>
                            </p:stCondLst>
                            <p:childTnLst>
                              <p:par>
                                <p:cTn id="201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6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15" dur="100"/>
                                        <p:tgtEl>
                                          <p:spTgt spid="2996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16" fill="hold" nodeType="afterGroup">
                            <p:stCondLst>
                              <p:cond delay="50700"/>
                            </p:stCondLst>
                            <p:childTnLst>
                              <p:par>
                                <p:cTn id="201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6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19" dur="100"/>
                                        <p:tgtEl>
                                          <p:spTgt spid="2996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20" fill="hold" nodeType="afterGroup">
                            <p:stCondLst>
                              <p:cond delay="50800"/>
                            </p:stCondLst>
                            <p:childTnLst>
                              <p:par>
                                <p:cTn id="202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6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23" dur="100"/>
                                        <p:tgtEl>
                                          <p:spTgt spid="2996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24" fill="hold" nodeType="afterGroup">
                            <p:stCondLst>
                              <p:cond delay="50900"/>
                            </p:stCondLst>
                            <p:childTnLst>
                              <p:par>
                                <p:cTn id="202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6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27" dur="100"/>
                                        <p:tgtEl>
                                          <p:spTgt spid="2996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28" fill="hold" nodeType="afterGroup">
                            <p:stCondLst>
                              <p:cond delay="51000"/>
                            </p:stCondLst>
                            <p:childTnLst>
                              <p:par>
                                <p:cTn id="202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6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31" dur="100"/>
                                        <p:tgtEl>
                                          <p:spTgt spid="2996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32" fill="hold" nodeType="afterGroup">
                            <p:stCondLst>
                              <p:cond delay="51100"/>
                            </p:stCondLst>
                            <p:childTnLst>
                              <p:par>
                                <p:cTn id="203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6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35" dur="100"/>
                                        <p:tgtEl>
                                          <p:spTgt spid="2996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36" fill="hold" nodeType="afterGroup">
                            <p:stCondLst>
                              <p:cond delay="51200"/>
                            </p:stCondLst>
                            <p:childTnLst>
                              <p:par>
                                <p:cTn id="203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6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39" dur="100"/>
                                        <p:tgtEl>
                                          <p:spTgt spid="2996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40" fill="hold" nodeType="afterGroup">
                            <p:stCondLst>
                              <p:cond delay="51300"/>
                            </p:stCondLst>
                            <p:childTnLst>
                              <p:par>
                                <p:cTn id="204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6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43" dur="100"/>
                                        <p:tgtEl>
                                          <p:spTgt spid="2996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44" fill="hold" nodeType="afterGroup">
                            <p:stCondLst>
                              <p:cond delay="51400"/>
                            </p:stCondLst>
                            <p:childTnLst>
                              <p:par>
                                <p:cTn id="204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6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47" dur="100"/>
                                        <p:tgtEl>
                                          <p:spTgt spid="2996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48" fill="hold" nodeType="afterGroup">
                            <p:stCondLst>
                              <p:cond delay="51500"/>
                            </p:stCondLst>
                            <p:childTnLst>
                              <p:par>
                                <p:cTn id="204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6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51" dur="100"/>
                                        <p:tgtEl>
                                          <p:spTgt spid="2996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52" fill="hold" nodeType="afterGroup">
                            <p:stCondLst>
                              <p:cond delay="51600"/>
                            </p:stCondLst>
                            <p:childTnLst>
                              <p:par>
                                <p:cTn id="205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6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55" dur="100"/>
                                        <p:tgtEl>
                                          <p:spTgt spid="2996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56" fill="hold" nodeType="afterGroup">
                            <p:stCondLst>
                              <p:cond delay="51700"/>
                            </p:stCondLst>
                            <p:childTnLst>
                              <p:par>
                                <p:cTn id="205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6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59" dur="100"/>
                                        <p:tgtEl>
                                          <p:spTgt spid="2996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60" fill="hold" nodeType="afterGroup">
                            <p:stCondLst>
                              <p:cond delay="51800"/>
                            </p:stCondLst>
                            <p:childTnLst>
                              <p:par>
                                <p:cTn id="206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6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63" dur="100"/>
                                        <p:tgtEl>
                                          <p:spTgt spid="2996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64" fill="hold" nodeType="afterGroup">
                            <p:stCondLst>
                              <p:cond delay="51900"/>
                            </p:stCondLst>
                            <p:childTnLst>
                              <p:par>
                                <p:cTn id="206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6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67" dur="100"/>
                                        <p:tgtEl>
                                          <p:spTgt spid="2996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68" fill="hold" nodeType="afterGroup">
                            <p:stCondLst>
                              <p:cond delay="52000"/>
                            </p:stCondLst>
                            <p:childTnLst>
                              <p:par>
                                <p:cTn id="206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6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71" dur="100"/>
                                        <p:tgtEl>
                                          <p:spTgt spid="2996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72" fill="hold" nodeType="afterGroup">
                            <p:stCondLst>
                              <p:cond delay="52100"/>
                            </p:stCondLst>
                            <p:childTnLst>
                              <p:par>
                                <p:cTn id="207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6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75" dur="100"/>
                                        <p:tgtEl>
                                          <p:spTgt spid="2996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76" fill="hold" nodeType="afterGroup">
                            <p:stCondLst>
                              <p:cond delay="52200"/>
                            </p:stCondLst>
                            <p:childTnLst>
                              <p:par>
                                <p:cTn id="207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6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79" dur="100"/>
                                        <p:tgtEl>
                                          <p:spTgt spid="2996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80" fill="hold" nodeType="afterGroup">
                            <p:stCondLst>
                              <p:cond delay="52300"/>
                            </p:stCondLst>
                            <p:childTnLst>
                              <p:par>
                                <p:cTn id="208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6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83" dur="100"/>
                                        <p:tgtEl>
                                          <p:spTgt spid="2996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84" fill="hold" nodeType="afterGroup">
                            <p:stCondLst>
                              <p:cond delay="52400"/>
                            </p:stCondLst>
                            <p:childTnLst>
                              <p:par>
                                <p:cTn id="208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6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87" dur="100"/>
                                        <p:tgtEl>
                                          <p:spTgt spid="2996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88" fill="hold" nodeType="afterGroup">
                            <p:stCondLst>
                              <p:cond delay="52500"/>
                            </p:stCondLst>
                            <p:childTnLst>
                              <p:par>
                                <p:cTn id="208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6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91" dur="100"/>
                                        <p:tgtEl>
                                          <p:spTgt spid="2996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92" fill="hold" nodeType="afterGroup">
                            <p:stCondLst>
                              <p:cond delay="52600"/>
                            </p:stCondLst>
                            <p:childTnLst>
                              <p:par>
                                <p:cTn id="209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95" dur="100"/>
                                        <p:tgtEl>
                                          <p:spTgt spid="2996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96" fill="hold" nodeType="afterGroup">
                            <p:stCondLst>
                              <p:cond delay="52700"/>
                            </p:stCondLst>
                            <p:childTnLst>
                              <p:par>
                                <p:cTn id="209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6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99" dur="100"/>
                                        <p:tgtEl>
                                          <p:spTgt spid="2996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00" fill="hold" nodeType="afterGroup">
                            <p:stCondLst>
                              <p:cond delay="52800"/>
                            </p:stCondLst>
                            <p:childTnLst>
                              <p:par>
                                <p:cTn id="210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6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03" dur="100"/>
                                        <p:tgtEl>
                                          <p:spTgt spid="2996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04" fill="hold" nodeType="afterGroup">
                            <p:stCondLst>
                              <p:cond delay="52900"/>
                            </p:stCondLst>
                            <p:childTnLst>
                              <p:par>
                                <p:cTn id="210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6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07" dur="100"/>
                                        <p:tgtEl>
                                          <p:spTgt spid="2996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08" fill="hold" nodeType="afterGroup">
                            <p:stCondLst>
                              <p:cond delay="53000"/>
                            </p:stCondLst>
                            <p:childTnLst>
                              <p:par>
                                <p:cTn id="210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6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11" dur="100"/>
                                        <p:tgtEl>
                                          <p:spTgt spid="2996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12" fill="hold" nodeType="afterGroup">
                            <p:stCondLst>
                              <p:cond delay="53100"/>
                            </p:stCondLst>
                            <p:childTnLst>
                              <p:par>
                                <p:cTn id="211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6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15" dur="100"/>
                                        <p:tgtEl>
                                          <p:spTgt spid="2996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16" fill="hold" nodeType="afterGroup">
                            <p:stCondLst>
                              <p:cond delay="53200"/>
                            </p:stCondLst>
                            <p:childTnLst>
                              <p:par>
                                <p:cTn id="211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6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19" dur="100"/>
                                        <p:tgtEl>
                                          <p:spTgt spid="2996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20" fill="hold" nodeType="afterGroup">
                            <p:stCondLst>
                              <p:cond delay="53300"/>
                            </p:stCondLst>
                            <p:childTnLst>
                              <p:par>
                                <p:cTn id="212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6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23" dur="100"/>
                                        <p:tgtEl>
                                          <p:spTgt spid="2996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24" fill="hold" nodeType="afterGroup">
                            <p:stCondLst>
                              <p:cond delay="53400"/>
                            </p:stCondLst>
                            <p:childTnLst>
                              <p:par>
                                <p:cTn id="212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6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27" dur="100"/>
                                        <p:tgtEl>
                                          <p:spTgt spid="2996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28" fill="hold" nodeType="afterGroup">
                            <p:stCondLst>
                              <p:cond delay="53500"/>
                            </p:stCondLst>
                            <p:childTnLst>
                              <p:par>
                                <p:cTn id="212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6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31" dur="100"/>
                                        <p:tgtEl>
                                          <p:spTgt spid="2996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32" fill="hold" nodeType="afterGroup">
                            <p:stCondLst>
                              <p:cond delay="53600"/>
                            </p:stCondLst>
                            <p:childTnLst>
                              <p:par>
                                <p:cTn id="213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6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35" dur="100"/>
                                        <p:tgtEl>
                                          <p:spTgt spid="2996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36" fill="hold" nodeType="afterGroup">
                            <p:stCondLst>
                              <p:cond delay="53700"/>
                            </p:stCondLst>
                            <p:childTnLst>
                              <p:par>
                                <p:cTn id="213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6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39" dur="100"/>
                                        <p:tgtEl>
                                          <p:spTgt spid="2996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40" fill="hold" nodeType="afterGroup">
                            <p:stCondLst>
                              <p:cond delay="53800"/>
                            </p:stCondLst>
                            <p:childTnLst>
                              <p:par>
                                <p:cTn id="214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6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43" dur="100"/>
                                        <p:tgtEl>
                                          <p:spTgt spid="2996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44" fill="hold" nodeType="afterGroup">
                            <p:stCondLst>
                              <p:cond delay="53900"/>
                            </p:stCondLst>
                            <p:childTnLst>
                              <p:par>
                                <p:cTn id="214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6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47" dur="100"/>
                                        <p:tgtEl>
                                          <p:spTgt spid="2996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48" fill="hold" nodeType="afterGroup">
                            <p:stCondLst>
                              <p:cond delay="54000"/>
                            </p:stCondLst>
                            <p:childTnLst>
                              <p:par>
                                <p:cTn id="214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6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51" dur="100"/>
                                        <p:tgtEl>
                                          <p:spTgt spid="2996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52" fill="hold" nodeType="afterGroup">
                            <p:stCondLst>
                              <p:cond delay="54100"/>
                            </p:stCondLst>
                            <p:childTnLst>
                              <p:par>
                                <p:cTn id="215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6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55" dur="100"/>
                                        <p:tgtEl>
                                          <p:spTgt spid="2996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56" fill="hold" nodeType="afterGroup">
                            <p:stCondLst>
                              <p:cond delay="54200"/>
                            </p:stCondLst>
                            <p:childTnLst>
                              <p:par>
                                <p:cTn id="215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6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59" dur="100"/>
                                        <p:tgtEl>
                                          <p:spTgt spid="2996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60" fill="hold" nodeType="afterGroup">
                            <p:stCondLst>
                              <p:cond delay="54300"/>
                            </p:stCondLst>
                            <p:childTnLst>
                              <p:par>
                                <p:cTn id="216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6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63" dur="100"/>
                                        <p:tgtEl>
                                          <p:spTgt spid="2996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64" fill="hold" nodeType="afterGroup">
                            <p:stCondLst>
                              <p:cond delay="54400"/>
                            </p:stCondLst>
                            <p:childTnLst>
                              <p:par>
                                <p:cTn id="216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6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67" dur="100"/>
                                        <p:tgtEl>
                                          <p:spTgt spid="2996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68" fill="hold" nodeType="afterGroup">
                            <p:stCondLst>
                              <p:cond delay="54500"/>
                            </p:stCondLst>
                            <p:childTnLst>
                              <p:par>
                                <p:cTn id="216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6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71" dur="100"/>
                                        <p:tgtEl>
                                          <p:spTgt spid="2996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72" fill="hold" nodeType="afterGroup">
                            <p:stCondLst>
                              <p:cond delay="54600"/>
                            </p:stCondLst>
                            <p:childTnLst>
                              <p:par>
                                <p:cTn id="217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6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75" dur="100"/>
                                        <p:tgtEl>
                                          <p:spTgt spid="2996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76" fill="hold" nodeType="afterGroup">
                            <p:stCondLst>
                              <p:cond delay="54700"/>
                            </p:stCondLst>
                            <p:childTnLst>
                              <p:par>
                                <p:cTn id="217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6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79" dur="100"/>
                                        <p:tgtEl>
                                          <p:spTgt spid="2996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80" fill="hold" nodeType="afterGroup">
                            <p:stCondLst>
                              <p:cond delay="54800"/>
                            </p:stCondLst>
                            <p:childTnLst>
                              <p:par>
                                <p:cTn id="218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6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83" dur="100"/>
                                        <p:tgtEl>
                                          <p:spTgt spid="2996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84" fill="hold" nodeType="afterGroup">
                            <p:stCondLst>
                              <p:cond delay="54900"/>
                            </p:stCondLst>
                            <p:childTnLst>
                              <p:par>
                                <p:cTn id="218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6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87" dur="100"/>
                                        <p:tgtEl>
                                          <p:spTgt spid="2996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88" fill="hold" nodeType="afterGroup">
                            <p:stCondLst>
                              <p:cond delay="55000"/>
                            </p:stCondLst>
                            <p:childTnLst>
                              <p:par>
                                <p:cTn id="218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6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91" dur="100"/>
                                        <p:tgtEl>
                                          <p:spTgt spid="2996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92" fill="hold" nodeType="afterGroup">
                            <p:stCondLst>
                              <p:cond delay="55100"/>
                            </p:stCondLst>
                            <p:childTnLst>
                              <p:par>
                                <p:cTn id="219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6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95" dur="100"/>
                                        <p:tgtEl>
                                          <p:spTgt spid="2996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96" fill="hold" nodeType="afterGroup">
                            <p:stCondLst>
                              <p:cond delay="55200"/>
                            </p:stCondLst>
                            <p:childTnLst>
                              <p:par>
                                <p:cTn id="219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6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99" dur="100"/>
                                        <p:tgtEl>
                                          <p:spTgt spid="2996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00" fill="hold" nodeType="afterGroup">
                            <p:stCondLst>
                              <p:cond delay="55300"/>
                            </p:stCondLst>
                            <p:childTnLst>
                              <p:par>
                                <p:cTn id="220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6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03" dur="100"/>
                                        <p:tgtEl>
                                          <p:spTgt spid="2996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04" fill="hold" nodeType="afterGroup">
                            <p:stCondLst>
                              <p:cond delay="55400"/>
                            </p:stCondLst>
                            <p:childTnLst>
                              <p:par>
                                <p:cTn id="220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6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07" dur="100"/>
                                        <p:tgtEl>
                                          <p:spTgt spid="2996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08" fill="hold" nodeType="afterGroup">
                            <p:stCondLst>
                              <p:cond delay="55500"/>
                            </p:stCondLst>
                            <p:childTnLst>
                              <p:par>
                                <p:cTn id="220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6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11" dur="100"/>
                                        <p:tgtEl>
                                          <p:spTgt spid="2996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12" fill="hold" nodeType="afterGroup">
                            <p:stCondLst>
                              <p:cond delay="55600"/>
                            </p:stCondLst>
                            <p:childTnLst>
                              <p:par>
                                <p:cTn id="221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6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15" dur="100"/>
                                        <p:tgtEl>
                                          <p:spTgt spid="2996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16" fill="hold" nodeType="afterGroup">
                            <p:stCondLst>
                              <p:cond delay="55700"/>
                            </p:stCondLst>
                            <p:childTnLst>
                              <p:par>
                                <p:cTn id="221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6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19" dur="100"/>
                                        <p:tgtEl>
                                          <p:spTgt spid="2996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20" fill="hold" nodeType="afterGroup">
                            <p:stCondLst>
                              <p:cond delay="55800"/>
                            </p:stCondLst>
                            <p:childTnLst>
                              <p:par>
                                <p:cTn id="222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6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23" dur="100"/>
                                        <p:tgtEl>
                                          <p:spTgt spid="2996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24" fill="hold" nodeType="afterGroup">
                            <p:stCondLst>
                              <p:cond delay="55900"/>
                            </p:stCondLst>
                            <p:childTnLst>
                              <p:par>
                                <p:cTn id="222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6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27" dur="100"/>
                                        <p:tgtEl>
                                          <p:spTgt spid="2996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28" fill="hold" nodeType="afterGroup">
                            <p:stCondLst>
                              <p:cond delay="56000"/>
                            </p:stCondLst>
                            <p:childTnLst>
                              <p:par>
                                <p:cTn id="222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6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31" dur="100"/>
                                        <p:tgtEl>
                                          <p:spTgt spid="2996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32" fill="hold" nodeType="afterGroup">
                            <p:stCondLst>
                              <p:cond delay="56100"/>
                            </p:stCondLst>
                            <p:childTnLst>
                              <p:par>
                                <p:cTn id="223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6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35" dur="100"/>
                                        <p:tgtEl>
                                          <p:spTgt spid="2996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36" fill="hold" nodeType="afterGroup">
                            <p:stCondLst>
                              <p:cond delay="56200"/>
                            </p:stCondLst>
                            <p:childTnLst>
                              <p:par>
                                <p:cTn id="223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6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39" dur="100"/>
                                        <p:tgtEl>
                                          <p:spTgt spid="2996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40" fill="hold" nodeType="afterGroup">
                            <p:stCondLst>
                              <p:cond delay="56300"/>
                            </p:stCondLst>
                            <p:childTnLst>
                              <p:par>
                                <p:cTn id="224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6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43" dur="100"/>
                                        <p:tgtEl>
                                          <p:spTgt spid="2996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44" fill="hold" nodeType="afterGroup">
                            <p:stCondLst>
                              <p:cond delay="56400"/>
                            </p:stCondLst>
                            <p:childTnLst>
                              <p:par>
                                <p:cTn id="224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6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47" dur="100"/>
                                        <p:tgtEl>
                                          <p:spTgt spid="2996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48" fill="hold" nodeType="afterGroup">
                            <p:stCondLst>
                              <p:cond delay="56500"/>
                            </p:stCondLst>
                            <p:childTnLst>
                              <p:par>
                                <p:cTn id="224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6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51" dur="100"/>
                                        <p:tgtEl>
                                          <p:spTgt spid="2996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52" fill="hold" nodeType="afterGroup">
                            <p:stCondLst>
                              <p:cond delay="56600"/>
                            </p:stCondLst>
                            <p:childTnLst>
                              <p:par>
                                <p:cTn id="225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6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55" dur="100"/>
                                        <p:tgtEl>
                                          <p:spTgt spid="2996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56" fill="hold" nodeType="afterGroup">
                            <p:stCondLst>
                              <p:cond delay="56700"/>
                            </p:stCondLst>
                            <p:childTnLst>
                              <p:par>
                                <p:cTn id="225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6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59" dur="100"/>
                                        <p:tgtEl>
                                          <p:spTgt spid="2996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60" fill="hold" nodeType="afterGroup">
                            <p:stCondLst>
                              <p:cond delay="56800"/>
                            </p:stCondLst>
                            <p:childTnLst>
                              <p:par>
                                <p:cTn id="226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6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63" dur="100"/>
                                        <p:tgtEl>
                                          <p:spTgt spid="2996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64" fill="hold" nodeType="afterGroup">
                            <p:stCondLst>
                              <p:cond delay="56900"/>
                            </p:stCondLst>
                            <p:childTnLst>
                              <p:par>
                                <p:cTn id="226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6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67" dur="100"/>
                                        <p:tgtEl>
                                          <p:spTgt spid="2996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68" fill="hold" nodeType="afterGroup">
                            <p:stCondLst>
                              <p:cond delay="57000"/>
                            </p:stCondLst>
                            <p:childTnLst>
                              <p:par>
                                <p:cTn id="226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6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71" dur="100"/>
                                        <p:tgtEl>
                                          <p:spTgt spid="2996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72" fill="hold" nodeType="afterGroup">
                            <p:stCondLst>
                              <p:cond delay="57100"/>
                            </p:stCondLst>
                            <p:childTnLst>
                              <p:par>
                                <p:cTn id="227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6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75" dur="100"/>
                                        <p:tgtEl>
                                          <p:spTgt spid="2996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76" fill="hold" nodeType="afterGroup">
                            <p:stCondLst>
                              <p:cond delay="57200"/>
                            </p:stCondLst>
                            <p:childTnLst>
                              <p:par>
                                <p:cTn id="227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6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79" dur="100"/>
                                        <p:tgtEl>
                                          <p:spTgt spid="2996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80" fill="hold" nodeType="afterGroup">
                            <p:stCondLst>
                              <p:cond delay="57300"/>
                            </p:stCondLst>
                            <p:childTnLst>
                              <p:par>
                                <p:cTn id="228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6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83" dur="100"/>
                                        <p:tgtEl>
                                          <p:spTgt spid="2996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84" fill="hold" nodeType="afterGroup">
                            <p:stCondLst>
                              <p:cond delay="57400"/>
                            </p:stCondLst>
                            <p:childTnLst>
                              <p:par>
                                <p:cTn id="228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6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87" dur="100"/>
                                        <p:tgtEl>
                                          <p:spTgt spid="2996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88" fill="hold" nodeType="afterGroup">
                            <p:stCondLst>
                              <p:cond delay="57500"/>
                            </p:stCondLst>
                            <p:childTnLst>
                              <p:par>
                                <p:cTn id="228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6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91" dur="100"/>
                                        <p:tgtEl>
                                          <p:spTgt spid="2996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92" fill="hold" nodeType="afterGroup">
                            <p:stCondLst>
                              <p:cond delay="57600"/>
                            </p:stCondLst>
                            <p:childTnLst>
                              <p:par>
                                <p:cTn id="229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6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95" dur="100"/>
                                        <p:tgtEl>
                                          <p:spTgt spid="2996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96" fill="hold" nodeType="afterGroup">
                            <p:stCondLst>
                              <p:cond delay="57700"/>
                            </p:stCondLst>
                            <p:childTnLst>
                              <p:par>
                                <p:cTn id="229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6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99" dur="100"/>
                                        <p:tgtEl>
                                          <p:spTgt spid="2996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00" fill="hold" nodeType="afterGroup">
                            <p:stCondLst>
                              <p:cond delay="57800"/>
                            </p:stCondLst>
                            <p:childTnLst>
                              <p:par>
                                <p:cTn id="230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6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03" dur="100"/>
                                        <p:tgtEl>
                                          <p:spTgt spid="2996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04" fill="hold" nodeType="afterGroup">
                            <p:stCondLst>
                              <p:cond delay="57900"/>
                            </p:stCondLst>
                            <p:childTnLst>
                              <p:par>
                                <p:cTn id="230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6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07" dur="100"/>
                                        <p:tgtEl>
                                          <p:spTgt spid="2996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08" fill="hold" nodeType="afterGroup">
                            <p:stCondLst>
                              <p:cond delay="58000"/>
                            </p:stCondLst>
                            <p:childTnLst>
                              <p:par>
                                <p:cTn id="230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6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11" dur="100"/>
                                        <p:tgtEl>
                                          <p:spTgt spid="2996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12" fill="hold" nodeType="afterGroup">
                            <p:stCondLst>
                              <p:cond delay="58100"/>
                            </p:stCondLst>
                            <p:childTnLst>
                              <p:par>
                                <p:cTn id="231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6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15" dur="100"/>
                                        <p:tgtEl>
                                          <p:spTgt spid="2996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16" fill="hold" nodeType="afterGroup">
                            <p:stCondLst>
                              <p:cond delay="58200"/>
                            </p:stCondLst>
                            <p:childTnLst>
                              <p:par>
                                <p:cTn id="231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6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19" dur="100"/>
                                        <p:tgtEl>
                                          <p:spTgt spid="2996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20" fill="hold" nodeType="afterGroup">
                            <p:stCondLst>
                              <p:cond delay="58300"/>
                            </p:stCondLst>
                            <p:childTnLst>
                              <p:par>
                                <p:cTn id="232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6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23" dur="100"/>
                                        <p:tgtEl>
                                          <p:spTgt spid="2996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24" fill="hold" nodeType="afterGroup">
                            <p:stCondLst>
                              <p:cond delay="58400"/>
                            </p:stCondLst>
                            <p:childTnLst>
                              <p:par>
                                <p:cTn id="232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6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27" dur="100"/>
                                        <p:tgtEl>
                                          <p:spTgt spid="2996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28" fill="hold" nodeType="afterGroup">
                            <p:stCondLst>
                              <p:cond delay="58500"/>
                            </p:stCondLst>
                            <p:childTnLst>
                              <p:par>
                                <p:cTn id="232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6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31" dur="100"/>
                                        <p:tgtEl>
                                          <p:spTgt spid="2996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32" fill="hold" nodeType="afterGroup">
                            <p:stCondLst>
                              <p:cond delay="58600"/>
                            </p:stCondLst>
                            <p:childTnLst>
                              <p:par>
                                <p:cTn id="233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6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35" dur="100"/>
                                        <p:tgtEl>
                                          <p:spTgt spid="2996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36" fill="hold" nodeType="afterGroup">
                            <p:stCondLst>
                              <p:cond delay="58700"/>
                            </p:stCondLst>
                            <p:childTnLst>
                              <p:par>
                                <p:cTn id="233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6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39" dur="100"/>
                                        <p:tgtEl>
                                          <p:spTgt spid="2996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40" fill="hold" nodeType="afterGroup">
                            <p:stCondLst>
                              <p:cond delay="58800"/>
                            </p:stCondLst>
                            <p:childTnLst>
                              <p:par>
                                <p:cTn id="234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6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43" dur="100"/>
                                        <p:tgtEl>
                                          <p:spTgt spid="2996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44" fill="hold" nodeType="afterGroup">
                            <p:stCondLst>
                              <p:cond delay="58900"/>
                            </p:stCondLst>
                            <p:childTnLst>
                              <p:par>
                                <p:cTn id="234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6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47" dur="100"/>
                                        <p:tgtEl>
                                          <p:spTgt spid="2996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48" fill="hold" nodeType="afterGroup">
                            <p:stCondLst>
                              <p:cond delay="59000"/>
                            </p:stCondLst>
                            <p:childTnLst>
                              <p:par>
                                <p:cTn id="234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6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51" dur="100"/>
                                        <p:tgtEl>
                                          <p:spTgt spid="2996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52" fill="hold" nodeType="afterGroup">
                            <p:stCondLst>
                              <p:cond delay="59100"/>
                            </p:stCondLst>
                            <p:childTnLst>
                              <p:par>
                                <p:cTn id="235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6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55" dur="100"/>
                                        <p:tgtEl>
                                          <p:spTgt spid="2996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56" fill="hold" nodeType="afterGroup">
                            <p:stCondLst>
                              <p:cond delay="59200"/>
                            </p:stCondLst>
                            <p:childTnLst>
                              <p:par>
                                <p:cTn id="235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6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59" dur="100"/>
                                        <p:tgtEl>
                                          <p:spTgt spid="2996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60" fill="hold" nodeType="afterGroup">
                            <p:stCondLst>
                              <p:cond delay="59300"/>
                            </p:stCondLst>
                            <p:childTnLst>
                              <p:par>
                                <p:cTn id="236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6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63" dur="100"/>
                                        <p:tgtEl>
                                          <p:spTgt spid="2996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64" fill="hold" nodeType="afterGroup">
                            <p:stCondLst>
                              <p:cond delay="59400"/>
                            </p:stCondLst>
                            <p:childTnLst>
                              <p:par>
                                <p:cTn id="236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6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67" dur="100"/>
                                        <p:tgtEl>
                                          <p:spTgt spid="2996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68" fill="hold" nodeType="afterGroup">
                            <p:stCondLst>
                              <p:cond delay="59500"/>
                            </p:stCondLst>
                            <p:childTnLst>
                              <p:par>
                                <p:cTn id="236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6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71" dur="100"/>
                                        <p:tgtEl>
                                          <p:spTgt spid="2996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72" fill="hold" nodeType="afterGroup">
                            <p:stCondLst>
                              <p:cond delay="59600"/>
                            </p:stCondLst>
                            <p:childTnLst>
                              <p:par>
                                <p:cTn id="237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7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75" dur="100"/>
                                        <p:tgtEl>
                                          <p:spTgt spid="2997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76" fill="hold" nodeType="afterGroup">
                            <p:stCondLst>
                              <p:cond delay="59700"/>
                            </p:stCondLst>
                            <p:childTnLst>
                              <p:par>
                                <p:cTn id="237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7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79" dur="100"/>
                                        <p:tgtEl>
                                          <p:spTgt spid="2997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80" fill="hold" nodeType="afterGroup">
                            <p:stCondLst>
                              <p:cond delay="59800"/>
                            </p:stCondLst>
                            <p:childTnLst>
                              <p:par>
                                <p:cTn id="238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7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83" dur="100"/>
                                        <p:tgtEl>
                                          <p:spTgt spid="2997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84" fill="hold" nodeType="afterGroup">
                            <p:stCondLst>
                              <p:cond delay="59900"/>
                            </p:stCondLst>
                            <p:childTnLst>
                              <p:par>
                                <p:cTn id="238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7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87" dur="100"/>
                                        <p:tgtEl>
                                          <p:spTgt spid="2997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88" fill="hold" nodeType="afterGroup">
                            <p:stCondLst>
                              <p:cond delay="60000"/>
                            </p:stCondLst>
                            <p:childTnLst>
                              <p:par>
                                <p:cTn id="238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7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91" dur="100"/>
                                        <p:tgtEl>
                                          <p:spTgt spid="2997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92" fill="hold" nodeType="afterGroup">
                            <p:stCondLst>
                              <p:cond delay="60100"/>
                            </p:stCondLst>
                            <p:childTnLst>
                              <p:par>
                                <p:cTn id="239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7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95" dur="100"/>
                                        <p:tgtEl>
                                          <p:spTgt spid="2997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96" fill="hold" nodeType="afterGroup">
                            <p:stCondLst>
                              <p:cond delay="60200"/>
                            </p:stCondLst>
                            <p:childTnLst>
                              <p:par>
                                <p:cTn id="239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7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99" dur="100"/>
                                        <p:tgtEl>
                                          <p:spTgt spid="2997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00" fill="hold" nodeType="afterGroup">
                            <p:stCondLst>
                              <p:cond delay="60300"/>
                            </p:stCondLst>
                            <p:childTnLst>
                              <p:par>
                                <p:cTn id="240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7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03" dur="100"/>
                                        <p:tgtEl>
                                          <p:spTgt spid="2997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04" fill="hold" nodeType="afterGroup">
                            <p:stCondLst>
                              <p:cond delay="60400"/>
                            </p:stCondLst>
                            <p:childTnLst>
                              <p:par>
                                <p:cTn id="240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7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07" dur="100"/>
                                        <p:tgtEl>
                                          <p:spTgt spid="2997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08" fill="hold" nodeType="afterGroup">
                            <p:stCondLst>
                              <p:cond delay="60500"/>
                            </p:stCondLst>
                            <p:childTnLst>
                              <p:par>
                                <p:cTn id="240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7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11" dur="100"/>
                                        <p:tgtEl>
                                          <p:spTgt spid="2997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12" fill="hold" nodeType="afterGroup">
                            <p:stCondLst>
                              <p:cond delay="60600"/>
                            </p:stCondLst>
                            <p:childTnLst>
                              <p:par>
                                <p:cTn id="241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7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15" dur="100"/>
                                        <p:tgtEl>
                                          <p:spTgt spid="2997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16" fill="hold" nodeType="afterGroup">
                            <p:stCondLst>
                              <p:cond delay="60700"/>
                            </p:stCondLst>
                            <p:childTnLst>
                              <p:par>
                                <p:cTn id="241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7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19" dur="100"/>
                                        <p:tgtEl>
                                          <p:spTgt spid="2997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20" fill="hold" nodeType="afterGroup">
                            <p:stCondLst>
                              <p:cond delay="60800"/>
                            </p:stCondLst>
                            <p:childTnLst>
                              <p:par>
                                <p:cTn id="242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7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23" dur="100"/>
                                        <p:tgtEl>
                                          <p:spTgt spid="2997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24" fill="hold" nodeType="afterGroup">
                            <p:stCondLst>
                              <p:cond delay="60900"/>
                            </p:stCondLst>
                            <p:childTnLst>
                              <p:par>
                                <p:cTn id="242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7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27" dur="100"/>
                                        <p:tgtEl>
                                          <p:spTgt spid="2997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28" fill="hold" nodeType="afterGroup">
                            <p:stCondLst>
                              <p:cond delay="61000"/>
                            </p:stCondLst>
                            <p:childTnLst>
                              <p:par>
                                <p:cTn id="242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7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31" dur="100"/>
                                        <p:tgtEl>
                                          <p:spTgt spid="2997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32" fill="hold" nodeType="afterGroup">
                            <p:stCondLst>
                              <p:cond delay="61100"/>
                            </p:stCondLst>
                            <p:childTnLst>
                              <p:par>
                                <p:cTn id="243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7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35" dur="100"/>
                                        <p:tgtEl>
                                          <p:spTgt spid="2997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36" fill="hold" nodeType="afterGroup">
                            <p:stCondLst>
                              <p:cond delay="61200"/>
                            </p:stCondLst>
                            <p:childTnLst>
                              <p:par>
                                <p:cTn id="243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7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39" dur="100"/>
                                        <p:tgtEl>
                                          <p:spTgt spid="2997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40" fill="hold" nodeType="afterGroup">
                            <p:stCondLst>
                              <p:cond delay="61300"/>
                            </p:stCondLst>
                            <p:childTnLst>
                              <p:par>
                                <p:cTn id="244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7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43" dur="100"/>
                                        <p:tgtEl>
                                          <p:spTgt spid="2997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44" fill="hold" nodeType="afterGroup">
                            <p:stCondLst>
                              <p:cond delay="61400"/>
                            </p:stCondLst>
                            <p:childTnLst>
                              <p:par>
                                <p:cTn id="244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7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47" dur="100"/>
                                        <p:tgtEl>
                                          <p:spTgt spid="2997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48" fill="hold" nodeType="afterGroup">
                            <p:stCondLst>
                              <p:cond delay="61500"/>
                            </p:stCondLst>
                            <p:childTnLst>
                              <p:par>
                                <p:cTn id="244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7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51" dur="100"/>
                                        <p:tgtEl>
                                          <p:spTgt spid="2997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52" fill="hold" nodeType="afterGroup">
                            <p:stCondLst>
                              <p:cond delay="61600"/>
                            </p:stCondLst>
                            <p:childTnLst>
                              <p:par>
                                <p:cTn id="245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7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55" dur="100"/>
                                        <p:tgtEl>
                                          <p:spTgt spid="2997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56" fill="hold" nodeType="afterGroup">
                            <p:stCondLst>
                              <p:cond delay="61700"/>
                            </p:stCondLst>
                            <p:childTnLst>
                              <p:par>
                                <p:cTn id="245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7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59" dur="100"/>
                                        <p:tgtEl>
                                          <p:spTgt spid="2997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60" fill="hold" nodeType="afterGroup">
                            <p:stCondLst>
                              <p:cond delay="61800"/>
                            </p:stCondLst>
                            <p:childTnLst>
                              <p:par>
                                <p:cTn id="246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7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63" dur="100"/>
                                        <p:tgtEl>
                                          <p:spTgt spid="2997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64" fill="hold" nodeType="afterGroup">
                            <p:stCondLst>
                              <p:cond delay="61900"/>
                            </p:stCondLst>
                            <p:childTnLst>
                              <p:par>
                                <p:cTn id="246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7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67" dur="100"/>
                                        <p:tgtEl>
                                          <p:spTgt spid="2997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68" fill="hold" nodeType="afterGroup">
                            <p:stCondLst>
                              <p:cond delay="62000"/>
                            </p:stCondLst>
                            <p:childTnLst>
                              <p:par>
                                <p:cTn id="246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7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71" dur="100"/>
                                        <p:tgtEl>
                                          <p:spTgt spid="2997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72" fill="hold" nodeType="afterGroup">
                            <p:stCondLst>
                              <p:cond delay="62100"/>
                            </p:stCondLst>
                            <p:childTnLst>
                              <p:par>
                                <p:cTn id="247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7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75" dur="100"/>
                                        <p:tgtEl>
                                          <p:spTgt spid="2997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76" fill="hold" nodeType="afterGroup">
                            <p:stCondLst>
                              <p:cond delay="62200"/>
                            </p:stCondLst>
                            <p:childTnLst>
                              <p:par>
                                <p:cTn id="247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7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79" dur="100"/>
                                        <p:tgtEl>
                                          <p:spTgt spid="2997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80" fill="hold" nodeType="afterGroup">
                            <p:stCondLst>
                              <p:cond delay="62300"/>
                            </p:stCondLst>
                            <p:childTnLst>
                              <p:par>
                                <p:cTn id="248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7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83" dur="100"/>
                                        <p:tgtEl>
                                          <p:spTgt spid="2997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84" fill="hold" nodeType="afterGroup">
                            <p:stCondLst>
                              <p:cond delay="62400"/>
                            </p:stCondLst>
                            <p:childTnLst>
                              <p:par>
                                <p:cTn id="248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7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87" dur="100"/>
                                        <p:tgtEl>
                                          <p:spTgt spid="2997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88" fill="hold" nodeType="afterGroup">
                            <p:stCondLst>
                              <p:cond delay="62500"/>
                            </p:stCondLst>
                            <p:childTnLst>
                              <p:par>
                                <p:cTn id="248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7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91" dur="100"/>
                                        <p:tgtEl>
                                          <p:spTgt spid="2997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92" fill="hold" nodeType="afterGroup">
                            <p:stCondLst>
                              <p:cond delay="62600"/>
                            </p:stCondLst>
                            <p:childTnLst>
                              <p:par>
                                <p:cTn id="249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7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95" dur="100"/>
                                        <p:tgtEl>
                                          <p:spTgt spid="2997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96" fill="hold" nodeType="afterGroup">
                            <p:stCondLst>
                              <p:cond delay="62700"/>
                            </p:stCondLst>
                            <p:childTnLst>
                              <p:par>
                                <p:cTn id="249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7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99" dur="100"/>
                                        <p:tgtEl>
                                          <p:spTgt spid="2997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00" fill="hold" nodeType="afterGroup">
                            <p:stCondLst>
                              <p:cond delay="62800"/>
                            </p:stCondLst>
                            <p:childTnLst>
                              <p:par>
                                <p:cTn id="250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7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03" dur="100"/>
                                        <p:tgtEl>
                                          <p:spTgt spid="2997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04" fill="hold" nodeType="afterGroup">
                            <p:stCondLst>
                              <p:cond delay="62900"/>
                            </p:stCondLst>
                            <p:childTnLst>
                              <p:par>
                                <p:cTn id="250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7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07" dur="100"/>
                                        <p:tgtEl>
                                          <p:spTgt spid="2997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08" fill="hold" nodeType="afterGroup">
                            <p:stCondLst>
                              <p:cond delay="63000"/>
                            </p:stCondLst>
                            <p:childTnLst>
                              <p:par>
                                <p:cTn id="250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7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11" dur="100"/>
                                        <p:tgtEl>
                                          <p:spTgt spid="2997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12" fill="hold" nodeType="afterGroup">
                            <p:stCondLst>
                              <p:cond delay="63100"/>
                            </p:stCondLst>
                            <p:childTnLst>
                              <p:par>
                                <p:cTn id="251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7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15" dur="100"/>
                                        <p:tgtEl>
                                          <p:spTgt spid="2997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16" fill="hold" nodeType="afterGroup">
                            <p:stCondLst>
                              <p:cond delay="63200"/>
                            </p:stCondLst>
                            <p:childTnLst>
                              <p:par>
                                <p:cTn id="251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7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19" dur="100"/>
                                        <p:tgtEl>
                                          <p:spTgt spid="2997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20" fill="hold" nodeType="afterGroup">
                            <p:stCondLst>
                              <p:cond delay="63300"/>
                            </p:stCondLst>
                            <p:childTnLst>
                              <p:par>
                                <p:cTn id="252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7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23" dur="100"/>
                                        <p:tgtEl>
                                          <p:spTgt spid="2997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24" fill="hold" nodeType="afterGroup">
                            <p:stCondLst>
                              <p:cond delay="63400"/>
                            </p:stCondLst>
                            <p:childTnLst>
                              <p:par>
                                <p:cTn id="252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7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27" dur="100"/>
                                        <p:tgtEl>
                                          <p:spTgt spid="2997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28" fill="hold" nodeType="afterGroup">
                            <p:stCondLst>
                              <p:cond delay="63500"/>
                            </p:stCondLst>
                            <p:childTnLst>
                              <p:par>
                                <p:cTn id="252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7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31" dur="100"/>
                                        <p:tgtEl>
                                          <p:spTgt spid="2997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32" fill="hold" nodeType="afterGroup">
                            <p:stCondLst>
                              <p:cond delay="63600"/>
                            </p:stCondLst>
                            <p:childTnLst>
                              <p:par>
                                <p:cTn id="253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7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35" dur="100"/>
                                        <p:tgtEl>
                                          <p:spTgt spid="2997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36" fill="hold" nodeType="afterGroup">
                            <p:stCondLst>
                              <p:cond delay="63700"/>
                            </p:stCondLst>
                            <p:childTnLst>
                              <p:par>
                                <p:cTn id="253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7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39" dur="100"/>
                                        <p:tgtEl>
                                          <p:spTgt spid="2997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40" fill="hold" nodeType="afterGroup">
                            <p:stCondLst>
                              <p:cond delay="63800"/>
                            </p:stCondLst>
                            <p:childTnLst>
                              <p:par>
                                <p:cTn id="254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7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43" dur="100"/>
                                        <p:tgtEl>
                                          <p:spTgt spid="2997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44" fill="hold" nodeType="afterGroup">
                            <p:stCondLst>
                              <p:cond delay="63900"/>
                            </p:stCondLst>
                            <p:childTnLst>
                              <p:par>
                                <p:cTn id="254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7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47" dur="100"/>
                                        <p:tgtEl>
                                          <p:spTgt spid="2997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48" fill="hold" nodeType="afterGroup">
                            <p:stCondLst>
                              <p:cond delay="64000"/>
                            </p:stCondLst>
                            <p:childTnLst>
                              <p:par>
                                <p:cTn id="254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7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51" dur="100"/>
                                        <p:tgtEl>
                                          <p:spTgt spid="2997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52" fill="hold" nodeType="afterGroup">
                            <p:stCondLst>
                              <p:cond delay="64100"/>
                            </p:stCondLst>
                            <p:childTnLst>
                              <p:par>
                                <p:cTn id="255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7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55" dur="100"/>
                                        <p:tgtEl>
                                          <p:spTgt spid="2997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56" fill="hold" nodeType="afterGroup">
                            <p:stCondLst>
                              <p:cond delay="64200"/>
                            </p:stCondLst>
                            <p:childTnLst>
                              <p:par>
                                <p:cTn id="255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7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59" dur="100"/>
                                        <p:tgtEl>
                                          <p:spTgt spid="2997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60" fill="hold" nodeType="afterGroup">
                            <p:stCondLst>
                              <p:cond delay="64300"/>
                            </p:stCondLst>
                            <p:childTnLst>
                              <p:par>
                                <p:cTn id="256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7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63" dur="100"/>
                                        <p:tgtEl>
                                          <p:spTgt spid="2997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64" fill="hold" nodeType="afterGroup">
                            <p:stCondLst>
                              <p:cond delay="64400"/>
                            </p:stCondLst>
                            <p:childTnLst>
                              <p:par>
                                <p:cTn id="256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7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67" dur="100"/>
                                        <p:tgtEl>
                                          <p:spTgt spid="2997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68" fill="hold" nodeType="afterGroup">
                            <p:stCondLst>
                              <p:cond delay="64500"/>
                            </p:stCondLst>
                            <p:childTnLst>
                              <p:par>
                                <p:cTn id="256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7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71" dur="100"/>
                                        <p:tgtEl>
                                          <p:spTgt spid="2997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72" fill="hold" nodeType="clickPar">
                      <p:stCondLst>
                        <p:cond delay="indefinite"/>
                      </p:stCondLst>
                      <p:childTnLst>
                        <p:par>
                          <p:cTn id="25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74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576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77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579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80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582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9108" grpId="0" animBg="1"/>
      <p:bldP spid="299109" grpId="0" animBg="1"/>
      <p:bldP spid="299110" grpId="0" animBg="1"/>
      <p:bldP spid="299111" grpId="0" animBg="1"/>
      <p:bldP spid="299112" grpId="0" animBg="1"/>
      <p:bldP spid="299113" grpId="0" animBg="1"/>
      <p:bldP spid="299114" grpId="0" animBg="1"/>
      <p:bldP spid="299115" grpId="0" animBg="1"/>
      <p:bldP spid="299116" grpId="0" animBg="1"/>
      <p:bldP spid="299117" grpId="0" animBg="1"/>
      <p:bldP spid="299118" grpId="0" animBg="1"/>
      <p:bldP spid="299119" grpId="0" animBg="1"/>
      <p:bldP spid="299120" grpId="0" animBg="1"/>
      <p:bldP spid="299121" grpId="0" animBg="1"/>
      <p:bldP spid="299122" grpId="0" animBg="1"/>
      <p:bldP spid="299123" grpId="0" animBg="1"/>
      <p:bldP spid="299124" grpId="0" animBg="1"/>
      <p:bldP spid="299125" grpId="0" animBg="1"/>
      <p:bldP spid="299126" grpId="0" animBg="1"/>
      <p:bldP spid="299127" grpId="0" animBg="1"/>
      <p:bldP spid="299128" grpId="0" animBg="1"/>
      <p:bldP spid="299129" grpId="0" animBg="1"/>
      <p:bldP spid="299130" grpId="0" animBg="1"/>
      <p:bldP spid="299131" grpId="0" animBg="1"/>
      <p:bldP spid="299132" grpId="0" animBg="1"/>
      <p:bldP spid="299133" grpId="0" animBg="1"/>
      <p:bldP spid="299134" grpId="0" animBg="1"/>
      <p:bldP spid="299135" grpId="0" animBg="1"/>
      <p:bldP spid="299136" grpId="0" animBg="1"/>
      <p:bldP spid="299137" grpId="0" animBg="1"/>
      <p:bldP spid="299138" grpId="0" animBg="1"/>
      <p:bldP spid="299139" grpId="0" animBg="1"/>
      <p:bldP spid="299140" grpId="0" animBg="1"/>
      <p:bldP spid="299141" grpId="0" animBg="1"/>
      <p:bldP spid="299142" grpId="0" animBg="1"/>
      <p:bldP spid="299143" grpId="0" animBg="1"/>
      <p:bldP spid="299144" grpId="0" animBg="1"/>
      <p:bldP spid="299145" grpId="0" animBg="1"/>
      <p:bldP spid="299146" grpId="0" animBg="1"/>
      <p:bldP spid="299147" grpId="0" animBg="1"/>
      <p:bldP spid="299148" grpId="0" animBg="1"/>
      <p:bldP spid="299149" grpId="0" animBg="1"/>
      <p:bldP spid="299150" grpId="0" animBg="1"/>
      <p:bldP spid="299151" grpId="0" animBg="1"/>
      <p:bldP spid="299152" grpId="0" animBg="1"/>
      <p:bldP spid="299153" grpId="0" animBg="1"/>
      <p:bldP spid="299154" grpId="0" animBg="1"/>
      <p:bldP spid="299155" grpId="0" animBg="1"/>
      <p:bldP spid="299156" grpId="0" animBg="1"/>
      <p:bldP spid="299157" grpId="0" animBg="1"/>
      <p:bldP spid="299158" grpId="0" animBg="1"/>
      <p:bldP spid="299159" grpId="0" animBg="1"/>
      <p:bldP spid="299160" grpId="0" animBg="1"/>
      <p:bldP spid="299161" grpId="0" animBg="1"/>
      <p:bldP spid="299162" grpId="0" animBg="1"/>
      <p:bldP spid="299163" grpId="0" animBg="1"/>
      <p:bldP spid="299164" grpId="0" animBg="1"/>
      <p:bldP spid="299165" grpId="0" animBg="1"/>
      <p:bldP spid="299166" grpId="0" animBg="1"/>
      <p:bldP spid="299167" grpId="0" animBg="1"/>
      <p:bldP spid="299168" grpId="0" animBg="1"/>
      <p:bldP spid="299169" grpId="0" animBg="1"/>
      <p:bldP spid="299170" grpId="0" animBg="1"/>
      <p:bldP spid="299171" grpId="0" animBg="1"/>
      <p:bldP spid="299172" grpId="0" animBg="1"/>
      <p:bldP spid="299173" grpId="0" animBg="1"/>
      <p:bldP spid="299174" grpId="0" animBg="1"/>
      <p:bldP spid="299175" grpId="0" animBg="1"/>
      <p:bldP spid="299176" grpId="0" animBg="1"/>
      <p:bldP spid="299177" grpId="0" animBg="1"/>
      <p:bldP spid="299178" grpId="0" animBg="1"/>
      <p:bldP spid="299179" grpId="0" animBg="1"/>
      <p:bldP spid="299180" grpId="0" animBg="1"/>
      <p:bldP spid="299181" grpId="0" animBg="1"/>
      <p:bldP spid="299182" grpId="0" animBg="1"/>
      <p:bldP spid="299183" grpId="0" animBg="1"/>
      <p:bldP spid="299184" grpId="0" animBg="1"/>
      <p:bldP spid="299185" grpId="0" animBg="1"/>
      <p:bldP spid="299186" grpId="0" animBg="1"/>
      <p:bldP spid="299187" grpId="0" animBg="1"/>
      <p:bldP spid="299188" grpId="0" animBg="1"/>
      <p:bldP spid="299189" grpId="0" animBg="1"/>
      <p:bldP spid="299190" grpId="0" animBg="1"/>
      <p:bldP spid="299191" grpId="0" animBg="1"/>
      <p:bldP spid="299192" grpId="0" animBg="1"/>
      <p:bldP spid="299193" grpId="0" animBg="1"/>
      <p:bldP spid="299194" grpId="0" animBg="1"/>
      <p:bldP spid="299195" grpId="0" animBg="1"/>
      <p:bldP spid="299196" grpId="0" animBg="1"/>
      <p:bldP spid="299197" grpId="0" animBg="1"/>
      <p:bldP spid="299198" grpId="0" animBg="1"/>
      <p:bldP spid="299199" grpId="0" animBg="1"/>
      <p:bldP spid="299200" grpId="0" animBg="1"/>
      <p:bldP spid="299201" grpId="0" animBg="1"/>
      <p:bldP spid="299202" grpId="0" animBg="1"/>
      <p:bldP spid="299203" grpId="0" animBg="1"/>
      <p:bldP spid="299204" grpId="0" animBg="1"/>
      <p:bldP spid="299205" grpId="0" animBg="1"/>
      <p:bldP spid="299206" grpId="0" animBg="1"/>
      <p:bldP spid="299207" grpId="0" animBg="1"/>
      <p:bldP spid="299208" grpId="0" animBg="1"/>
      <p:bldP spid="299209" grpId="0" animBg="1"/>
      <p:bldP spid="299210" grpId="0" animBg="1"/>
      <p:bldP spid="299211" grpId="0" animBg="1"/>
      <p:bldP spid="299212" grpId="0" animBg="1"/>
      <p:bldP spid="299213" grpId="0" animBg="1"/>
      <p:bldP spid="299214" grpId="0" animBg="1"/>
      <p:bldP spid="299215" grpId="0" animBg="1"/>
      <p:bldP spid="299216" grpId="0" animBg="1"/>
      <p:bldP spid="299217" grpId="0" animBg="1"/>
      <p:bldP spid="299218" grpId="0" animBg="1"/>
      <p:bldP spid="299219" grpId="0" animBg="1"/>
      <p:bldP spid="299220" grpId="0" animBg="1"/>
      <p:bldP spid="299221" grpId="0" animBg="1"/>
      <p:bldP spid="299222" grpId="0" animBg="1"/>
      <p:bldP spid="299223" grpId="0" animBg="1"/>
      <p:bldP spid="299224" grpId="0" animBg="1"/>
      <p:bldP spid="299225" grpId="0" animBg="1"/>
      <p:bldP spid="299226" grpId="0" animBg="1"/>
      <p:bldP spid="299227" grpId="0" animBg="1"/>
      <p:bldP spid="299228" grpId="0" animBg="1"/>
      <p:bldP spid="299229" grpId="0" animBg="1"/>
      <p:bldP spid="299230" grpId="0" animBg="1"/>
      <p:bldP spid="299231" grpId="0" animBg="1"/>
      <p:bldP spid="299232" grpId="0" animBg="1"/>
      <p:bldP spid="299233" grpId="0" animBg="1"/>
      <p:bldP spid="299234" grpId="0" animBg="1"/>
      <p:bldP spid="299235" grpId="0" animBg="1"/>
      <p:bldP spid="299236" grpId="0" animBg="1"/>
      <p:bldP spid="299237" grpId="0" animBg="1"/>
      <p:bldP spid="299238" grpId="0" animBg="1"/>
      <p:bldP spid="299239" grpId="0" animBg="1"/>
      <p:bldP spid="299240" grpId="0" animBg="1"/>
      <p:bldP spid="299241" grpId="0" animBg="1"/>
      <p:bldP spid="299242" grpId="0" animBg="1"/>
      <p:bldP spid="299243" grpId="0" animBg="1"/>
      <p:bldP spid="299244" grpId="0" animBg="1"/>
      <p:bldP spid="299245" grpId="0" animBg="1"/>
      <p:bldP spid="299246" grpId="0" animBg="1"/>
      <p:bldP spid="299247" grpId="0" animBg="1"/>
      <p:bldP spid="299248" grpId="0" animBg="1"/>
      <p:bldP spid="299249" grpId="0" animBg="1"/>
      <p:bldP spid="299250" grpId="0" animBg="1"/>
      <p:bldP spid="299251" grpId="0" animBg="1"/>
      <p:bldP spid="299252" grpId="0" animBg="1"/>
      <p:bldP spid="299253" grpId="0" animBg="1"/>
      <p:bldP spid="299254" grpId="0" animBg="1"/>
      <p:bldP spid="299255" grpId="0" animBg="1"/>
      <p:bldP spid="299256" grpId="0" animBg="1"/>
      <p:bldP spid="299257" grpId="0" animBg="1"/>
      <p:bldP spid="299258" grpId="0" animBg="1"/>
      <p:bldP spid="299259" grpId="0" animBg="1"/>
      <p:bldP spid="299260" grpId="0" animBg="1"/>
      <p:bldP spid="299261" grpId="0" animBg="1"/>
      <p:bldP spid="299262" grpId="0" animBg="1"/>
      <p:bldP spid="299263" grpId="0" animBg="1"/>
      <p:bldP spid="299264" grpId="0" animBg="1"/>
      <p:bldP spid="299265" grpId="0" animBg="1"/>
      <p:bldP spid="299266" grpId="0" animBg="1"/>
      <p:bldP spid="299267" grpId="0" animBg="1"/>
      <p:bldP spid="299268" grpId="0" animBg="1"/>
      <p:bldP spid="299269" grpId="0" animBg="1"/>
      <p:bldP spid="299270" grpId="0" animBg="1"/>
      <p:bldP spid="299271" grpId="0" animBg="1"/>
      <p:bldP spid="299272" grpId="0" animBg="1"/>
      <p:bldP spid="299273" grpId="0" animBg="1"/>
      <p:bldP spid="299274" grpId="0" animBg="1"/>
      <p:bldP spid="299275" grpId="0" animBg="1"/>
      <p:bldP spid="299276" grpId="0" animBg="1"/>
      <p:bldP spid="299277" grpId="0" animBg="1"/>
      <p:bldP spid="299278" grpId="0" animBg="1"/>
      <p:bldP spid="299279" grpId="0" animBg="1"/>
      <p:bldP spid="299280" grpId="0" animBg="1"/>
      <p:bldP spid="299281" grpId="0" animBg="1"/>
      <p:bldP spid="299282" grpId="0" animBg="1"/>
      <p:bldP spid="299283" grpId="0" animBg="1"/>
      <p:bldP spid="299284" grpId="0" animBg="1"/>
      <p:bldP spid="299285" grpId="0" animBg="1"/>
      <p:bldP spid="299286" grpId="0" animBg="1"/>
      <p:bldP spid="299287" grpId="0" animBg="1"/>
      <p:bldP spid="299288" grpId="0" animBg="1"/>
      <p:bldP spid="299289" grpId="0" animBg="1"/>
      <p:bldP spid="299290" grpId="0" animBg="1"/>
      <p:bldP spid="299291" grpId="0" animBg="1"/>
      <p:bldP spid="299292" grpId="0" animBg="1"/>
      <p:bldP spid="299293" grpId="0" animBg="1"/>
      <p:bldP spid="299294" grpId="0" animBg="1"/>
      <p:bldP spid="299295" grpId="0" animBg="1"/>
      <p:bldP spid="299296" grpId="0" animBg="1"/>
      <p:bldP spid="299297" grpId="0" animBg="1"/>
      <p:bldP spid="299298" grpId="0" animBg="1"/>
      <p:bldP spid="299299" grpId="0" animBg="1"/>
      <p:bldP spid="299300" grpId="0" animBg="1"/>
      <p:bldP spid="299301" grpId="0" animBg="1"/>
      <p:bldP spid="299302" grpId="0" animBg="1"/>
      <p:bldP spid="299303" grpId="0" animBg="1"/>
      <p:bldP spid="299304" grpId="0" animBg="1"/>
      <p:bldP spid="299305" grpId="0" animBg="1"/>
      <p:bldP spid="299306" grpId="0" animBg="1"/>
      <p:bldP spid="299307" grpId="0" animBg="1"/>
      <p:bldP spid="299308" grpId="0" animBg="1"/>
      <p:bldP spid="299309" grpId="0" animBg="1"/>
      <p:bldP spid="299310" grpId="0" animBg="1"/>
      <p:bldP spid="299311" grpId="0" animBg="1"/>
      <p:bldP spid="299312" grpId="0" animBg="1"/>
      <p:bldP spid="299313" grpId="0" animBg="1"/>
      <p:bldP spid="299314" grpId="0" animBg="1"/>
      <p:bldP spid="299315" grpId="0" animBg="1"/>
      <p:bldP spid="299316" grpId="0" animBg="1"/>
      <p:bldP spid="299317" grpId="0" animBg="1"/>
      <p:bldP spid="299318" grpId="0" animBg="1"/>
      <p:bldP spid="299319" grpId="0" animBg="1"/>
      <p:bldP spid="299320" grpId="0" animBg="1"/>
      <p:bldP spid="299321" grpId="0" animBg="1"/>
      <p:bldP spid="299322" grpId="0" animBg="1"/>
      <p:bldP spid="299323" grpId="0" animBg="1"/>
      <p:bldP spid="299324" grpId="0" animBg="1"/>
      <p:bldP spid="299325" grpId="0" animBg="1"/>
      <p:bldP spid="299326" grpId="0" animBg="1"/>
      <p:bldP spid="299327" grpId="0" animBg="1"/>
      <p:bldP spid="299328" grpId="0" animBg="1"/>
      <p:bldP spid="299329" grpId="0" animBg="1"/>
      <p:bldP spid="299330" grpId="0" animBg="1"/>
      <p:bldP spid="299331" grpId="0" animBg="1"/>
      <p:bldP spid="299332" grpId="0" animBg="1"/>
      <p:bldP spid="299333" grpId="0" animBg="1"/>
      <p:bldP spid="299334" grpId="0" animBg="1"/>
      <p:bldP spid="299335" grpId="0" animBg="1"/>
      <p:bldP spid="299336" grpId="0" animBg="1"/>
      <p:bldP spid="299337" grpId="0" animBg="1"/>
      <p:bldP spid="299338" grpId="0" animBg="1"/>
      <p:bldP spid="299339" grpId="0" animBg="1"/>
      <p:bldP spid="299340" grpId="0" animBg="1"/>
      <p:bldP spid="299341" grpId="0" animBg="1"/>
      <p:bldP spid="299342" grpId="0" animBg="1"/>
      <p:bldP spid="299343" grpId="0" animBg="1"/>
      <p:bldP spid="299344" grpId="0" animBg="1"/>
      <p:bldP spid="299345" grpId="0" animBg="1"/>
      <p:bldP spid="299346" grpId="0" animBg="1"/>
      <p:bldP spid="299347" grpId="0" animBg="1"/>
      <p:bldP spid="299348" grpId="0" animBg="1"/>
      <p:bldP spid="299349" grpId="0" animBg="1"/>
      <p:bldP spid="299350" grpId="0" animBg="1"/>
      <p:bldP spid="299351" grpId="0" animBg="1"/>
      <p:bldP spid="299352" grpId="0" animBg="1"/>
      <p:bldP spid="299353" grpId="0" animBg="1"/>
      <p:bldP spid="299354" grpId="0" animBg="1"/>
      <p:bldP spid="299355" grpId="0" animBg="1"/>
      <p:bldP spid="299356" grpId="0" animBg="1"/>
      <p:bldP spid="299357" grpId="0" animBg="1"/>
      <p:bldP spid="299358" grpId="0" animBg="1"/>
      <p:bldP spid="299359" grpId="0" animBg="1"/>
      <p:bldP spid="299360" grpId="0" animBg="1"/>
      <p:bldP spid="299361" grpId="0" animBg="1"/>
      <p:bldP spid="299362" grpId="0" animBg="1"/>
      <p:bldP spid="299363" grpId="0" animBg="1"/>
      <p:bldP spid="299364" grpId="0" animBg="1"/>
      <p:bldP spid="299365" grpId="0" animBg="1"/>
      <p:bldP spid="299366" grpId="0" animBg="1"/>
      <p:bldP spid="299367" grpId="0" animBg="1"/>
      <p:bldP spid="299368" grpId="0" animBg="1"/>
      <p:bldP spid="299369" grpId="0" animBg="1"/>
      <p:bldP spid="299370" grpId="0" animBg="1"/>
      <p:bldP spid="299371" grpId="0" animBg="1"/>
      <p:bldP spid="299372" grpId="0" animBg="1"/>
      <p:bldP spid="299373" grpId="0" animBg="1"/>
      <p:bldP spid="299374" grpId="0" animBg="1"/>
      <p:bldP spid="299375" grpId="0" animBg="1"/>
      <p:bldP spid="299376" grpId="0" animBg="1"/>
      <p:bldP spid="299377" grpId="0" animBg="1"/>
      <p:bldP spid="299378" grpId="0" animBg="1"/>
      <p:bldP spid="299379" grpId="0" animBg="1"/>
      <p:bldP spid="299380" grpId="0" animBg="1"/>
      <p:bldP spid="299381" grpId="0" animBg="1"/>
      <p:bldP spid="299382" grpId="0" animBg="1"/>
      <p:bldP spid="299383" grpId="0" animBg="1"/>
      <p:bldP spid="299384" grpId="0" animBg="1"/>
      <p:bldP spid="299385" grpId="0" animBg="1"/>
      <p:bldP spid="299386" grpId="0" animBg="1"/>
      <p:bldP spid="299387" grpId="0" animBg="1"/>
      <p:bldP spid="299388" grpId="0" animBg="1"/>
      <p:bldP spid="299389" grpId="0" animBg="1"/>
      <p:bldP spid="299390" grpId="0" animBg="1"/>
      <p:bldP spid="299391" grpId="0" animBg="1"/>
      <p:bldP spid="299392" grpId="0" animBg="1"/>
      <p:bldP spid="299393" grpId="0" animBg="1"/>
      <p:bldP spid="299394" grpId="0" animBg="1"/>
      <p:bldP spid="299395" grpId="0" animBg="1"/>
      <p:bldP spid="299396" grpId="0" animBg="1"/>
      <p:bldP spid="299397" grpId="0" animBg="1"/>
      <p:bldP spid="299398" grpId="0" animBg="1"/>
      <p:bldP spid="299399" grpId="0" animBg="1"/>
      <p:bldP spid="299400" grpId="0" animBg="1"/>
      <p:bldP spid="299401" grpId="0" animBg="1"/>
      <p:bldP spid="299402" grpId="0" animBg="1"/>
      <p:bldP spid="299403" grpId="0" animBg="1"/>
      <p:bldP spid="299404" grpId="0" animBg="1"/>
      <p:bldP spid="299405" grpId="0" animBg="1"/>
      <p:bldP spid="299406" grpId="0" animBg="1"/>
      <p:bldP spid="299407" grpId="0" animBg="1"/>
      <p:bldP spid="299408" grpId="0" animBg="1"/>
      <p:bldP spid="299409" grpId="0" animBg="1"/>
      <p:bldP spid="299410" grpId="0" animBg="1"/>
      <p:bldP spid="299411" grpId="0" animBg="1"/>
      <p:bldP spid="299412" grpId="0" animBg="1"/>
      <p:bldP spid="299413" grpId="0" animBg="1"/>
      <p:bldP spid="299414" grpId="0" animBg="1"/>
      <p:bldP spid="299415" grpId="0" animBg="1"/>
      <p:bldP spid="299416" grpId="0" animBg="1"/>
      <p:bldP spid="299417" grpId="0" animBg="1"/>
      <p:bldP spid="299418" grpId="0" animBg="1"/>
      <p:bldP spid="299419" grpId="0" animBg="1"/>
      <p:bldP spid="299420" grpId="0" animBg="1"/>
      <p:bldP spid="299421" grpId="0" animBg="1"/>
      <p:bldP spid="299422" grpId="0" animBg="1"/>
      <p:bldP spid="299423" grpId="0" animBg="1"/>
      <p:bldP spid="299424" grpId="0" animBg="1"/>
      <p:bldP spid="299425" grpId="0" animBg="1"/>
      <p:bldP spid="299426" grpId="0" animBg="1"/>
      <p:bldP spid="299427" grpId="0" animBg="1"/>
      <p:bldP spid="299428" grpId="0" animBg="1"/>
      <p:bldP spid="299429" grpId="0" animBg="1"/>
      <p:bldP spid="299430" grpId="0" animBg="1"/>
      <p:bldP spid="299431" grpId="0" animBg="1"/>
      <p:bldP spid="299432" grpId="0" animBg="1"/>
      <p:bldP spid="299433" grpId="0" animBg="1"/>
      <p:bldP spid="299434" grpId="0" animBg="1"/>
      <p:bldP spid="299435" grpId="0" animBg="1"/>
      <p:bldP spid="299436" grpId="0" animBg="1"/>
      <p:bldP spid="299437" grpId="0" animBg="1"/>
      <p:bldP spid="299438" grpId="0" animBg="1"/>
      <p:bldP spid="299439" grpId="0" animBg="1"/>
      <p:bldP spid="299440" grpId="0" animBg="1"/>
      <p:bldP spid="299441" grpId="0" animBg="1"/>
      <p:bldP spid="299442" grpId="0" animBg="1"/>
      <p:bldP spid="299443" grpId="0" animBg="1"/>
      <p:bldP spid="299444" grpId="0" animBg="1"/>
      <p:bldP spid="299445" grpId="0" animBg="1"/>
      <p:bldP spid="299446" grpId="0" animBg="1"/>
      <p:bldP spid="299447" grpId="0" animBg="1"/>
      <p:bldP spid="299448" grpId="0" animBg="1"/>
      <p:bldP spid="299449" grpId="0" animBg="1"/>
      <p:bldP spid="299450" grpId="0" animBg="1"/>
      <p:bldP spid="299451" grpId="0" animBg="1"/>
      <p:bldP spid="299452" grpId="0" animBg="1"/>
      <p:bldP spid="299453" grpId="0" animBg="1"/>
      <p:bldP spid="299454" grpId="0" animBg="1"/>
      <p:bldP spid="299455" grpId="0" animBg="1"/>
      <p:bldP spid="299456" grpId="0" animBg="1"/>
      <p:bldP spid="299457" grpId="0" animBg="1"/>
      <p:bldP spid="299458" grpId="0" animBg="1"/>
      <p:bldP spid="299459" grpId="0" animBg="1"/>
      <p:bldP spid="299460" grpId="0" animBg="1"/>
      <p:bldP spid="299461" grpId="0" animBg="1"/>
      <p:bldP spid="299462" grpId="0" animBg="1"/>
      <p:bldP spid="299463" grpId="0" animBg="1"/>
      <p:bldP spid="299464" grpId="0" animBg="1"/>
      <p:bldP spid="299465" grpId="0" animBg="1"/>
      <p:bldP spid="299466" grpId="0" animBg="1"/>
      <p:bldP spid="299467" grpId="0" animBg="1"/>
      <p:bldP spid="299468" grpId="0" animBg="1"/>
      <p:bldP spid="299469" grpId="0" animBg="1"/>
      <p:bldP spid="299470" grpId="0" animBg="1"/>
      <p:bldP spid="299471" grpId="0" animBg="1"/>
      <p:bldP spid="299472" grpId="0" animBg="1"/>
      <p:bldP spid="299473" grpId="0" animBg="1"/>
      <p:bldP spid="299474" grpId="0" animBg="1"/>
      <p:bldP spid="299475" grpId="0" animBg="1"/>
      <p:bldP spid="299476" grpId="0" animBg="1"/>
      <p:bldP spid="299477" grpId="0" animBg="1"/>
      <p:bldP spid="299478" grpId="0" animBg="1"/>
      <p:bldP spid="299479" grpId="0" animBg="1"/>
      <p:bldP spid="299480" grpId="0" animBg="1"/>
      <p:bldP spid="299481" grpId="0" animBg="1"/>
      <p:bldP spid="299482" grpId="0" animBg="1"/>
      <p:bldP spid="299483" grpId="0" animBg="1"/>
      <p:bldP spid="299484" grpId="0" animBg="1"/>
      <p:bldP spid="299485" grpId="0" animBg="1"/>
      <p:bldP spid="299486" grpId="0" animBg="1"/>
      <p:bldP spid="299487" grpId="0" animBg="1"/>
      <p:bldP spid="299488" grpId="0" animBg="1"/>
      <p:bldP spid="299489" grpId="0" animBg="1"/>
      <p:bldP spid="299490" grpId="0" animBg="1"/>
      <p:bldP spid="299491" grpId="0" animBg="1"/>
      <p:bldP spid="299492" grpId="0" animBg="1"/>
      <p:bldP spid="299493" grpId="0" animBg="1"/>
      <p:bldP spid="299494" grpId="0" animBg="1"/>
      <p:bldP spid="299495" grpId="0" animBg="1"/>
      <p:bldP spid="299496" grpId="0" animBg="1"/>
      <p:bldP spid="299497" grpId="0" animBg="1"/>
      <p:bldP spid="299498" grpId="0" animBg="1"/>
      <p:bldP spid="299499" grpId="0" animBg="1"/>
      <p:bldP spid="299500" grpId="0" animBg="1"/>
      <p:bldP spid="299501" grpId="0" animBg="1"/>
      <p:bldP spid="299502" grpId="0" animBg="1"/>
      <p:bldP spid="299503" grpId="0" animBg="1"/>
      <p:bldP spid="299504" grpId="0" animBg="1"/>
      <p:bldP spid="299505" grpId="0" animBg="1"/>
      <p:bldP spid="299506" grpId="0" animBg="1"/>
      <p:bldP spid="299507" grpId="0" animBg="1"/>
      <p:bldP spid="299508" grpId="0" animBg="1"/>
      <p:bldP spid="299509" grpId="0" animBg="1"/>
      <p:bldP spid="299510" grpId="0" animBg="1"/>
      <p:bldP spid="299511" grpId="0" animBg="1"/>
      <p:bldP spid="299512" grpId="0" animBg="1"/>
      <p:bldP spid="299513" grpId="0" animBg="1"/>
      <p:bldP spid="299514" grpId="0" animBg="1"/>
      <p:bldP spid="299515" grpId="0" animBg="1"/>
      <p:bldP spid="299516" grpId="0" animBg="1"/>
      <p:bldP spid="299517" grpId="0" animBg="1"/>
      <p:bldP spid="299518" grpId="0" animBg="1"/>
      <p:bldP spid="299519" grpId="0" animBg="1"/>
      <p:bldP spid="299520" grpId="0" animBg="1"/>
      <p:bldP spid="299521" grpId="0" animBg="1"/>
      <p:bldP spid="299522" grpId="0" animBg="1"/>
      <p:bldP spid="299523" grpId="0" animBg="1"/>
      <p:bldP spid="299524" grpId="0" animBg="1"/>
      <p:bldP spid="299525" grpId="0" animBg="1"/>
      <p:bldP spid="299526" grpId="0" animBg="1"/>
      <p:bldP spid="299527" grpId="0" animBg="1"/>
      <p:bldP spid="299528" grpId="0" animBg="1"/>
      <p:bldP spid="299529" grpId="0" animBg="1"/>
      <p:bldP spid="299530" grpId="0" animBg="1"/>
      <p:bldP spid="299531" grpId="0" animBg="1"/>
      <p:bldP spid="299532" grpId="0" animBg="1"/>
      <p:bldP spid="299533" grpId="0" animBg="1"/>
      <p:bldP spid="299534" grpId="0" animBg="1"/>
      <p:bldP spid="299535" grpId="0" animBg="1"/>
      <p:bldP spid="299536" grpId="0" animBg="1"/>
      <p:bldP spid="299537" grpId="0" animBg="1"/>
      <p:bldP spid="299538" grpId="0" animBg="1"/>
      <p:bldP spid="299539" grpId="0" animBg="1"/>
      <p:bldP spid="299540" grpId="0" animBg="1"/>
      <p:bldP spid="299541" grpId="0" animBg="1"/>
      <p:bldP spid="299542" grpId="0" animBg="1"/>
      <p:bldP spid="299543" grpId="0" animBg="1"/>
      <p:bldP spid="299544" grpId="0" animBg="1"/>
      <p:bldP spid="299545" grpId="0" animBg="1"/>
      <p:bldP spid="299546" grpId="0" animBg="1"/>
      <p:bldP spid="299547" grpId="0" animBg="1"/>
      <p:bldP spid="299548" grpId="0" animBg="1"/>
      <p:bldP spid="299549" grpId="0" animBg="1"/>
      <p:bldP spid="299550" grpId="0" animBg="1"/>
      <p:bldP spid="299551" grpId="0" animBg="1"/>
      <p:bldP spid="299552" grpId="0" animBg="1"/>
      <p:bldP spid="299553" grpId="0" animBg="1"/>
      <p:bldP spid="299554" grpId="0" animBg="1"/>
      <p:bldP spid="299555" grpId="0" animBg="1"/>
      <p:bldP spid="299556" grpId="0" animBg="1"/>
      <p:bldP spid="299557" grpId="0" animBg="1"/>
      <p:bldP spid="299558" grpId="0" animBg="1"/>
      <p:bldP spid="299559" grpId="0" animBg="1"/>
      <p:bldP spid="299560" grpId="0" animBg="1"/>
      <p:bldP spid="299561" grpId="0" animBg="1"/>
      <p:bldP spid="299562" grpId="0" animBg="1"/>
      <p:bldP spid="299563" grpId="0" animBg="1"/>
      <p:bldP spid="299564" grpId="0" animBg="1"/>
      <p:bldP spid="299565" grpId="0" animBg="1"/>
      <p:bldP spid="299566" grpId="0" animBg="1"/>
      <p:bldP spid="299567" grpId="0" animBg="1"/>
      <p:bldP spid="299568" grpId="0" animBg="1"/>
      <p:bldP spid="299569" grpId="0" animBg="1"/>
      <p:bldP spid="299570" grpId="0" animBg="1"/>
      <p:bldP spid="299571" grpId="0" animBg="1"/>
      <p:bldP spid="299572" grpId="0" animBg="1"/>
      <p:bldP spid="299573" grpId="0" animBg="1"/>
      <p:bldP spid="299574" grpId="0" animBg="1"/>
      <p:bldP spid="299575" grpId="0" animBg="1"/>
      <p:bldP spid="299576" grpId="0" animBg="1"/>
      <p:bldP spid="299577" grpId="0" animBg="1"/>
      <p:bldP spid="299578" grpId="0" animBg="1"/>
      <p:bldP spid="299579" grpId="0" animBg="1"/>
      <p:bldP spid="299580" grpId="0" animBg="1"/>
      <p:bldP spid="299581" grpId="0" animBg="1"/>
      <p:bldP spid="299582" grpId="0" animBg="1"/>
      <p:bldP spid="299583" grpId="0" animBg="1"/>
      <p:bldP spid="299584" grpId="0" animBg="1"/>
      <p:bldP spid="299585" grpId="0" animBg="1"/>
      <p:bldP spid="299586" grpId="0" animBg="1"/>
      <p:bldP spid="299587" grpId="0" animBg="1"/>
      <p:bldP spid="299588" grpId="0" animBg="1"/>
      <p:bldP spid="299589" grpId="0" animBg="1"/>
      <p:bldP spid="299590" grpId="0" animBg="1"/>
      <p:bldP spid="299591" grpId="0" animBg="1"/>
      <p:bldP spid="299592" grpId="0" animBg="1"/>
      <p:bldP spid="299593" grpId="0" animBg="1"/>
      <p:bldP spid="299594" grpId="0" animBg="1"/>
      <p:bldP spid="299595" grpId="0" animBg="1"/>
      <p:bldP spid="299596" grpId="0" animBg="1"/>
      <p:bldP spid="299597" grpId="0" animBg="1"/>
      <p:bldP spid="299598" grpId="0" animBg="1"/>
      <p:bldP spid="299599" grpId="0" animBg="1"/>
      <p:bldP spid="299600" grpId="0" animBg="1"/>
      <p:bldP spid="299601" grpId="0" animBg="1"/>
      <p:bldP spid="299602" grpId="0" animBg="1"/>
      <p:bldP spid="299603" grpId="0" animBg="1"/>
      <p:bldP spid="299604" grpId="0" animBg="1"/>
      <p:bldP spid="299605" grpId="0" animBg="1"/>
      <p:bldP spid="299606" grpId="0" animBg="1"/>
      <p:bldP spid="299607" grpId="0" animBg="1"/>
      <p:bldP spid="299608" grpId="0" animBg="1"/>
      <p:bldP spid="299609" grpId="0" animBg="1"/>
      <p:bldP spid="299610" grpId="0" animBg="1"/>
      <p:bldP spid="299611" grpId="0" animBg="1"/>
      <p:bldP spid="299612" grpId="0" animBg="1"/>
      <p:bldP spid="299613" grpId="0" animBg="1"/>
      <p:bldP spid="299614" grpId="0" animBg="1"/>
      <p:bldP spid="299615" grpId="0" animBg="1"/>
      <p:bldP spid="299616" grpId="0" animBg="1"/>
      <p:bldP spid="299617" grpId="0" animBg="1"/>
      <p:bldP spid="299618" grpId="0" animBg="1"/>
      <p:bldP spid="299619" grpId="0" animBg="1"/>
      <p:bldP spid="299620" grpId="0" animBg="1"/>
      <p:bldP spid="299621" grpId="0" animBg="1"/>
      <p:bldP spid="299622" grpId="0" animBg="1"/>
      <p:bldP spid="299623" grpId="0" animBg="1"/>
      <p:bldP spid="299624" grpId="0" animBg="1"/>
      <p:bldP spid="299625" grpId="0" animBg="1"/>
      <p:bldP spid="299626" grpId="0" animBg="1"/>
      <p:bldP spid="299627" grpId="0" animBg="1"/>
      <p:bldP spid="299628" grpId="0" animBg="1"/>
      <p:bldP spid="299629" grpId="0" animBg="1"/>
      <p:bldP spid="299630" grpId="0" animBg="1"/>
      <p:bldP spid="299631" grpId="0" animBg="1"/>
      <p:bldP spid="299632" grpId="0" animBg="1"/>
      <p:bldP spid="299633" grpId="0" animBg="1"/>
      <p:bldP spid="299634" grpId="0" animBg="1"/>
      <p:bldP spid="299635" grpId="0" animBg="1"/>
      <p:bldP spid="299636" grpId="0" animBg="1"/>
      <p:bldP spid="299637" grpId="0" animBg="1"/>
      <p:bldP spid="299638" grpId="0" animBg="1"/>
      <p:bldP spid="299639" grpId="0" animBg="1"/>
      <p:bldP spid="299640" grpId="0" animBg="1"/>
      <p:bldP spid="299641" grpId="0" animBg="1"/>
      <p:bldP spid="299642" grpId="0" animBg="1"/>
      <p:bldP spid="299643" grpId="0" animBg="1"/>
      <p:bldP spid="299644" grpId="0" animBg="1"/>
      <p:bldP spid="299645" grpId="0" animBg="1"/>
      <p:bldP spid="299646" grpId="0" animBg="1"/>
      <p:bldP spid="299647" grpId="0" animBg="1"/>
      <p:bldP spid="299648" grpId="0" animBg="1"/>
      <p:bldP spid="299649" grpId="0" animBg="1"/>
      <p:bldP spid="299650" grpId="0" animBg="1"/>
      <p:bldP spid="299651" grpId="0" animBg="1"/>
      <p:bldP spid="299652" grpId="0" animBg="1"/>
      <p:bldP spid="299653" grpId="0" animBg="1"/>
      <p:bldP spid="299654" grpId="0" animBg="1"/>
      <p:bldP spid="299655" grpId="0" animBg="1"/>
      <p:bldP spid="299656" grpId="0" animBg="1"/>
      <p:bldP spid="299657" grpId="0" animBg="1"/>
      <p:bldP spid="299658" grpId="0" animBg="1"/>
      <p:bldP spid="299659" grpId="0" animBg="1"/>
      <p:bldP spid="299660" grpId="0" animBg="1"/>
      <p:bldP spid="299661" grpId="0" animBg="1"/>
      <p:bldP spid="299662" grpId="0" animBg="1"/>
      <p:bldP spid="299663" grpId="0" animBg="1"/>
      <p:bldP spid="299664" grpId="0" animBg="1"/>
      <p:bldP spid="299665" grpId="0" animBg="1"/>
      <p:bldP spid="299666" grpId="0" animBg="1"/>
      <p:bldP spid="299667" grpId="0" animBg="1"/>
      <p:bldP spid="299668" grpId="0" animBg="1"/>
      <p:bldP spid="299669" grpId="0" animBg="1"/>
      <p:bldP spid="299670" grpId="0" animBg="1"/>
      <p:bldP spid="299671" grpId="0" animBg="1"/>
      <p:bldP spid="299672" grpId="0" animBg="1"/>
      <p:bldP spid="299673" grpId="0" animBg="1"/>
      <p:bldP spid="299674" grpId="0" animBg="1"/>
      <p:bldP spid="299675" grpId="0" animBg="1"/>
      <p:bldP spid="299676" grpId="0" animBg="1"/>
      <p:bldP spid="299677" grpId="0" animBg="1"/>
      <p:bldP spid="299678" grpId="0" animBg="1"/>
      <p:bldP spid="299679" grpId="0" animBg="1"/>
      <p:bldP spid="299680" grpId="0" animBg="1"/>
      <p:bldP spid="299681" grpId="0" animBg="1"/>
      <p:bldP spid="299682" grpId="0" animBg="1"/>
      <p:bldP spid="299683" grpId="0" animBg="1"/>
      <p:bldP spid="299684" grpId="0" animBg="1"/>
      <p:bldP spid="299685" grpId="0" animBg="1"/>
      <p:bldP spid="299686" grpId="0" animBg="1"/>
      <p:bldP spid="299687" grpId="0" animBg="1"/>
      <p:bldP spid="299688" grpId="0" animBg="1"/>
      <p:bldP spid="299689" grpId="0" animBg="1"/>
      <p:bldP spid="299690" grpId="0" animBg="1"/>
      <p:bldP spid="299691" grpId="0" animBg="1"/>
      <p:bldP spid="299692" grpId="0" animBg="1"/>
      <p:bldP spid="299693" grpId="0" animBg="1"/>
      <p:bldP spid="299694" grpId="0" animBg="1"/>
      <p:bldP spid="299695" grpId="0" animBg="1"/>
      <p:bldP spid="299696" grpId="0" animBg="1"/>
      <p:bldP spid="299697" grpId="0" animBg="1"/>
      <p:bldP spid="299698" grpId="0" animBg="1"/>
      <p:bldP spid="299699" grpId="0" animBg="1"/>
      <p:bldP spid="299700" grpId="0" animBg="1"/>
      <p:bldP spid="299701" grpId="0" animBg="1"/>
      <p:bldP spid="299702" grpId="0" animBg="1"/>
      <p:bldP spid="299703" grpId="0" animBg="1"/>
      <p:bldP spid="299704" grpId="0" animBg="1"/>
      <p:bldP spid="299705" grpId="0" animBg="1"/>
      <p:bldP spid="299706" grpId="0" animBg="1"/>
      <p:bldP spid="299707" grpId="0" animBg="1"/>
      <p:bldP spid="299708" grpId="0" animBg="1"/>
      <p:bldP spid="299709" grpId="0" animBg="1"/>
      <p:bldP spid="299710" grpId="0" animBg="1"/>
      <p:bldP spid="299711" grpId="0" animBg="1"/>
      <p:bldP spid="299712" grpId="0" animBg="1"/>
      <p:bldP spid="299713" grpId="0" animBg="1"/>
      <p:bldP spid="299714" grpId="0" animBg="1"/>
      <p:bldP spid="299715" grpId="0" animBg="1"/>
      <p:bldP spid="299716" grpId="0" animBg="1"/>
      <p:bldP spid="299717" grpId="0" animBg="1"/>
      <p:bldP spid="299718" grpId="0" animBg="1"/>
      <p:bldP spid="299719" grpId="0" animBg="1"/>
      <p:bldP spid="299720" grpId="0" animBg="1"/>
      <p:bldP spid="299721" grpId="0" animBg="1"/>
      <p:bldP spid="299722" grpId="0" animBg="1"/>
      <p:bldP spid="299723" grpId="0" animBg="1"/>
      <p:bldP spid="299724" grpId="0" animBg="1"/>
      <p:bldP spid="299725" grpId="0" animBg="1"/>
      <p:bldP spid="299726" grpId="0" animBg="1"/>
      <p:bldP spid="299727" grpId="0" animBg="1"/>
      <p:bldP spid="299728" grpId="0" animBg="1"/>
      <p:bldP spid="299729" grpId="0" animBg="1"/>
      <p:bldP spid="299730" grpId="0" animBg="1"/>
      <p:bldP spid="299731" grpId="0" animBg="1"/>
      <p:bldP spid="299732" grpId="0" animBg="1"/>
      <p:bldP spid="299733" grpId="0" animBg="1"/>
      <p:bldP spid="299734" grpId="0" animBg="1"/>
      <p:bldP spid="299735" grpId="0" animBg="1"/>
      <p:bldP spid="299736" grpId="0" animBg="1"/>
      <p:bldP spid="299737" grpId="0" animBg="1"/>
      <p:bldP spid="299738" grpId="0" animBg="1"/>
      <p:bldP spid="299739" grpId="0" animBg="1"/>
      <p:bldP spid="299740" grpId="0" animBg="1"/>
      <p:bldP spid="299741" grpId="0" animBg="1"/>
      <p:bldP spid="299742" grpId="0" animBg="1"/>
      <p:bldP spid="299743" grpId="0" animBg="1"/>
      <p:bldP spid="299744" grpId="0" animBg="1"/>
      <p:bldP spid="299745" grpId="0" animBg="1"/>
      <p:bldP spid="299746" grpId="0" animBg="1"/>
      <p:bldP spid="299747" grpId="0" animBg="1"/>
      <p:bldP spid="299748" grpId="0" animBg="1"/>
      <p:bldP spid="299749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2770" name="Group 2"/>
          <p:cNvGrpSpPr>
            <a:grpSpLocks/>
          </p:cNvGrpSpPr>
          <p:nvPr/>
        </p:nvGrpSpPr>
        <p:grpSpPr bwMode="auto">
          <a:xfrm>
            <a:off x="242888" y="0"/>
            <a:ext cx="8291512" cy="6843713"/>
            <a:chOff x="153" y="0"/>
            <a:chExt cx="5223" cy="4311"/>
          </a:xfrm>
        </p:grpSpPr>
        <p:pic>
          <p:nvPicPr>
            <p:cNvPr id="39864" name="Picture 3" descr="Untitled-6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918" t="66951" r="2040" b="3293"/>
            <a:stretch>
              <a:fillRect/>
            </a:stretch>
          </p:blipFill>
          <p:spPr bwMode="auto">
            <a:xfrm>
              <a:off x="185" y="0"/>
              <a:ext cx="5191" cy="2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9865" name="Picture 4" descr="Untitled-7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994" t="1830" r="2966" b="68890"/>
            <a:stretch>
              <a:fillRect/>
            </a:stretch>
          </p:blipFill>
          <p:spPr bwMode="auto">
            <a:xfrm>
              <a:off x="153" y="2151"/>
              <a:ext cx="5191" cy="21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32771" name="AutoShape 5"/>
          <p:cNvSpPr>
            <a:spLocks noChangeArrowheads="1"/>
          </p:cNvSpPr>
          <p:nvPr/>
        </p:nvSpPr>
        <p:spPr bwMode="auto">
          <a:xfrm>
            <a:off x="1358900" y="396875"/>
            <a:ext cx="31750" cy="28575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72" name="AutoShape 6"/>
          <p:cNvSpPr>
            <a:spLocks noChangeArrowheads="1"/>
          </p:cNvSpPr>
          <p:nvPr/>
        </p:nvSpPr>
        <p:spPr bwMode="auto">
          <a:xfrm>
            <a:off x="1368425" y="384175"/>
            <a:ext cx="31750" cy="28575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73" name="AutoShape 7"/>
          <p:cNvSpPr>
            <a:spLocks noChangeArrowheads="1"/>
          </p:cNvSpPr>
          <p:nvPr/>
        </p:nvSpPr>
        <p:spPr bwMode="auto">
          <a:xfrm>
            <a:off x="1381125" y="371475"/>
            <a:ext cx="31750" cy="28575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74" name="AutoShape 8"/>
          <p:cNvSpPr>
            <a:spLocks noChangeArrowheads="1"/>
          </p:cNvSpPr>
          <p:nvPr/>
        </p:nvSpPr>
        <p:spPr bwMode="auto">
          <a:xfrm>
            <a:off x="1390650" y="355600"/>
            <a:ext cx="31750" cy="28575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75" name="AutoShape 9"/>
          <p:cNvSpPr>
            <a:spLocks noChangeArrowheads="1"/>
          </p:cNvSpPr>
          <p:nvPr/>
        </p:nvSpPr>
        <p:spPr bwMode="auto">
          <a:xfrm>
            <a:off x="1400175" y="336550"/>
            <a:ext cx="31750" cy="28575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76" name="AutoShape 10"/>
          <p:cNvSpPr>
            <a:spLocks noChangeArrowheads="1"/>
          </p:cNvSpPr>
          <p:nvPr/>
        </p:nvSpPr>
        <p:spPr bwMode="auto">
          <a:xfrm>
            <a:off x="1406525" y="317500"/>
            <a:ext cx="31750" cy="28575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77" name="AutoShape 11"/>
          <p:cNvSpPr>
            <a:spLocks noChangeArrowheads="1"/>
          </p:cNvSpPr>
          <p:nvPr/>
        </p:nvSpPr>
        <p:spPr bwMode="auto">
          <a:xfrm>
            <a:off x="1412875" y="301625"/>
            <a:ext cx="31750" cy="28575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78" name="AutoShape 12"/>
          <p:cNvSpPr>
            <a:spLocks noChangeArrowheads="1"/>
          </p:cNvSpPr>
          <p:nvPr/>
        </p:nvSpPr>
        <p:spPr bwMode="auto">
          <a:xfrm>
            <a:off x="1419225" y="282575"/>
            <a:ext cx="31750" cy="28575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79" name="AutoShape 13"/>
          <p:cNvSpPr>
            <a:spLocks noChangeArrowheads="1"/>
          </p:cNvSpPr>
          <p:nvPr/>
        </p:nvSpPr>
        <p:spPr bwMode="auto">
          <a:xfrm>
            <a:off x="1425575" y="263525"/>
            <a:ext cx="31750" cy="28575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80" name="AutoShape 14"/>
          <p:cNvSpPr>
            <a:spLocks noChangeArrowheads="1"/>
          </p:cNvSpPr>
          <p:nvPr/>
        </p:nvSpPr>
        <p:spPr bwMode="auto">
          <a:xfrm>
            <a:off x="1428750" y="247650"/>
            <a:ext cx="31750" cy="28575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81" name="AutoShape 15"/>
          <p:cNvSpPr>
            <a:spLocks noChangeArrowheads="1"/>
          </p:cNvSpPr>
          <p:nvPr/>
        </p:nvSpPr>
        <p:spPr bwMode="auto">
          <a:xfrm>
            <a:off x="1425575" y="269875"/>
            <a:ext cx="31750" cy="28575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82" name="AutoShape 16"/>
          <p:cNvSpPr>
            <a:spLocks noChangeArrowheads="1"/>
          </p:cNvSpPr>
          <p:nvPr/>
        </p:nvSpPr>
        <p:spPr bwMode="auto">
          <a:xfrm>
            <a:off x="1425575" y="282575"/>
            <a:ext cx="31750" cy="28575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83" name="AutoShape 17"/>
          <p:cNvSpPr>
            <a:spLocks noChangeArrowheads="1"/>
          </p:cNvSpPr>
          <p:nvPr/>
        </p:nvSpPr>
        <p:spPr bwMode="auto">
          <a:xfrm>
            <a:off x="1425575" y="304800"/>
            <a:ext cx="31750" cy="28575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84" name="AutoShape 18"/>
          <p:cNvSpPr>
            <a:spLocks noChangeArrowheads="1"/>
          </p:cNvSpPr>
          <p:nvPr/>
        </p:nvSpPr>
        <p:spPr bwMode="auto">
          <a:xfrm>
            <a:off x="1425575" y="323850"/>
            <a:ext cx="31750" cy="28575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85" name="AutoShape 19"/>
          <p:cNvSpPr>
            <a:spLocks noChangeArrowheads="1"/>
          </p:cNvSpPr>
          <p:nvPr/>
        </p:nvSpPr>
        <p:spPr bwMode="auto">
          <a:xfrm>
            <a:off x="1425575" y="342900"/>
            <a:ext cx="31750" cy="28575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86" name="AutoShape 20"/>
          <p:cNvSpPr>
            <a:spLocks noChangeArrowheads="1"/>
          </p:cNvSpPr>
          <p:nvPr/>
        </p:nvSpPr>
        <p:spPr bwMode="auto">
          <a:xfrm>
            <a:off x="1422400" y="355600"/>
            <a:ext cx="31750" cy="28575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87" name="AutoShape 21"/>
          <p:cNvSpPr>
            <a:spLocks noChangeArrowheads="1"/>
          </p:cNvSpPr>
          <p:nvPr/>
        </p:nvSpPr>
        <p:spPr bwMode="auto">
          <a:xfrm>
            <a:off x="1422400" y="371475"/>
            <a:ext cx="31750" cy="28575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88" name="AutoShape 22"/>
          <p:cNvSpPr>
            <a:spLocks noChangeArrowheads="1"/>
          </p:cNvSpPr>
          <p:nvPr/>
        </p:nvSpPr>
        <p:spPr bwMode="auto">
          <a:xfrm>
            <a:off x="1422400" y="390525"/>
            <a:ext cx="31750" cy="28575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89" name="AutoShape 23"/>
          <p:cNvSpPr>
            <a:spLocks noChangeArrowheads="1"/>
          </p:cNvSpPr>
          <p:nvPr/>
        </p:nvSpPr>
        <p:spPr bwMode="auto">
          <a:xfrm>
            <a:off x="1425575" y="406400"/>
            <a:ext cx="31750" cy="28575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90" name="AutoShape 24"/>
          <p:cNvSpPr>
            <a:spLocks noChangeArrowheads="1"/>
          </p:cNvSpPr>
          <p:nvPr/>
        </p:nvSpPr>
        <p:spPr bwMode="auto">
          <a:xfrm>
            <a:off x="1425575" y="422275"/>
            <a:ext cx="31750" cy="28575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91" name="AutoShape 25"/>
          <p:cNvSpPr>
            <a:spLocks noChangeArrowheads="1"/>
          </p:cNvSpPr>
          <p:nvPr/>
        </p:nvSpPr>
        <p:spPr bwMode="auto">
          <a:xfrm>
            <a:off x="1425575" y="431800"/>
            <a:ext cx="31750" cy="28575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92" name="AutoShape 26"/>
          <p:cNvSpPr>
            <a:spLocks noChangeArrowheads="1"/>
          </p:cNvSpPr>
          <p:nvPr/>
        </p:nvSpPr>
        <p:spPr bwMode="auto">
          <a:xfrm>
            <a:off x="1425575" y="447675"/>
            <a:ext cx="31750" cy="28575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93" name="AutoShape 27"/>
          <p:cNvSpPr>
            <a:spLocks noChangeArrowheads="1"/>
          </p:cNvSpPr>
          <p:nvPr/>
        </p:nvSpPr>
        <p:spPr bwMode="auto">
          <a:xfrm>
            <a:off x="1425575" y="466725"/>
            <a:ext cx="31750" cy="28575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94" name="AutoShape 28"/>
          <p:cNvSpPr>
            <a:spLocks noChangeArrowheads="1"/>
          </p:cNvSpPr>
          <p:nvPr/>
        </p:nvSpPr>
        <p:spPr bwMode="auto">
          <a:xfrm>
            <a:off x="1425575" y="485775"/>
            <a:ext cx="31750" cy="28575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95" name="AutoShape 29"/>
          <p:cNvSpPr>
            <a:spLocks noChangeArrowheads="1"/>
          </p:cNvSpPr>
          <p:nvPr/>
        </p:nvSpPr>
        <p:spPr bwMode="auto">
          <a:xfrm>
            <a:off x="1425575" y="501650"/>
            <a:ext cx="31750" cy="28575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96" name="AutoShape 30"/>
          <p:cNvSpPr>
            <a:spLocks noChangeArrowheads="1"/>
          </p:cNvSpPr>
          <p:nvPr/>
        </p:nvSpPr>
        <p:spPr bwMode="auto">
          <a:xfrm>
            <a:off x="1428750" y="517525"/>
            <a:ext cx="31750" cy="28575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97" name="AutoShape 31"/>
          <p:cNvSpPr>
            <a:spLocks noChangeArrowheads="1"/>
          </p:cNvSpPr>
          <p:nvPr/>
        </p:nvSpPr>
        <p:spPr bwMode="auto">
          <a:xfrm>
            <a:off x="1438275" y="533400"/>
            <a:ext cx="31750" cy="28575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98" name="AutoShape 32"/>
          <p:cNvSpPr>
            <a:spLocks noChangeArrowheads="1"/>
          </p:cNvSpPr>
          <p:nvPr/>
        </p:nvSpPr>
        <p:spPr bwMode="auto">
          <a:xfrm>
            <a:off x="1450975" y="536575"/>
            <a:ext cx="31750" cy="28575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99" name="AutoShape 33"/>
          <p:cNvSpPr>
            <a:spLocks noChangeArrowheads="1"/>
          </p:cNvSpPr>
          <p:nvPr/>
        </p:nvSpPr>
        <p:spPr bwMode="auto">
          <a:xfrm>
            <a:off x="1470025" y="539750"/>
            <a:ext cx="31750" cy="28575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800" name="AutoShape 34"/>
          <p:cNvSpPr>
            <a:spLocks noChangeArrowheads="1"/>
          </p:cNvSpPr>
          <p:nvPr/>
        </p:nvSpPr>
        <p:spPr bwMode="auto">
          <a:xfrm>
            <a:off x="1485900" y="533400"/>
            <a:ext cx="31750" cy="28575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801" name="AutoShape 35"/>
          <p:cNvSpPr>
            <a:spLocks noChangeArrowheads="1"/>
          </p:cNvSpPr>
          <p:nvPr/>
        </p:nvSpPr>
        <p:spPr bwMode="auto">
          <a:xfrm>
            <a:off x="1498600" y="523875"/>
            <a:ext cx="31750" cy="28575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802" name="AutoShape 36"/>
          <p:cNvSpPr>
            <a:spLocks noChangeArrowheads="1"/>
          </p:cNvSpPr>
          <p:nvPr/>
        </p:nvSpPr>
        <p:spPr bwMode="auto">
          <a:xfrm>
            <a:off x="1511300" y="511175"/>
            <a:ext cx="31750" cy="28575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803" name="AutoShape 37"/>
          <p:cNvSpPr>
            <a:spLocks noChangeArrowheads="1"/>
          </p:cNvSpPr>
          <p:nvPr/>
        </p:nvSpPr>
        <p:spPr bwMode="auto">
          <a:xfrm>
            <a:off x="1517650" y="501650"/>
            <a:ext cx="31750" cy="28575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804" name="AutoShape 38"/>
          <p:cNvSpPr>
            <a:spLocks noChangeArrowheads="1"/>
          </p:cNvSpPr>
          <p:nvPr/>
        </p:nvSpPr>
        <p:spPr bwMode="auto">
          <a:xfrm>
            <a:off x="1527175" y="488950"/>
            <a:ext cx="31750" cy="28575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805" name="AutoShape 39"/>
          <p:cNvSpPr>
            <a:spLocks noChangeArrowheads="1"/>
          </p:cNvSpPr>
          <p:nvPr/>
        </p:nvSpPr>
        <p:spPr bwMode="auto">
          <a:xfrm>
            <a:off x="1536700" y="476250"/>
            <a:ext cx="31750" cy="28575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806" name="AutoShape 40"/>
          <p:cNvSpPr>
            <a:spLocks noChangeArrowheads="1"/>
          </p:cNvSpPr>
          <p:nvPr/>
        </p:nvSpPr>
        <p:spPr bwMode="auto">
          <a:xfrm>
            <a:off x="1543050" y="463550"/>
            <a:ext cx="31750" cy="28575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807" name="AutoShape 41"/>
          <p:cNvSpPr>
            <a:spLocks noChangeArrowheads="1"/>
          </p:cNvSpPr>
          <p:nvPr/>
        </p:nvSpPr>
        <p:spPr bwMode="auto">
          <a:xfrm>
            <a:off x="1552575" y="450850"/>
            <a:ext cx="31750" cy="28575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808" name="AutoShape 42"/>
          <p:cNvSpPr>
            <a:spLocks noChangeArrowheads="1"/>
          </p:cNvSpPr>
          <p:nvPr/>
        </p:nvSpPr>
        <p:spPr bwMode="auto">
          <a:xfrm>
            <a:off x="1558925" y="438150"/>
            <a:ext cx="31750" cy="28575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809" name="AutoShape 43"/>
          <p:cNvSpPr>
            <a:spLocks noChangeArrowheads="1"/>
          </p:cNvSpPr>
          <p:nvPr/>
        </p:nvSpPr>
        <p:spPr bwMode="auto">
          <a:xfrm>
            <a:off x="1568450" y="422275"/>
            <a:ext cx="31750" cy="28575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810" name="AutoShape 44"/>
          <p:cNvSpPr>
            <a:spLocks noChangeArrowheads="1"/>
          </p:cNvSpPr>
          <p:nvPr/>
        </p:nvSpPr>
        <p:spPr bwMode="auto">
          <a:xfrm>
            <a:off x="1577975" y="406400"/>
            <a:ext cx="31750" cy="28575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811" name="Oval 45"/>
          <p:cNvSpPr>
            <a:spLocks noChangeArrowheads="1"/>
          </p:cNvSpPr>
          <p:nvPr/>
        </p:nvSpPr>
        <p:spPr bwMode="auto">
          <a:xfrm>
            <a:off x="1581150" y="401638"/>
            <a:ext cx="26988" cy="26987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812" name="Oval 46"/>
          <p:cNvSpPr>
            <a:spLocks noChangeArrowheads="1"/>
          </p:cNvSpPr>
          <p:nvPr/>
        </p:nvSpPr>
        <p:spPr bwMode="auto">
          <a:xfrm>
            <a:off x="1587500" y="385763"/>
            <a:ext cx="26988" cy="26987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813" name="Oval 47"/>
          <p:cNvSpPr>
            <a:spLocks noChangeArrowheads="1"/>
          </p:cNvSpPr>
          <p:nvPr/>
        </p:nvSpPr>
        <p:spPr bwMode="auto">
          <a:xfrm>
            <a:off x="1593850" y="369888"/>
            <a:ext cx="26988" cy="26987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814" name="Oval 48"/>
          <p:cNvSpPr>
            <a:spLocks noChangeArrowheads="1"/>
          </p:cNvSpPr>
          <p:nvPr/>
        </p:nvSpPr>
        <p:spPr bwMode="auto">
          <a:xfrm>
            <a:off x="1597025" y="354013"/>
            <a:ext cx="26988" cy="26987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815" name="Oval 49"/>
          <p:cNvSpPr>
            <a:spLocks noChangeArrowheads="1"/>
          </p:cNvSpPr>
          <p:nvPr/>
        </p:nvSpPr>
        <p:spPr bwMode="auto">
          <a:xfrm>
            <a:off x="1606550" y="338138"/>
            <a:ext cx="26988" cy="26987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816" name="Oval 50"/>
          <p:cNvSpPr>
            <a:spLocks noChangeArrowheads="1"/>
          </p:cNvSpPr>
          <p:nvPr/>
        </p:nvSpPr>
        <p:spPr bwMode="auto">
          <a:xfrm>
            <a:off x="1612900" y="322263"/>
            <a:ext cx="26988" cy="26987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817" name="Oval 51"/>
          <p:cNvSpPr>
            <a:spLocks noChangeArrowheads="1"/>
          </p:cNvSpPr>
          <p:nvPr/>
        </p:nvSpPr>
        <p:spPr bwMode="auto">
          <a:xfrm>
            <a:off x="1619250" y="306388"/>
            <a:ext cx="26988" cy="26987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818" name="Oval 52"/>
          <p:cNvSpPr>
            <a:spLocks noChangeArrowheads="1"/>
          </p:cNvSpPr>
          <p:nvPr/>
        </p:nvSpPr>
        <p:spPr bwMode="auto">
          <a:xfrm>
            <a:off x="1619250" y="293688"/>
            <a:ext cx="26988" cy="26987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819" name="Oval 53"/>
          <p:cNvSpPr>
            <a:spLocks noChangeArrowheads="1"/>
          </p:cNvSpPr>
          <p:nvPr/>
        </p:nvSpPr>
        <p:spPr bwMode="auto">
          <a:xfrm>
            <a:off x="1619250" y="274638"/>
            <a:ext cx="26988" cy="26987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820" name="Oval 54"/>
          <p:cNvSpPr>
            <a:spLocks noChangeArrowheads="1"/>
          </p:cNvSpPr>
          <p:nvPr/>
        </p:nvSpPr>
        <p:spPr bwMode="auto">
          <a:xfrm>
            <a:off x="1619250" y="255588"/>
            <a:ext cx="26988" cy="26987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821" name="Oval 55"/>
          <p:cNvSpPr>
            <a:spLocks noChangeArrowheads="1"/>
          </p:cNvSpPr>
          <p:nvPr/>
        </p:nvSpPr>
        <p:spPr bwMode="auto">
          <a:xfrm>
            <a:off x="1614488" y="266700"/>
            <a:ext cx="26987" cy="26988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822" name="Oval 56"/>
          <p:cNvSpPr>
            <a:spLocks noChangeArrowheads="1"/>
          </p:cNvSpPr>
          <p:nvPr/>
        </p:nvSpPr>
        <p:spPr bwMode="auto">
          <a:xfrm>
            <a:off x="1617663" y="279400"/>
            <a:ext cx="26987" cy="26988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823" name="Oval 57"/>
          <p:cNvSpPr>
            <a:spLocks noChangeArrowheads="1"/>
          </p:cNvSpPr>
          <p:nvPr/>
        </p:nvSpPr>
        <p:spPr bwMode="auto">
          <a:xfrm>
            <a:off x="1614488" y="295275"/>
            <a:ext cx="26987" cy="26988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824" name="Oval 58"/>
          <p:cNvSpPr>
            <a:spLocks noChangeArrowheads="1"/>
          </p:cNvSpPr>
          <p:nvPr/>
        </p:nvSpPr>
        <p:spPr bwMode="auto">
          <a:xfrm>
            <a:off x="1614488" y="314325"/>
            <a:ext cx="26987" cy="26988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825" name="Oval 59"/>
          <p:cNvSpPr>
            <a:spLocks noChangeArrowheads="1"/>
          </p:cNvSpPr>
          <p:nvPr/>
        </p:nvSpPr>
        <p:spPr bwMode="auto">
          <a:xfrm>
            <a:off x="1614488" y="330200"/>
            <a:ext cx="26987" cy="26988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826" name="Oval 60"/>
          <p:cNvSpPr>
            <a:spLocks noChangeArrowheads="1"/>
          </p:cNvSpPr>
          <p:nvPr/>
        </p:nvSpPr>
        <p:spPr bwMode="auto">
          <a:xfrm>
            <a:off x="1614488" y="339725"/>
            <a:ext cx="26987" cy="26988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827" name="Oval 61"/>
          <p:cNvSpPr>
            <a:spLocks noChangeArrowheads="1"/>
          </p:cNvSpPr>
          <p:nvPr/>
        </p:nvSpPr>
        <p:spPr bwMode="auto">
          <a:xfrm>
            <a:off x="1614488" y="349250"/>
            <a:ext cx="26987" cy="26988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828" name="Oval 62"/>
          <p:cNvSpPr>
            <a:spLocks noChangeArrowheads="1"/>
          </p:cNvSpPr>
          <p:nvPr/>
        </p:nvSpPr>
        <p:spPr bwMode="auto">
          <a:xfrm>
            <a:off x="1614488" y="355600"/>
            <a:ext cx="26987" cy="26988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829" name="Oval 63"/>
          <p:cNvSpPr>
            <a:spLocks noChangeArrowheads="1"/>
          </p:cNvSpPr>
          <p:nvPr/>
        </p:nvSpPr>
        <p:spPr bwMode="auto">
          <a:xfrm>
            <a:off x="1614488" y="368300"/>
            <a:ext cx="26987" cy="26988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830" name="Oval 64"/>
          <p:cNvSpPr>
            <a:spLocks noChangeArrowheads="1"/>
          </p:cNvSpPr>
          <p:nvPr/>
        </p:nvSpPr>
        <p:spPr bwMode="auto">
          <a:xfrm>
            <a:off x="1617663" y="384175"/>
            <a:ext cx="26987" cy="26988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831" name="Oval 65"/>
          <p:cNvSpPr>
            <a:spLocks noChangeArrowheads="1"/>
          </p:cNvSpPr>
          <p:nvPr/>
        </p:nvSpPr>
        <p:spPr bwMode="auto">
          <a:xfrm>
            <a:off x="1617663" y="400050"/>
            <a:ext cx="26987" cy="26988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832" name="Oval 66"/>
          <p:cNvSpPr>
            <a:spLocks noChangeArrowheads="1"/>
          </p:cNvSpPr>
          <p:nvPr/>
        </p:nvSpPr>
        <p:spPr bwMode="auto">
          <a:xfrm>
            <a:off x="1617663" y="415925"/>
            <a:ext cx="26987" cy="26988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833" name="Oval 67"/>
          <p:cNvSpPr>
            <a:spLocks noChangeArrowheads="1"/>
          </p:cNvSpPr>
          <p:nvPr/>
        </p:nvSpPr>
        <p:spPr bwMode="auto">
          <a:xfrm>
            <a:off x="1617663" y="425450"/>
            <a:ext cx="26987" cy="26988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834" name="Oval 68"/>
          <p:cNvSpPr>
            <a:spLocks noChangeArrowheads="1"/>
          </p:cNvSpPr>
          <p:nvPr/>
        </p:nvSpPr>
        <p:spPr bwMode="auto">
          <a:xfrm>
            <a:off x="1617663" y="441325"/>
            <a:ext cx="26987" cy="26988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835" name="Oval 69"/>
          <p:cNvSpPr>
            <a:spLocks noChangeArrowheads="1"/>
          </p:cNvSpPr>
          <p:nvPr/>
        </p:nvSpPr>
        <p:spPr bwMode="auto">
          <a:xfrm>
            <a:off x="1617663" y="454025"/>
            <a:ext cx="26987" cy="26988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836" name="Oval 70"/>
          <p:cNvSpPr>
            <a:spLocks noChangeArrowheads="1"/>
          </p:cNvSpPr>
          <p:nvPr/>
        </p:nvSpPr>
        <p:spPr bwMode="auto">
          <a:xfrm>
            <a:off x="1617663" y="469900"/>
            <a:ext cx="26987" cy="26988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837" name="Oval 71"/>
          <p:cNvSpPr>
            <a:spLocks noChangeArrowheads="1"/>
          </p:cNvSpPr>
          <p:nvPr/>
        </p:nvSpPr>
        <p:spPr bwMode="auto">
          <a:xfrm>
            <a:off x="1617663" y="476250"/>
            <a:ext cx="26987" cy="26988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838" name="Oval 72"/>
          <p:cNvSpPr>
            <a:spLocks noChangeArrowheads="1"/>
          </p:cNvSpPr>
          <p:nvPr/>
        </p:nvSpPr>
        <p:spPr bwMode="auto">
          <a:xfrm>
            <a:off x="1617663" y="492125"/>
            <a:ext cx="26987" cy="26988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839" name="Oval 73"/>
          <p:cNvSpPr>
            <a:spLocks noChangeArrowheads="1"/>
          </p:cNvSpPr>
          <p:nvPr/>
        </p:nvSpPr>
        <p:spPr bwMode="auto">
          <a:xfrm>
            <a:off x="1617663" y="501650"/>
            <a:ext cx="26987" cy="26988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840" name="Oval 74"/>
          <p:cNvSpPr>
            <a:spLocks noChangeArrowheads="1"/>
          </p:cNvSpPr>
          <p:nvPr/>
        </p:nvSpPr>
        <p:spPr bwMode="auto">
          <a:xfrm>
            <a:off x="1617663" y="517525"/>
            <a:ext cx="26987" cy="26988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841" name="Oval 75"/>
          <p:cNvSpPr>
            <a:spLocks noChangeArrowheads="1"/>
          </p:cNvSpPr>
          <p:nvPr/>
        </p:nvSpPr>
        <p:spPr bwMode="auto">
          <a:xfrm>
            <a:off x="1617663" y="530225"/>
            <a:ext cx="26987" cy="26988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842" name="Oval 76"/>
          <p:cNvSpPr>
            <a:spLocks noChangeArrowheads="1"/>
          </p:cNvSpPr>
          <p:nvPr/>
        </p:nvSpPr>
        <p:spPr bwMode="auto">
          <a:xfrm>
            <a:off x="1620838" y="546100"/>
            <a:ext cx="26987" cy="26988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843" name="Oval 77"/>
          <p:cNvSpPr>
            <a:spLocks noChangeArrowheads="1"/>
          </p:cNvSpPr>
          <p:nvPr/>
        </p:nvSpPr>
        <p:spPr bwMode="auto">
          <a:xfrm>
            <a:off x="1617663" y="549275"/>
            <a:ext cx="26987" cy="26988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844" name="Oval 78"/>
          <p:cNvSpPr>
            <a:spLocks noChangeArrowheads="1"/>
          </p:cNvSpPr>
          <p:nvPr/>
        </p:nvSpPr>
        <p:spPr bwMode="auto">
          <a:xfrm>
            <a:off x="1620838" y="565150"/>
            <a:ext cx="26987" cy="26988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845" name="Oval 79"/>
          <p:cNvSpPr>
            <a:spLocks noChangeArrowheads="1"/>
          </p:cNvSpPr>
          <p:nvPr/>
        </p:nvSpPr>
        <p:spPr bwMode="auto">
          <a:xfrm>
            <a:off x="1620838" y="571500"/>
            <a:ext cx="26987" cy="26988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846" name="Oval 80"/>
          <p:cNvSpPr>
            <a:spLocks noChangeArrowheads="1"/>
          </p:cNvSpPr>
          <p:nvPr/>
        </p:nvSpPr>
        <p:spPr bwMode="auto">
          <a:xfrm>
            <a:off x="1617663" y="587375"/>
            <a:ext cx="26987" cy="26988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847" name="Oval 81"/>
          <p:cNvSpPr>
            <a:spLocks noChangeArrowheads="1"/>
          </p:cNvSpPr>
          <p:nvPr/>
        </p:nvSpPr>
        <p:spPr bwMode="auto">
          <a:xfrm>
            <a:off x="1617663" y="596900"/>
            <a:ext cx="26987" cy="26988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848" name="Oval 82"/>
          <p:cNvSpPr>
            <a:spLocks noChangeArrowheads="1"/>
          </p:cNvSpPr>
          <p:nvPr/>
        </p:nvSpPr>
        <p:spPr bwMode="auto">
          <a:xfrm>
            <a:off x="1617663" y="612775"/>
            <a:ext cx="26987" cy="26988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849" name="Oval 83"/>
          <p:cNvSpPr>
            <a:spLocks noChangeArrowheads="1"/>
          </p:cNvSpPr>
          <p:nvPr/>
        </p:nvSpPr>
        <p:spPr bwMode="auto">
          <a:xfrm>
            <a:off x="1617663" y="628650"/>
            <a:ext cx="26987" cy="26988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850" name="Oval 84"/>
          <p:cNvSpPr>
            <a:spLocks noChangeArrowheads="1"/>
          </p:cNvSpPr>
          <p:nvPr/>
        </p:nvSpPr>
        <p:spPr bwMode="auto">
          <a:xfrm>
            <a:off x="1617663" y="641350"/>
            <a:ext cx="26987" cy="26988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851" name="Oval 85"/>
          <p:cNvSpPr>
            <a:spLocks noChangeArrowheads="1"/>
          </p:cNvSpPr>
          <p:nvPr/>
        </p:nvSpPr>
        <p:spPr bwMode="auto">
          <a:xfrm>
            <a:off x="1617663" y="657225"/>
            <a:ext cx="26987" cy="26988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852" name="Oval 86"/>
          <p:cNvSpPr>
            <a:spLocks noChangeArrowheads="1"/>
          </p:cNvSpPr>
          <p:nvPr/>
        </p:nvSpPr>
        <p:spPr bwMode="auto">
          <a:xfrm>
            <a:off x="1617663" y="669925"/>
            <a:ext cx="26987" cy="26988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853" name="Oval 87"/>
          <p:cNvSpPr>
            <a:spLocks noChangeArrowheads="1"/>
          </p:cNvSpPr>
          <p:nvPr/>
        </p:nvSpPr>
        <p:spPr bwMode="auto">
          <a:xfrm>
            <a:off x="1617663" y="685800"/>
            <a:ext cx="26987" cy="26988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854" name="Oval 88"/>
          <p:cNvSpPr>
            <a:spLocks noChangeArrowheads="1"/>
          </p:cNvSpPr>
          <p:nvPr/>
        </p:nvSpPr>
        <p:spPr bwMode="auto">
          <a:xfrm>
            <a:off x="1617663" y="692150"/>
            <a:ext cx="26987" cy="26988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855" name="Oval 89"/>
          <p:cNvSpPr>
            <a:spLocks noChangeArrowheads="1"/>
          </p:cNvSpPr>
          <p:nvPr/>
        </p:nvSpPr>
        <p:spPr bwMode="auto">
          <a:xfrm>
            <a:off x="1617663" y="708025"/>
            <a:ext cx="26987" cy="26988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856" name="Oval 90"/>
          <p:cNvSpPr>
            <a:spLocks noChangeArrowheads="1"/>
          </p:cNvSpPr>
          <p:nvPr/>
        </p:nvSpPr>
        <p:spPr bwMode="auto">
          <a:xfrm>
            <a:off x="1617663" y="717550"/>
            <a:ext cx="26987" cy="26988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857" name="Oval 91"/>
          <p:cNvSpPr>
            <a:spLocks noChangeArrowheads="1"/>
          </p:cNvSpPr>
          <p:nvPr/>
        </p:nvSpPr>
        <p:spPr bwMode="auto">
          <a:xfrm>
            <a:off x="1617663" y="733425"/>
            <a:ext cx="26987" cy="26988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858" name="Oval 92"/>
          <p:cNvSpPr>
            <a:spLocks noChangeArrowheads="1"/>
          </p:cNvSpPr>
          <p:nvPr/>
        </p:nvSpPr>
        <p:spPr bwMode="auto">
          <a:xfrm>
            <a:off x="1617663" y="746125"/>
            <a:ext cx="26987" cy="26988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859" name="Oval 93"/>
          <p:cNvSpPr>
            <a:spLocks noChangeArrowheads="1"/>
          </p:cNvSpPr>
          <p:nvPr/>
        </p:nvSpPr>
        <p:spPr bwMode="auto">
          <a:xfrm>
            <a:off x="1620838" y="762000"/>
            <a:ext cx="26987" cy="26988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860" name="Oval 94"/>
          <p:cNvSpPr>
            <a:spLocks noChangeArrowheads="1"/>
          </p:cNvSpPr>
          <p:nvPr/>
        </p:nvSpPr>
        <p:spPr bwMode="auto">
          <a:xfrm>
            <a:off x="1617663" y="768350"/>
            <a:ext cx="26987" cy="26988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861" name="Oval 95"/>
          <p:cNvSpPr>
            <a:spLocks noChangeArrowheads="1"/>
          </p:cNvSpPr>
          <p:nvPr/>
        </p:nvSpPr>
        <p:spPr bwMode="auto">
          <a:xfrm>
            <a:off x="1620838" y="781050"/>
            <a:ext cx="26987" cy="26988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862" name="Oval 96"/>
          <p:cNvSpPr>
            <a:spLocks noChangeArrowheads="1"/>
          </p:cNvSpPr>
          <p:nvPr/>
        </p:nvSpPr>
        <p:spPr bwMode="auto">
          <a:xfrm>
            <a:off x="1617663" y="787400"/>
            <a:ext cx="26987" cy="26988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863" name="Oval 97"/>
          <p:cNvSpPr>
            <a:spLocks noChangeArrowheads="1"/>
          </p:cNvSpPr>
          <p:nvPr/>
        </p:nvSpPr>
        <p:spPr bwMode="auto">
          <a:xfrm>
            <a:off x="1617663" y="803275"/>
            <a:ext cx="26987" cy="26988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864" name="Oval 98"/>
          <p:cNvSpPr>
            <a:spLocks noChangeArrowheads="1"/>
          </p:cNvSpPr>
          <p:nvPr/>
        </p:nvSpPr>
        <p:spPr bwMode="auto">
          <a:xfrm>
            <a:off x="1617663" y="812800"/>
            <a:ext cx="26987" cy="26988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865" name="Oval 99"/>
          <p:cNvSpPr>
            <a:spLocks noChangeArrowheads="1"/>
          </p:cNvSpPr>
          <p:nvPr/>
        </p:nvSpPr>
        <p:spPr bwMode="auto">
          <a:xfrm>
            <a:off x="1617663" y="828675"/>
            <a:ext cx="26987" cy="26988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866" name="Oval 100"/>
          <p:cNvSpPr>
            <a:spLocks noChangeArrowheads="1"/>
          </p:cNvSpPr>
          <p:nvPr/>
        </p:nvSpPr>
        <p:spPr bwMode="auto">
          <a:xfrm>
            <a:off x="1625600" y="401638"/>
            <a:ext cx="26988" cy="26987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867" name="Oval 101"/>
          <p:cNvSpPr>
            <a:spLocks noChangeArrowheads="1"/>
          </p:cNvSpPr>
          <p:nvPr/>
        </p:nvSpPr>
        <p:spPr bwMode="auto">
          <a:xfrm>
            <a:off x="1620838" y="446088"/>
            <a:ext cx="26987" cy="26987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868" name="Oval 102"/>
          <p:cNvSpPr>
            <a:spLocks noChangeArrowheads="1"/>
          </p:cNvSpPr>
          <p:nvPr/>
        </p:nvSpPr>
        <p:spPr bwMode="auto">
          <a:xfrm>
            <a:off x="1631950" y="387350"/>
            <a:ext cx="26988" cy="26988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869" name="Oval 103"/>
          <p:cNvSpPr>
            <a:spLocks noChangeArrowheads="1"/>
          </p:cNvSpPr>
          <p:nvPr/>
        </p:nvSpPr>
        <p:spPr bwMode="auto">
          <a:xfrm>
            <a:off x="1639888" y="371475"/>
            <a:ext cx="26987" cy="26988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870" name="Oval 104"/>
          <p:cNvSpPr>
            <a:spLocks noChangeArrowheads="1"/>
          </p:cNvSpPr>
          <p:nvPr/>
        </p:nvSpPr>
        <p:spPr bwMode="auto">
          <a:xfrm>
            <a:off x="1646238" y="358775"/>
            <a:ext cx="26987" cy="26988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871" name="Oval 105"/>
          <p:cNvSpPr>
            <a:spLocks noChangeArrowheads="1"/>
          </p:cNvSpPr>
          <p:nvPr/>
        </p:nvSpPr>
        <p:spPr bwMode="auto">
          <a:xfrm>
            <a:off x="1652588" y="346075"/>
            <a:ext cx="26987" cy="26988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872" name="Oval 106"/>
          <p:cNvSpPr>
            <a:spLocks noChangeArrowheads="1"/>
          </p:cNvSpPr>
          <p:nvPr/>
        </p:nvSpPr>
        <p:spPr bwMode="auto">
          <a:xfrm>
            <a:off x="1655763" y="339725"/>
            <a:ext cx="26987" cy="26988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873" name="Oval 107"/>
          <p:cNvSpPr>
            <a:spLocks noChangeArrowheads="1"/>
          </p:cNvSpPr>
          <p:nvPr/>
        </p:nvSpPr>
        <p:spPr bwMode="auto">
          <a:xfrm>
            <a:off x="1665288" y="330200"/>
            <a:ext cx="26987" cy="26988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874" name="Oval 108"/>
          <p:cNvSpPr>
            <a:spLocks noChangeArrowheads="1"/>
          </p:cNvSpPr>
          <p:nvPr/>
        </p:nvSpPr>
        <p:spPr bwMode="auto">
          <a:xfrm>
            <a:off x="1671638" y="320675"/>
            <a:ext cx="26987" cy="26988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875" name="Oval 109"/>
          <p:cNvSpPr>
            <a:spLocks noChangeArrowheads="1"/>
          </p:cNvSpPr>
          <p:nvPr/>
        </p:nvSpPr>
        <p:spPr bwMode="auto">
          <a:xfrm>
            <a:off x="1681163" y="311150"/>
            <a:ext cx="26987" cy="26988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876" name="Oval 110"/>
          <p:cNvSpPr>
            <a:spLocks noChangeArrowheads="1"/>
          </p:cNvSpPr>
          <p:nvPr/>
        </p:nvSpPr>
        <p:spPr bwMode="auto">
          <a:xfrm>
            <a:off x="1690688" y="301625"/>
            <a:ext cx="26987" cy="26988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877" name="Oval 111"/>
          <p:cNvSpPr>
            <a:spLocks noChangeArrowheads="1"/>
          </p:cNvSpPr>
          <p:nvPr/>
        </p:nvSpPr>
        <p:spPr bwMode="auto">
          <a:xfrm>
            <a:off x="1700213" y="288925"/>
            <a:ext cx="26987" cy="26988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878" name="Oval 112"/>
          <p:cNvSpPr>
            <a:spLocks noChangeArrowheads="1"/>
          </p:cNvSpPr>
          <p:nvPr/>
        </p:nvSpPr>
        <p:spPr bwMode="auto">
          <a:xfrm>
            <a:off x="1709738" y="279400"/>
            <a:ext cx="26987" cy="26988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879" name="Oval 113"/>
          <p:cNvSpPr>
            <a:spLocks noChangeArrowheads="1"/>
          </p:cNvSpPr>
          <p:nvPr/>
        </p:nvSpPr>
        <p:spPr bwMode="auto">
          <a:xfrm>
            <a:off x="1719263" y="266700"/>
            <a:ext cx="26987" cy="26988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880" name="Oval 114"/>
          <p:cNvSpPr>
            <a:spLocks noChangeArrowheads="1"/>
          </p:cNvSpPr>
          <p:nvPr/>
        </p:nvSpPr>
        <p:spPr bwMode="auto">
          <a:xfrm>
            <a:off x="1735138" y="257175"/>
            <a:ext cx="26987" cy="26988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881" name="Oval 115"/>
          <p:cNvSpPr>
            <a:spLocks noChangeArrowheads="1"/>
          </p:cNvSpPr>
          <p:nvPr/>
        </p:nvSpPr>
        <p:spPr bwMode="auto">
          <a:xfrm>
            <a:off x="1751013" y="254000"/>
            <a:ext cx="26987" cy="26988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882" name="Oval 116"/>
          <p:cNvSpPr>
            <a:spLocks noChangeArrowheads="1"/>
          </p:cNvSpPr>
          <p:nvPr/>
        </p:nvSpPr>
        <p:spPr bwMode="auto">
          <a:xfrm>
            <a:off x="1766888" y="250825"/>
            <a:ext cx="26987" cy="26988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883" name="Oval 117"/>
          <p:cNvSpPr>
            <a:spLocks noChangeArrowheads="1"/>
          </p:cNvSpPr>
          <p:nvPr/>
        </p:nvSpPr>
        <p:spPr bwMode="auto">
          <a:xfrm>
            <a:off x="1782763" y="250825"/>
            <a:ext cx="26987" cy="26988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884" name="Oval 118"/>
          <p:cNvSpPr>
            <a:spLocks noChangeArrowheads="1"/>
          </p:cNvSpPr>
          <p:nvPr/>
        </p:nvSpPr>
        <p:spPr bwMode="auto">
          <a:xfrm>
            <a:off x="1793875" y="257175"/>
            <a:ext cx="26988" cy="26988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885" name="Oval 119"/>
          <p:cNvSpPr>
            <a:spLocks noChangeArrowheads="1"/>
          </p:cNvSpPr>
          <p:nvPr/>
        </p:nvSpPr>
        <p:spPr bwMode="auto">
          <a:xfrm>
            <a:off x="1804988" y="266700"/>
            <a:ext cx="26987" cy="26988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886" name="Oval 120"/>
          <p:cNvSpPr>
            <a:spLocks noChangeArrowheads="1"/>
          </p:cNvSpPr>
          <p:nvPr/>
        </p:nvSpPr>
        <p:spPr bwMode="auto">
          <a:xfrm>
            <a:off x="1814513" y="276225"/>
            <a:ext cx="26987" cy="26988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887" name="Oval 121"/>
          <p:cNvSpPr>
            <a:spLocks noChangeArrowheads="1"/>
          </p:cNvSpPr>
          <p:nvPr/>
        </p:nvSpPr>
        <p:spPr bwMode="auto">
          <a:xfrm>
            <a:off x="1824038" y="292100"/>
            <a:ext cx="26987" cy="26988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888" name="Oval 122"/>
          <p:cNvSpPr>
            <a:spLocks noChangeArrowheads="1"/>
          </p:cNvSpPr>
          <p:nvPr/>
        </p:nvSpPr>
        <p:spPr bwMode="auto">
          <a:xfrm>
            <a:off x="1830388" y="307975"/>
            <a:ext cx="26987" cy="26988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889" name="Oval 123"/>
          <p:cNvSpPr>
            <a:spLocks noChangeArrowheads="1"/>
          </p:cNvSpPr>
          <p:nvPr/>
        </p:nvSpPr>
        <p:spPr bwMode="auto">
          <a:xfrm>
            <a:off x="1833563" y="322263"/>
            <a:ext cx="26987" cy="26987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890" name="Oval 124"/>
          <p:cNvSpPr>
            <a:spLocks noChangeArrowheads="1"/>
          </p:cNvSpPr>
          <p:nvPr/>
        </p:nvSpPr>
        <p:spPr bwMode="auto">
          <a:xfrm>
            <a:off x="1835150" y="344488"/>
            <a:ext cx="26988" cy="26987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891" name="Oval 125"/>
          <p:cNvSpPr>
            <a:spLocks noChangeArrowheads="1"/>
          </p:cNvSpPr>
          <p:nvPr/>
        </p:nvSpPr>
        <p:spPr bwMode="auto">
          <a:xfrm>
            <a:off x="1835150" y="360363"/>
            <a:ext cx="26988" cy="26987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892" name="Oval 126"/>
          <p:cNvSpPr>
            <a:spLocks noChangeArrowheads="1"/>
          </p:cNvSpPr>
          <p:nvPr/>
        </p:nvSpPr>
        <p:spPr bwMode="auto">
          <a:xfrm>
            <a:off x="1835150" y="376238"/>
            <a:ext cx="26988" cy="26987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893" name="Oval 127"/>
          <p:cNvSpPr>
            <a:spLocks noChangeArrowheads="1"/>
          </p:cNvSpPr>
          <p:nvPr/>
        </p:nvSpPr>
        <p:spPr bwMode="auto">
          <a:xfrm>
            <a:off x="1833563" y="392113"/>
            <a:ext cx="26987" cy="26987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894" name="Oval 128"/>
          <p:cNvSpPr>
            <a:spLocks noChangeArrowheads="1"/>
          </p:cNvSpPr>
          <p:nvPr/>
        </p:nvSpPr>
        <p:spPr bwMode="auto">
          <a:xfrm>
            <a:off x="1831975" y="407988"/>
            <a:ext cx="26988" cy="26987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895" name="Oval 129"/>
          <p:cNvSpPr>
            <a:spLocks noChangeArrowheads="1"/>
          </p:cNvSpPr>
          <p:nvPr/>
        </p:nvSpPr>
        <p:spPr bwMode="auto">
          <a:xfrm>
            <a:off x="1831975" y="423863"/>
            <a:ext cx="26988" cy="26987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896" name="Oval 130"/>
          <p:cNvSpPr>
            <a:spLocks noChangeArrowheads="1"/>
          </p:cNvSpPr>
          <p:nvPr/>
        </p:nvSpPr>
        <p:spPr bwMode="auto">
          <a:xfrm>
            <a:off x="1831975" y="439738"/>
            <a:ext cx="26988" cy="26987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897" name="Oval 131"/>
          <p:cNvSpPr>
            <a:spLocks noChangeArrowheads="1"/>
          </p:cNvSpPr>
          <p:nvPr/>
        </p:nvSpPr>
        <p:spPr bwMode="auto">
          <a:xfrm>
            <a:off x="1833563" y="455613"/>
            <a:ext cx="26987" cy="26987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898" name="Oval 132"/>
          <p:cNvSpPr>
            <a:spLocks noChangeArrowheads="1"/>
          </p:cNvSpPr>
          <p:nvPr/>
        </p:nvSpPr>
        <p:spPr bwMode="auto">
          <a:xfrm>
            <a:off x="1831975" y="471488"/>
            <a:ext cx="26988" cy="26987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899" name="Oval 133"/>
          <p:cNvSpPr>
            <a:spLocks noChangeArrowheads="1"/>
          </p:cNvSpPr>
          <p:nvPr/>
        </p:nvSpPr>
        <p:spPr bwMode="auto">
          <a:xfrm>
            <a:off x="1831975" y="487363"/>
            <a:ext cx="26988" cy="26987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900" name="Oval 134"/>
          <p:cNvSpPr>
            <a:spLocks noChangeArrowheads="1"/>
          </p:cNvSpPr>
          <p:nvPr/>
        </p:nvSpPr>
        <p:spPr bwMode="auto">
          <a:xfrm>
            <a:off x="1831975" y="503238"/>
            <a:ext cx="26988" cy="26987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901" name="Oval 135"/>
          <p:cNvSpPr>
            <a:spLocks noChangeArrowheads="1"/>
          </p:cNvSpPr>
          <p:nvPr/>
        </p:nvSpPr>
        <p:spPr bwMode="auto">
          <a:xfrm>
            <a:off x="1835150" y="515938"/>
            <a:ext cx="26988" cy="26987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902" name="Oval 136"/>
          <p:cNvSpPr>
            <a:spLocks noChangeArrowheads="1"/>
          </p:cNvSpPr>
          <p:nvPr/>
        </p:nvSpPr>
        <p:spPr bwMode="auto">
          <a:xfrm>
            <a:off x="1841500" y="531813"/>
            <a:ext cx="26988" cy="26987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903" name="Oval 137"/>
          <p:cNvSpPr>
            <a:spLocks noChangeArrowheads="1"/>
          </p:cNvSpPr>
          <p:nvPr/>
        </p:nvSpPr>
        <p:spPr bwMode="auto">
          <a:xfrm>
            <a:off x="1854200" y="544513"/>
            <a:ext cx="26988" cy="26987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904" name="Oval 138"/>
          <p:cNvSpPr>
            <a:spLocks noChangeArrowheads="1"/>
          </p:cNvSpPr>
          <p:nvPr/>
        </p:nvSpPr>
        <p:spPr bwMode="auto">
          <a:xfrm>
            <a:off x="1870075" y="547688"/>
            <a:ext cx="26988" cy="26987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905" name="Oval 139"/>
          <p:cNvSpPr>
            <a:spLocks noChangeArrowheads="1"/>
          </p:cNvSpPr>
          <p:nvPr/>
        </p:nvSpPr>
        <p:spPr bwMode="auto">
          <a:xfrm>
            <a:off x="1889125" y="544513"/>
            <a:ext cx="26988" cy="26987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906" name="Oval 140"/>
          <p:cNvSpPr>
            <a:spLocks noChangeArrowheads="1"/>
          </p:cNvSpPr>
          <p:nvPr/>
        </p:nvSpPr>
        <p:spPr bwMode="auto">
          <a:xfrm>
            <a:off x="1901825" y="534988"/>
            <a:ext cx="26988" cy="26987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907" name="Oval 141"/>
          <p:cNvSpPr>
            <a:spLocks noChangeArrowheads="1"/>
          </p:cNvSpPr>
          <p:nvPr/>
        </p:nvSpPr>
        <p:spPr bwMode="auto">
          <a:xfrm>
            <a:off x="1914525" y="522288"/>
            <a:ext cx="26988" cy="26987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908" name="Oval 142"/>
          <p:cNvSpPr>
            <a:spLocks noChangeArrowheads="1"/>
          </p:cNvSpPr>
          <p:nvPr/>
        </p:nvSpPr>
        <p:spPr bwMode="auto">
          <a:xfrm>
            <a:off x="1927225" y="509588"/>
            <a:ext cx="26988" cy="26987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909" name="Oval 143"/>
          <p:cNvSpPr>
            <a:spLocks noChangeArrowheads="1"/>
          </p:cNvSpPr>
          <p:nvPr/>
        </p:nvSpPr>
        <p:spPr bwMode="auto">
          <a:xfrm>
            <a:off x="1939925" y="493713"/>
            <a:ext cx="26988" cy="26987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910" name="Oval 144"/>
          <p:cNvSpPr>
            <a:spLocks noChangeArrowheads="1"/>
          </p:cNvSpPr>
          <p:nvPr/>
        </p:nvSpPr>
        <p:spPr bwMode="auto">
          <a:xfrm>
            <a:off x="1949450" y="477838"/>
            <a:ext cx="26988" cy="26987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911" name="Oval 145"/>
          <p:cNvSpPr>
            <a:spLocks noChangeArrowheads="1"/>
          </p:cNvSpPr>
          <p:nvPr/>
        </p:nvSpPr>
        <p:spPr bwMode="auto">
          <a:xfrm>
            <a:off x="1955800" y="466725"/>
            <a:ext cx="26988" cy="26988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912" name="Oval 146"/>
          <p:cNvSpPr>
            <a:spLocks noChangeArrowheads="1"/>
          </p:cNvSpPr>
          <p:nvPr/>
        </p:nvSpPr>
        <p:spPr bwMode="auto">
          <a:xfrm>
            <a:off x="1965325" y="454025"/>
            <a:ext cx="26988" cy="26988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913" name="Oval 147"/>
          <p:cNvSpPr>
            <a:spLocks noChangeArrowheads="1"/>
          </p:cNvSpPr>
          <p:nvPr/>
        </p:nvSpPr>
        <p:spPr bwMode="auto">
          <a:xfrm>
            <a:off x="1968500" y="438150"/>
            <a:ext cx="26988" cy="26988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914" name="Oval 148"/>
          <p:cNvSpPr>
            <a:spLocks noChangeArrowheads="1"/>
          </p:cNvSpPr>
          <p:nvPr/>
        </p:nvSpPr>
        <p:spPr bwMode="auto">
          <a:xfrm>
            <a:off x="1974850" y="425450"/>
            <a:ext cx="26988" cy="26988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915" name="Oval 149"/>
          <p:cNvSpPr>
            <a:spLocks noChangeArrowheads="1"/>
          </p:cNvSpPr>
          <p:nvPr/>
        </p:nvSpPr>
        <p:spPr bwMode="auto">
          <a:xfrm>
            <a:off x="1981200" y="409575"/>
            <a:ext cx="26988" cy="26988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916" name="Oval 150"/>
          <p:cNvSpPr>
            <a:spLocks noChangeArrowheads="1"/>
          </p:cNvSpPr>
          <p:nvPr/>
        </p:nvSpPr>
        <p:spPr bwMode="auto">
          <a:xfrm>
            <a:off x="1425575" y="177800"/>
            <a:ext cx="26988" cy="26988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32917" name="Group 151"/>
          <p:cNvGrpSpPr>
            <a:grpSpLocks/>
          </p:cNvGrpSpPr>
          <p:nvPr/>
        </p:nvGrpSpPr>
        <p:grpSpPr bwMode="auto">
          <a:xfrm>
            <a:off x="2438400" y="203200"/>
            <a:ext cx="639763" cy="627063"/>
            <a:chOff x="336" y="870"/>
            <a:chExt cx="409" cy="427"/>
          </a:xfrm>
        </p:grpSpPr>
        <p:sp>
          <p:nvSpPr>
            <p:cNvPr id="39718" name="AutoShape 152"/>
            <p:cNvSpPr>
              <a:spLocks noChangeArrowheads="1"/>
            </p:cNvSpPr>
            <p:nvPr/>
          </p:nvSpPr>
          <p:spPr bwMode="auto">
            <a:xfrm>
              <a:off x="336" y="1008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719" name="AutoShape 153"/>
            <p:cNvSpPr>
              <a:spLocks noChangeArrowheads="1"/>
            </p:cNvSpPr>
            <p:nvPr/>
          </p:nvSpPr>
          <p:spPr bwMode="auto">
            <a:xfrm>
              <a:off x="342" y="1000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720" name="AutoShape 154"/>
            <p:cNvSpPr>
              <a:spLocks noChangeArrowheads="1"/>
            </p:cNvSpPr>
            <p:nvPr/>
          </p:nvSpPr>
          <p:spPr bwMode="auto">
            <a:xfrm>
              <a:off x="350" y="992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721" name="AutoShape 155"/>
            <p:cNvSpPr>
              <a:spLocks noChangeArrowheads="1"/>
            </p:cNvSpPr>
            <p:nvPr/>
          </p:nvSpPr>
          <p:spPr bwMode="auto">
            <a:xfrm>
              <a:off x="356" y="982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722" name="AutoShape 156"/>
            <p:cNvSpPr>
              <a:spLocks noChangeArrowheads="1"/>
            </p:cNvSpPr>
            <p:nvPr/>
          </p:nvSpPr>
          <p:spPr bwMode="auto">
            <a:xfrm>
              <a:off x="362" y="970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723" name="AutoShape 157"/>
            <p:cNvSpPr>
              <a:spLocks noChangeArrowheads="1"/>
            </p:cNvSpPr>
            <p:nvPr/>
          </p:nvSpPr>
          <p:spPr bwMode="auto">
            <a:xfrm>
              <a:off x="366" y="958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724" name="AutoShape 158"/>
            <p:cNvSpPr>
              <a:spLocks noChangeArrowheads="1"/>
            </p:cNvSpPr>
            <p:nvPr/>
          </p:nvSpPr>
          <p:spPr bwMode="auto">
            <a:xfrm>
              <a:off x="370" y="948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725" name="AutoShape 159"/>
            <p:cNvSpPr>
              <a:spLocks noChangeArrowheads="1"/>
            </p:cNvSpPr>
            <p:nvPr/>
          </p:nvSpPr>
          <p:spPr bwMode="auto">
            <a:xfrm>
              <a:off x="374" y="936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726" name="AutoShape 160"/>
            <p:cNvSpPr>
              <a:spLocks noChangeArrowheads="1"/>
            </p:cNvSpPr>
            <p:nvPr/>
          </p:nvSpPr>
          <p:spPr bwMode="auto">
            <a:xfrm>
              <a:off x="378" y="924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727" name="AutoShape 161"/>
            <p:cNvSpPr>
              <a:spLocks noChangeArrowheads="1"/>
            </p:cNvSpPr>
            <p:nvPr/>
          </p:nvSpPr>
          <p:spPr bwMode="auto">
            <a:xfrm>
              <a:off x="380" y="914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728" name="AutoShape 162"/>
            <p:cNvSpPr>
              <a:spLocks noChangeArrowheads="1"/>
            </p:cNvSpPr>
            <p:nvPr/>
          </p:nvSpPr>
          <p:spPr bwMode="auto">
            <a:xfrm>
              <a:off x="378" y="928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729" name="AutoShape 163"/>
            <p:cNvSpPr>
              <a:spLocks noChangeArrowheads="1"/>
            </p:cNvSpPr>
            <p:nvPr/>
          </p:nvSpPr>
          <p:spPr bwMode="auto">
            <a:xfrm>
              <a:off x="378" y="936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730" name="AutoShape 164"/>
            <p:cNvSpPr>
              <a:spLocks noChangeArrowheads="1"/>
            </p:cNvSpPr>
            <p:nvPr/>
          </p:nvSpPr>
          <p:spPr bwMode="auto">
            <a:xfrm>
              <a:off x="378" y="950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731" name="AutoShape 165"/>
            <p:cNvSpPr>
              <a:spLocks noChangeArrowheads="1"/>
            </p:cNvSpPr>
            <p:nvPr/>
          </p:nvSpPr>
          <p:spPr bwMode="auto">
            <a:xfrm>
              <a:off x="378" y="962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732" name="AutoShape 166"/>
            <p:cNvSpPr>
              <a:spLocks noChangeArrowheads="1"/>
            </p:cNvSpPr>
            <p:nvPr/>
          </p:nvSpPr>
          <p:spPr bwMode="auto">
            <a:xfrm>
              <a:off x="378" y="974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733" name="AutoShape 167"/>
            <p:cNvSpPr>
              <a:spLocks noChangeArrowheads="1"/>
            </p:cNvSpPr>
            <p:nvPr/>
          </p:nvSpPr>
          <p:spPr bwMode="auto">
            <a:xfrm>
              <a:off x="376" y="982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734" name="AutoShape 168"/>
            <p:cNvSpPr>
              <a:spLocks noChangeArrowheads="1"/>
            </p:cNvSpPr>
            <p:nvPr/>
          </p:nvSpPr>
          <p:spPr bwMode="auto">
            <a:xfrm>
              <a:off x="376" y="992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735" name="AutoShape 169"/>
            <p:cNvSpPr>
              <a:spLocks noChangeArrowheads="1"/>
            </p:cNvSpPr>
            <p:nvPr/>
          </p:nvSpPr>
          <p:spPr bwMode="auto">
            <a:xfrm>
              <a:off x="376" y="1004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736" name="AutoShape 170"/>
            <p:cNvSpPr>
              <a:spLocks noChangeArrowheads="1"/>
            </p:cNvSpPr>
            <p:nvPr/>
          </p:nvSpPr>
          <p:spPr bwMode="auto">
            <a:xfrm>
              <a:off x="378" y="1014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737" name="AutoShape 171"/>
            <p:cNvSpPr>
              <a:spLocks noChangeArrowheads="1"/>
            </p:cNvSpPr>
            <p:nvPr/>
          </p:nvSpPr>
          <p:spPr bwMode="auto">
            <a:xfrm>
              <a:off x="378" y="1024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738" name="AutoShape 172"/>
            <p:cNvSpPr>
              <a:spLocks noChangeArrowheads="1"/>
            </p:cNvSpPr>
            <p:nvPr/>
          </p:nvSpPr>
          <p:spPr bwMode="auto">
            <a:xfrm>
              <a:off x="378" y="1030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739" name="AutoShape 173"/>
            <p:cNvSpPr>
              <a:spLocks noChangeArrowheads="1"/>
            </p:cNvSpPr>
            <p:nvPr/>
          </p:nvSpPr>
          <p:spPr bwMode="auto">
            <a:xfrm>
              <a:off x="378" y="1040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740" name="AutoShape 174"/>
            <p:cNvSpPr>
              <a:spLocks noChangeArrowheads="1"/>
            </p:cNvSpPr>
            <p:nvPr/>
          </p:nvSpPr>
          <p:spPr bwMode="auto">
            <a:xfrm>
              <a:off x="378" y="1052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741" name="AutoShape 175"/>
            <p:cNvSpPr>
              <a:spLocks noChangeArrowheads="1"/>
            </p:cNvSpPr>
            <p:nvPr/>
          </p:nvSpPr>
          <p:spPr bwMode="auto">
            <a:xfrm>
              <a:off x="378" y="1064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742" name="AutoShape 176"/>
            <p:cNvSpPr>
              <a:spLocks noChangeArrowheads="1"/>
            </p:cNvSpPr>
            <p:nvPr/>
          </p:nvSpPr>
          <p:spPr bwMode="auto">
            <a:xfrm>
              <a:off x="378" y="1074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743" name="AutoShape 177"/>
            <p:cNvSpPr>
              <a:spLocks noChangeArrowheads="1"/>
            </p:cNvSpPr>
            <p:nvPr/>
          </p:nvSpPr>
          <p:spPr bwMode="auto">
            <a:xfrm>
              <a:off x="380" y="1084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744" name="AutoShape 178"/>
            <p:cNvSpPr>
              <a:spLocks noChangeArrowheads="1"/>
            </p:cNvSpPr>
            <p:nvPr/>
          </p:nvSpPr>
          <p:spPr bwMode="auto">
            <a:xfrm>
              <a:off x="386" y="1094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745" name="AutoShape 179"/>
            <p:cNvSpPr>
              <a:spLocks noChangeArrowheads="1"/>
            </p:cNvSpPr>
            <p:nvPr/>
          </p:nvSpPr>
          <p:spPr bwMode="auto">
            <a:xfrm>
              <a:off x="394" y="1096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746" name="AutoShape 180"/>
            <p:cNvSpPr>
              <a:spLocks noChangeArrowheads="1"/>
            </p:cNvSpPr>
            <p:nvPr/>
          </p:nvSpPr>
          <p:spPr bwMode="auto">
            <a:xfrm>
              <a:off x="406" y="1098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747" name="AutoShape 181"/>
            <p:cNvSpPr>
              <a:spLocks noChangeArrowheads="1"/>
            </p:cNvSpPr>
            <p:nvPr/>
          </p:nvSpPr>
          <p:spPr bwMode="auto">
            <a:xfrm>
              <a:off x="416" y="1094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748" name="AutoShape 182"/>
            <p:cNvSpPr>
              <a:spLocks noChangeArrowheads="1"/>
            </p:cNvSpPr>
            <p:nvPr/>
          </p:nvSpPr>
          <p:spPr bwMode="auto">
            <a:xfrm>
              <a:off x="424" y="1088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749" name="AutoShape 183"/>
            <p:cNvSpPr>
              <a:spLocks noChangeArrowheads="1"/>
            </p:cNvSpPr>
            <p:nvPr/>
          </p:nvSpPr>
          <p:spPr bwMode="auto">
            <a:xfrm>
              <a:off x="432" y="1080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750" name="AutoShape 184"/>
            <p:cNvSpPr>
              <a:spLocks noChangeArrowheads="1"/>
            </p:cNvSpPr>
            <p:nvPr/>
          </p:nvSpPr>
          <p:spPr bwMode="auto">
            <a:xfrm>
              <a:off x="436" y="1074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751" name="AutoShape 185"/>
            <p:cNvSpPr>
              <a:spLocks noChangeArrowheads="1"/>
            </p:cNvSpPr>
            <p:nvPr/>
          </p:nvSpPr>
          <p:spPr bwMode="auto">
            <a:xfrm>
              <a:off x="442" y="1066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752" name="AutoShape 186"/>
            <p:cNvSpPr>
              <a:spLocks noChangeArrowheads="1"/>
            </p:cNvSpPr>
            <p:nvPr/>
          </p:nvSpPr>
          <p:spPr bwMode="auto">
            <a:xfrm>
              <a:off x="448" y="1058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753" name="AutoShape 187"/>
            <p:cNvSpPr>
              <a:spLocks noChangeArrowheads="1"/>
            </p:cNvSpPr>
            <p:nvPr/>
          </p:nvSpPr>
          <p:spPr bwMode="auto">
            <a:xfrm>
              <a:off x="452" y="1050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754" name="AutoShape 188"/>
            <p:cNvSpPr>
              <a:spLocks noChangeArrowheads="1"/>
            </p:cNvSpPr>
            <p:nvPr/>
          </p:nvSpPr>
          <p:spPr bwMode="auto">
            <a:xfrm>
              <a:off x="458" y="1042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755" name="AutoShape 189"/>
            <p:cNvSpPr>
              <a:spLocks noChangeArrowheads="1"/>
            </p:cNvSpPr>
            <p:nvPr/>
          </p:nvSpPr>
          <p:spPr bwMode="auto">
            <a:xfrm>
              <a:off x="462" y="1034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756" name="AutoShape 190"/>
            <p:cNvSpPr>
              <a:spLocks noChangeArrowheads="1"/>
            </p:cNvSpPr>
            <p:nvPr/>
          </p:nvSpPr>
          <p:spPr bwMode="auto">
            <a:xfrm>
              <a:off x="468" y="1024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757" name="AutoShape 191"/>
            <p:cNvSpPr>
              <a:spLocks noChangeArrowheads="1"/>
            </p:cNvSpPr>
            <p:nvPr/>
          </p:nvSpPr>
          <p:spPr bwMode="auto">
            <a:xfrm>
              <a:off x="474" y="1014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758" name="Oval 192"/>
            <p:cNvSpPr>
              <a:spLocks noChangeArrowheads="1"/>
            </p:cNvSpPr>
            <p:nvPr/>
          </p:nvSpPr>
          <p:spPr bwMode="auto">
            <a:xfrm>
              <a:off x="476" y="1011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759" name="Oval 193"/>
            <p:cNvSpPr>
              <a:spLocks noChangeArrowheads="1"/>
            </p:cNvSpPr>
            <p:nvPr/>
          </p:nvSpPr>
          <p:spPr bwMode="auto">
            <a:xfrm>
              <a:off x="480" y="1001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760" name="Oval 194"/>
            <p:cNvSpPr>
              <a:spLocks noChangeArrowheads="1"/>
            </p:cNvSpPr>
            <p:nvPr/>
          </p:nvSpPr>
          <p:spPr bwMode="auto">
            <a:xfrm>
              <a:off x="484" y="991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761" name="Oval 195"/>
            <p:cNvSpPr>
              <a:spLocks noChangeArrowheads="1"/>
            </p:cNvSpPr>
            <p:nvPr/>
          </p:nvSpPr>
          <p:spPr bwMode="auto">
            <a:xfrm>
              <a:off x="486" y="981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762" name="Oval 196"/>
            <p:cNvSpPr>
              <a:spLocks noChangeArrowheads="1"/>
            </p:cNvSpPr>
            <p:nvPr/>
          </p:nvSpPr>
          <p:spPr bwMode="auto">
            <a:xfrm>
              <a:off x="492" y="971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763" name="Oval 197"/>
            <p:cNvSpPr>
              <a:spLocks noChangeArrowheads="1"/>
            </p:cNvSpPr>
            <p:nvPr/>
          </p:nvSpPr>
          <p:spPr bwMode="auto">
            <a:xfrm>
              <a:off x="496" y="961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764" name="Oval 198"/>
            <p:cNvSpPr>
              <a:spLocks noChangeArrowheads="1"/>
            </p:cNvSpPr>
            <p:nvPr/>
          </p:nvSpPr>
          <p:spPr bwMode="auto">
            <a:xfrm>
              <a:off x="500" y="951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765" name="Oval 199"/>
            <p:cNvSpPr>
              <a:spLocks noChangeArrowheads="1"/>
            </p:cNvSpPr>
            <p:nvPr/>
          </p:nvSpPr>
          <p:spPr bwMode="auto">
            <a:xfrm>
              <a:off x="500" y="943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766" name="Oval 200"/>
            <p:cNvSpPr>
              <a:spLocks noChangeArrowheads="1"/>
            </p:cNvSpPr>
            <p:nvPr/>
          </p:nvSpPr>
          <p:spPr bwMode="auto">
            <a:xfrm>
              <a:off x="500" y="931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767" name="Oval 201"/>
            <p:cNvSpPr>
              <a:spLocks noChangeArrowheads="1"/>
            </p:cNvSpPr>
            <p:nvPr/>
          </p:nvSpPr>
          <p:spPr bwMode="auto">
            <a:xfrm>
              <a:off x="500" y="919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768" name="Oval 202"/>
            <p:cNvSpPr>
              <a:spLocks noChangeArrowheads="1"/>
            </p:cNvSpPr>
            <p:nvPr/>
          </p:nvSpPr>
          <p:spPr bwMode="auto">
            <a:xfrm>
              <a:off x="497" y="92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769" name="Oval 203"/>
            <p:cNvSpPr>
              <a:spLocks noChangeArrowheads="1"/>
            </p:cNvSpPr>
            <p:nvPr/>
          </p:nvSpPr>
          <p:spPr bwMode="auto">
            <a:xfrm>
              <a:off x="499" y="93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770" name="Oval 204"/>
            <p:cNvSpPr>
              <a:spLocks noChangeArrowheads="1"/>
            </p:cNvSpPr>
            <p:nvPr/>
          </p:nvSpPr>
          <p:spPr bwMode="auto">
            <a:xfrm>
              <a:off x="497" y="94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771" name="Oval 205"/>
            <p:cNvSpPr>
              <a:spLocks noChangeArrowheads="1"/>
            </p:cNvSpPr>
            <p:nvPr/>
          </p:nvSpPr>
          <p:spPr bwMode="auto">
            <a:xfrm>
              <a:off x="497" y="95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772" name="Oval 206"/>
            <p:cNvSpPr>
              <a:spLocks noChangeArrowheads="1"/>
            </p:cNvSpPr>
            <p:nvPr/>
          </p:nvSpPr>
          <p:spPr bwMode="auto">
            <a:xfrm>
              <a:off x="497" y="96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773" name="Oval 207"/>
            <p:cNvSpPr>
              <a:spLocks noChangeArrowheads="1"/>
            </p:cNvSpPr>
            <p:nvPr/>
          </p:nvSpPr>
          <p:spPr bwMode="auto">
            <a:xfrm>
              <a:off x="497" y="97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774" name="Oval 208"/>
            <p:cNvSpPr>
              <a:spLocks noChangeArrowheads="1"/>
            </p:cNvSpPr>
            <p:nvPr/>
          </p:nvSpPr>
          <p:spPr bwMode="auto">
            <a:xfrm>
              <a:off x="497" y="978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775" name="Oval 209"/>
            <p:cNvSpPr>
              <a:spLocks noChangeArrowheads="1"/>
            </p:cNvSpPr>
            <p:nvPr/>
          </p:nvSpPr>
          <p:spPr bwMode="auto">
            <a:xfrm>
              <a:off x="497" y="98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776" name="Oval 210"/>
            <p:cNvSpPr>
              <a:spLocks noChangeArrowheads="1"/>
            </p:cNvSpPr>
            <p:nvPr/>
          </p:nvSpPr>
          <p:spPr bwMode="auto">
            <a:xfrm>
              <a:off x="497" y="99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777" name="Oval 211"/>
            <p:cNvSpPr>
              <a:spLocks noChangeArrowheads="1"/>
            </p:cNvSpPr>
            <p:nvPr/>
          </p:nvSpPr>
          <p:spPr bwMode="auto">
            <a:xfrm>
              <a:off x="499" y="100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778" name="Oval 212"/>
            <p:cNvSpPr>
              <a:spLocks noChangeArrowheads="1"/>
            </p:cNvSpPr>
            <p:nvPr/>
          </p:nvSpPr>
          <p:spPr bwMode="auto">
            <a:xfrm>
              <a:off x="499" y="101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779" name="Oval 213"/>
            <p:cNvSpPr>
              <a:spLocks noChangeArrowheads="1"/>
            </p:cNvSpPr>
            <p:nvPr/>
          </p:nvSpPr>
          <p:spPr bwMode="auto">
            <a:xfrm>
              <a:off x="499" y="102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780" name="Oval 214"/>
            <p:cNvSpPr>
              <a:spLocks noChangeArrowheads="1"/>
            </p:cNvSpPr>
            <p:nvPr/>
          </p:nvSpPr>
          <p:spPr bwMode="auto">
            <a:xfrm>
              <a:off x="499" y="102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781" name="Oval 215"/>
            <p:cNvSpPr>
              <a:spLocks noChangeArrowheads="1"/>
            </p:cNvSpPr>
            <p:nvPr/>
          </p:nvSpPr>
          <p:spPr bwMode="auto">
            <a:xfrm>
              <a:off x="499" y="103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782" name="Oval 216"/>
            <p:cNvSpPr>
              <a:spLocks noChangeArrowheads="1"/>
            </p:cNvSpPr>
            <p:nvPr/>
          </p:nvSpPr>
          <p:spPr bwMode="auto">
            <a:xfrm>
              <a:off x="499" y="104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783" name="Oval 217"/>
            <p:cNvSpPr>
              <a:spLocks noChangeArrowheads="1"/>
            </p:cNvSpPr>
            <p:nvPr/>
          </p:nvSpPr>
          <p:spPr bwMode="auto">
            <a:xfrm>
              <a:off x="499" y="105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784" name="Oval 218"/>
            <p:cNvSpPr>
              <a:spLocks noChangeArrowheads="1"/>
            </p:cNvSpPr>
            <p:nvPr/>
          </p:nvSpPr>
          <p:spPr bwMode="auto">
            <a:xfrm>
              <a:off x="499" y="1058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785" name="Oval 219"/>
            <p:cNvSpPr>
              <a:spLocks noChangeArrowheads="1"/>
            </p:cNvSpPr>
            <p:nvPr/>
          </p:nvSpPr>
          <p:spPr bwMode="auto">
            <a:xfrm>
              <a:off x="499" y="1068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786" name="Oval 220"/>
            <p:cNvSpPr>
              <a:spLocks noChangeArrowheads="1"/>
            </p:cNvSpPr>
            <p:nvPr/>
          </p:nvSpPr>
          <p:spPr bwMode="auto">
            <a:xfrm>
              <a:off x="499" y="107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787" name="Oval 221"/>
            <p:cNvSpPr>
              <a:spLocks noChangeArrowheads="1"/>
            </p:cNvSpPr>
            <p:nvPr/>
          </p:nvSpPr>
          <p:spPr bwMode="auto">
            <a:xfrm>
              <a:off x="499" y="108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788" name="Oval 222"/>
            <p:cNvSpPr>
              <a:spLocks noChangeArrowheads="1"/>
            </p:cNvSpPr>
            <p:nvPr/>
          </p:nvSpPr>
          <p:spPr bwMode="auto">
            <a:xfrm>
              <a:off x="499" y="109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789" name="Oval 223"/>
            <p:cNvSpPr>
              <a:spLocks noChangeArrowheads="1"/>
            </p:cNvSpPr>
            <p:nvPr/>
          </p:nvSpPr>
          <p:spPr bwMode="auto">
            <a:xfrm>
              <a:off x="501" y="110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790" name="Oval 224"/>
            <p:cNvSpPr>
              <a:spLocks noChangeArrowheads="1"/>
            </p:cNvSpPr>
            <p:nvPr/>
          </p:nvSpPr>
          <p:spPr bwMode="auto">
            <a:xfrm>
              <a:off x="499" y="110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791" name="Oval 225"/>
            <p:cNvSpPr>
              <a:spLocks noChangeArrowheads="1"/>
            </p:cNvSpPr>
            <p:nvPr/>
          </p:nvSpPr>
          <p:spPr bwMode="auto">
            <a:xfrm>
              <a:off x="501" y="111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792" name="Oval 226"/>
            <p:cNvSpPr>
              <a:spLocks noChangeArrowheads="1"/>
            </p:cNvSpPr>
            <p:nvPr/>
          </p:nvSpPr>
          <p:spPr bwMode="auto">
            <a:xfrm>
              <a:off x="501" y="1118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793" name="Oval 227"/>
            <p:cNvSpPr>
              <a:spLocks noChangeArrowheads="1"/>
            </p:cNvSpPr>
            <p:nvPr/>
          </p:nvSpPr>
          <p:spPr bwMode="auto">
            <a:xfrm>
              <a:off x="499" y="1128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794" name="Oval 228"/>
            <p:cNvSpPr>
              <a:spLocks noChangeArrowheads="1"/>
            </p:cNvSpPr>
            <p:nvPr/>
          </p:nvSpPr>
          <p:spPr bwMode="auto">
            <a:xfrm>
              <a:off x="499" y="113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795" name="Oval 229"/>
            <p:cNvSpPr>
              <a:spLocks noChangeArrowheads="1"/>
            </p:cNvSpPr>
            <p:nvPr/>
          </p:nvSpPr>
          <p:spPr bwMode="auto">
            <a:xfrm>
              <a:off x="499" y="114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796" name="Oval 230"/>
            <p:cNvSpPr>
              <a:spLocks noChangeArrowheads="1"/>
            </p:cNvSpPr>
            <p:nvPr/>
          </p:nvSpPr>
          <p:spPr bwMode="auto">
            <a:xfrm>
              <a:off x="499" y="115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797" name="Oval 231"/>
            <p:cNvSpPr>
              <a:spLocks noChangeArrowheads="1"/>
            </p:cNvSpPr>
            <p:nvPr/>
          </p:nvSpPr>
          <p:spPr bwMode="auto">
            <a:xfrm>
              <a:off x="499" y="116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798" name="Oval 232"/>
            <p:cNvSpPr>
              <a:spLocks noChangeArrowheads="1"/>
            </p:cNvSpPr>
            <p:nvPr/>
          </p:nvSpPr>
          <p:spPr bwMode="auto">
            <a:xfrm>
              <a:off x="499" y="117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799" name="Oval 233"/>
            <p:cNvSpPr>
              <a:spLocks noChangeArrowheads="1"/>
            </p:cNvSpPr>
            <p:nvPr/>
          </p:nvSpPr>
          <p:spPr bwMode="auto">
            <a:xfrm>
              <a:off x="499" y="118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800" name="Oval 234"/>
            <p:cNvSpPr>
              <a:spLocks noChangeArrowheads="1"/>
            </p:cNvSpPr>
            <p:nvPr/>
          </p:nvSpPr>
          <p:spPr bwMode="auto">
            <a:xfrm>
              <a:off x="499" y="119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801" name="Oval 235"/>
            <p:cNvSpPr>
              <a:spLocks noChangeArrowheads="1"/>
            </p:cNvSpPr>
            <p:nvPr/>
          </p:nvSpPr>
          <p:spPr bwMode="auto">
            <a:xfrm>
              <a:off x="499" y="119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802" name="Oval 236"/>
            <p:cNvSpPr>
              <a:spLocks noChangeArrowheads="1"/>
            </p:cNvSpPr>
            <p:nvPr/>
          </p:nvSpPr>
          <p:spPr bwMode="auto">
            <a:xfrm>
              <a:off x="499" y="120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803" name="Oval 237"/>
            <p:cNvSpPr>
              <a:spLocks noChangeArrowheads="1"/>
            </p:cNvSpPr>
            <p:nvPr/>
          </p:nvSpPr>
          <p:spPr bwMode="auto">
            <a:xfrm>
              <a:off x="499" y="121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804" name="Oval 238"/>
            <p:cNvSpPr>
              <a:spLocks noChangeArrowheads="1"/>
            </p:cNvSpPr>
            <p:nvPr/>
          </p:nvSpPr>
          <p:spPr bwMode="auto">
            <a:xfrm>
              <a:off x="499" y="122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805" name="Oval 239"/>
            <p:cNvSpPr>
              <a:spLocks noChangeArrowheads="1"/>
            </p:cNvSpPr>
            <p:nvPr/>
          </p:nvSpPr>
          <p:spPr bwMode="auto">
            <a:xfrm>
              <a:off x="499" y="1228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806" name="Oval 240"/>
            <p:cNvSpPr>
              <a:spLocks noChangeArrowheads="1"/>
            </p:cNvSpPr>
            <p:nvPr/>
          </p:nvSpPr>
          <p:spPr bwMode="auto">
            <a:xfrm>
              <a:off x="501" y="1238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807" name="Oval 241"/>
            <p:cNvSpPr>
              <a:spLocks noChangeArrowheads="1"/>
            </p:cNvSpPr>
            <p:nvPr/>
          </p:nvSpPr>
          <p:spPr bwMode="auto">
            <a:xfrm>
              <a:off x="499" y="124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808" name="Oval 242"/>
            <p:cNvSpPr>
              <a:spLocks noChangeArrowheads="1"/>
            </p:cNvSpPr>
            <p:nvPr/>
          </p:nvSpPr>
          <p:spPr bwMode="auto">
            <a:xfrm>
              <a:off x="501" y="125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809" name="Oval 243"/>
            <p:cNvSpPr>
              <a:spLocks noChangeArrowheads="1"/>
            </p:cNvSpPr>
            <p:nvPr/>
          </p:nvSpPr>
          <p:spPr bwMode="auto">
            <a:xfrm>
              <a:off x="499" y="125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810" name="Oval 244"/>
            <p:cNvSpPr>
              <a:spLocks noChangeArrowheads="1"/>
            </p:cNvSpPr>
            <p:nvPr/>
          </p:nvSpPr>
          <p:spPr bwMode="auto">
            <a:xfrm>
              <a:off x="499" y="126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811" name="Oval 245"/>
            <p:cNvSpPr>
              <a:spLocks noChangeArrowheads="1"/>
            </p:cNvSpPr>
            <p:nvPr/>
          </p:nvSpPr>
          <p:spPr bwMode="auto">
            <a:xfrm>
              <a:off x="499" y="127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812" name="Oval 246"/>
            <p:cNvSpPr>
              <a:spLocks noChangeArrowheads="1"/>
            </p:cNvSpPr>
            <p:nvPr/>
          </p:nvSpPr>
          <p:spPr bwMode="auto">
            <a:xfrm>
              <a:off x="499" y="128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813" name="Oval 247"/>
            <p:cNvSpPr>
              <a:spLocks noChangeArrowheads="1"/>
            </p:cNvSpPr>
            <p:nvPr/>
          </p:nvSpPr>
          <p:spPr bwMode="auto">
            <a:xfrm>
              <a:off x="504" y="1011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814" name="Oval 248"/>
            <p:cNvSpPr>
              <a:spLocks noChangeArrowheads="1"/>
            </p:cNvSpPr>
            <p:nvPr/>
          </p:nvSpPr>
          <p:spPr bwMode="auto">
            <a:xfrm>
              <a:off x="501" y="1039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815" name="Oval 249"/>
            <p:cNvSpPr>
              <a:spLocks noChangeArrowheads="1"/>
            </p:cNvSpPr>
            <p:nvPr/>
          </p:nvSpPr>
          <p:spPr bwMode="auto">
            <a:xfrm>
              <a:off x="508" y="100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816" name="Oval 250"/>
            <p:cNvSpPr>
              <a:spLocks noChangeArrowheads="1"/>
            </p:cNvSpPr>
            <p:nvPr/>
          </p:nvSpPr>
          <p:spPr bwMode="auto">
            <a:xfrm>
              <a:off x="513" y="99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817" name="Oval 251"/>
            <p:cNvSpPr>
              <a:spLocks noChangeArrowheads="1"/>
            </p:cNvSpPr>
            <p:nvPr/>
          </p:nvSpPr>
          <p:spPr bwMode="auto">
            <a:xfrm>
              <a:off x="517" y="98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818" name="Oval 252"/>
            <p:cNvSpPr>
              <a:spLocks noChangeArrowheads="1"/>
            </p:cNvSpPr>
            <p:nvPr/>
          </p:nvSpPr>
          <p:spPr bwMode="auto">
            <a:xfrm>
              <a:off x="521" y="97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819" name="Oval 253"/>
            <p:cNvSpPr>
              <a:spLocks noChangeArrowheads="1"/>
            </p:cNvSpPr>
            <p:nvPr/>
          </p:nvSpPr>
          <p:spPr bwMode="auto">
            <a:xfrm>
              <a:off x="523" y="97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820" name="Oval 254"/>
            <p:cNvSpPr>
              <a:spLocks noChangeArrowheads="1"/>
            </p:cNvSpPr>
            <p:nvPr/>
          </p:nvSpPr>
          <p:spPr bwMode="auto">
            <a:xfrm>
              <a:off x="529" y="96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821" name="Oval 255"/>
            <p:cNvSpPr>
              <a:spLocks noChangeArrowheads="1"/>
            </p:cNvSpPr>
            <p:nvPr/>
          </p:nvSpPr>
          <p:spPr bwMode="auto">
            <a:xfrm>
              <a:off x="533" y="96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822" name="Oval 256"/>
            <p:cNvSpPr>
              <a:spLocks noChangeArrowheads="1"/>
            </p:cNvSpPr>
            <p:nvPr/>
          </p:nvSpPr>
          <p:spPr bwMode="auto">
            <a:xfrm>
              <a:off x="539" y="95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823" name="Oval 257"/>
            <p:cNvSpPr>
              <a:spLocks noChangeArrowheads="1"/>
            </p:cNvSpPr>
            <p:nvPr/>
          </p:nvSpPr>
          <p:spPr bwMode="auto">
            <a:xfrm>
              <a:off x="545" y="948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824" name="Oval 258"/>
            <p:cNvSpPr>
              <a:spLocks noChangeArrowheads="1"/>
            </p:cNvSpPr>
            <p:nvPr/>
          </p:nvSpPr>
          <p:spPr bwMode="auto">
            <a:xfrm>
              <a:off x="551" y="94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825" name="Oval 259"/>
            <p:cNvSpPr>
              <a:spLocks noChangeArrowheads="1"/>
            </p:cNvSpPr>
            <p:nvPr/>
          </p:nvSpPr>
          <p:spPr bwMode="auto">
            <a:xfrm>
              <a:off x="557" y="93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826" name="Oval 260"/>
            <p:cNvSpPr>
              <a:spLocks noChangeArrowheads="1"/>
            </p:cNvSpPr>
            <p:nvPr/>
          </p:nvSpPr>
          <p:spPr bwMode="auto">
            <a:xfrm>
              <a:off x="563" y="92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827" name="Oval 261"/>
            <p:cNvSpPr>
              <a:spLocks noChangeArrowheads="1"/>
            </p:cNvSpPr>
            <p:nvPr/>
          </p:nvSpPr>
          <p:spPr bwMode="auto">
            <a:xfrm>
              <a:off x="573" y="92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828" name="Oval 262"/>
            <p:cNvSpPr>
              <a:spLocks noChangeArrowheads="1"/>
            </p:cNvSpPr>
            <p:nvPr/>
          </p:nvSpPr>
          <p:spPr bwMode="auto">
            <a:xfrm>
              <a:off x="583" y="918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829" name="Oval 263"/>
            <p:cNvSpPr>
              <a:spLocks noChangeArrowheads="1"/>
            </p:cNvSpPr>
            <p:nvPr/>
          </p:nvSpPr>
          <p:spPr bwMode="auto">
            <a:xfrm>
              <a:off x="593" y="91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830" name="Oval 264"/>
            <p:cNvSpPr>
              <a:spLocks noChangeArrowheads="1"/>
            </p:cNvSpPr>
            <p:nvPr/>
          </p:nvSpPr>
          <p:spPr bwMode="auto">
            <a:xfrm>
              <a:off x="603" y="91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831" name="Oval 265"/>
            <p:cNvSpPr>
              <a:spLocks noChangeArrowheads="1"/>
            </p:cNvSpPr>
            <p:nvPr/>
          </p:nvSpPr>
          <p:spPr bwMode="auto">
            <a:xfrm>
              <a:off x="610" y="92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832" name="Oval 266"/>
            <p:cNvSpPr>
              <a:spLocks noChangeArrowheads="1"/>
            </p:cNvSpPr>
            <p:nvPr/>
          </p:nvSpPr>
          <p:spPr bwMode="auto">
            <a:xfrm>
              <a:off x="617" y="92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833" name="Oval 267"/>
            <p:cNvSpPr>
              <a:spLocks noChangeArrowheads="1"/>
            </p:cNvSpPr>
            <p:nvPr/>
          </p:nvSpPr>
          <p:spPr bwMode="auto">
            <a:xfrm>
              <a:off x="623" y="93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834" name="Oval 268"/>
            <p:cNvSpPr>
              <a:spLocks noChangeArrowheads="1"/>
            </p:cNvSpPr>
            <p:nvPr/>
          </p:nvSpPr>
          <p:spPr bwMode="auto">
            <a:xfrm>
              <a:off x="629" y="94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835" name="Oval 269"/>
            <p:cNvSpPr>
              <a:spLocks noChangeArrowheads="1"/>
            </p:cNvSpPr>
            <p:nvPr/>
          </p:nvSpPr>
          <p:spPr bwMode="auto">
            <a:xfrm>
              <a:off x="633" y="95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836" name="Oval 270"/>
            <p:cNvSpPr>
              <a:spLocks noChangeArrowheads="1"/>
            </p:cNvSpPr>
            <p:nvPr/>
          </p:nvSpPr>
          <p:spPr bwMode="auto">
            <a:xfrm>
              <a:off x="635" y="961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837" name="Oval 271"/>
            <p:cNvSpPr>
              <a:spLocks noChangeArrowheads="1"/>
            </p:cNvSpPr>
            <p:nvPr/>
          </p:nvSpPr>
          <p:spPr bwMode="auto">
            <a:xfrm>
              <a:off x="636" y="975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838" name="Oval 272"/>
            <p:cNvSpPr>
              <a:spLocks noChangeArrowheads="1"/>
            </p:cNvSpPr>
            <p:nvPr/>
          </p:nvSpPr>
          <p:spPr bwMode="auto">
            <a:xfrm>
              <a:off x="636" y="985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839" name="Oval 273"/>
            <p:cNvSpPr>
              <a:spLocks noChangeArrowheads="1"/>
            </p:cNvSpPr>
            <p:nvPr/>
          </p:nvSpPr>
          <p:spPr bwMode="auto">
            <a:xfrm>
              <a:off x="636" y="995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840" name="Oval 274"/>
            <p:cNvSpPr>
              <a:spLocks noChangeArrowheads="1"/>
            </p:cNvSpPr>
            <p:nvPr/>
          </p:nvSpPr>
          <p:spPr bwMode="auto">
            <a:xfrm>
              <a:off x="635" y="1005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841" name="Oval 275"/>
            <p:cNvSpPr>
              <a:spLocks noChangeArrowheads="1"/>
            </p:cNvSpPr>
            <p:nvPr/>
          </p:nvSpPr>
          <p:spPr bwMode="auto">
            <a:xfrm>
              <a:off x="634" y="1015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842" name="Oval 276"/>
            <p:cNvSpPr>
              <a:spLocks noChangeArrowheads="1"/>
            </p:cNvSpPr>
            <p:nvPr/>
          </p:nvSpPr>
          <p:spPr bwMode="auto">
            <a:xfrm>
              <a:off x="634" y="1025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843" name="Oval 277"/>
            <p:cNvSpPr>
              <a:spLocks noChangeArrowheads="1"/>
            </p:cNvSpPr>
            <p:nvPr/>
          </p:nvSpPr>
          <p:spPr bwMode="auto">
            <a:xfrm>
              <a:off x="634" y="1035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844" name="Oval 278"/>
            <p:cNvSpPr>
              <a:spLocks noChangeArrowheads="1"/>
            </p:cNvSpPr>
            <p:nvPr/>
          </p:nvSpPr>
          <p:spPr bwMode="auto">
            <a:xfrm>
              <a:off x="635" y="1045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845" name="Oval 279"/>
            <p:cNvSpPr>
              <a:spLocks noChangeArrowheads="1"/>
            </p:cNvSpPr>
            <p:nvPr/>
          </p:nvSpPr>
          <p:spPr bwMode="auto">
            <a:xfrm>
              <a:off x="634" y="1055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846" name="Oval 280"/>
            <p:cNvSpPr>
              <a:spLocks noChangeArrowheads="1"/>
            </p:cNvSpPr>
            <p:nvPr/>
          </p:nvSpPr>
          <p:spPr bwMode="auto">
            <a:xfrm>
              <a:off x="634" y="1065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847" name="Oval 281"/>
            <p:cNvSpPr>
              <a:spLocks noChangeArrowheads="1"/>
            </p:cNvSpPr>
            <p:nvPr/>
          </p:nvSpPr>
          <p:spPr bwMode="auto">
            <a:xfrm>
              <a:off x="634" y="1075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848" name="Oval 282"/>
            <p:cNvSpPr>
              <a:spLocks noChangeArrowheads="1"/>
            </p:cNvSpPr>
            <p:nvPr/>
          </p:nvSpPr>
          <p:spPr bwMode="auto">
            <a:xfrm>
              <a:off x="636" y="1083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849" name="Oval 283"/>
            <p:cNvSpPr>
              <a:spLocks noChangeArrowheads="1"/>
            </p:cNvSpPr>
            <p:nvPr/>
          </p:nvSpPr>
          <p:spPr bwMode="auto">
            <a:xfrm>
              <a:off x="640" y="1093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850" name="Oval 284"/>
            <p:cNvSpPr>
              <a:spLocks noChangeArrowheads="1"/>
            </p:cNvSpPr>
            <p:nvPr/>
          </p:nvSpPr>
          <p:spPr bwMode="auto">
            <a:xfrm>
              <a:off x="648" y="1101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851" name="Oval 285"/>
            <p:cNvSpPr>
              <a:spLocks noChangeArrowheads="1"/>
            </p:cNvSpPr>
            <p:nvPr/>
          </p:nvSpPr>
          <p:spPr bwMode="auto">
            <a:xfrm>
              <a:off x="658" y="1103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852" name="Oval 286"/>
            <p:cNvSpPr>
              <a:spLocks noChangeArrowheads="1"/>
            </p:cNvSpPr>
            <p:nvPr/>
          </p:nvSpPr>
          <p:spPr bwMode="auto">
            <a:xfrm>
              <a:off x="670" y="1101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853" name="Oval 287"/>
            <p:cNvSpPr>
              <a:spLocks noChangeArrowheads="1"/>
            </p:cNvSpPr>
            <p:nvPr/>
          </p:nvSpPr>
          <p:spPr bwMode="auto">
            <a:xfrm>
              <a:off x="678" y="1095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854" name="Oval 288"/>
            <p:cNvSpPr>
              <a:spLocks noChangeArrowheads="1"/>
            </p:cNvSpPr>
            <p:nvPr/>
          </p:nvSpPr>
          <p:spPr bwMode="auto">
            <a:xfrm>
              <a:off x="686" y="1087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855" name="Oval 289"/>
            <p:cNvSpPr>
              <a:spLocks noChangeArrowheads="1"/>
            </p:cNvSpPr>
            <p:nvPr/>
          </p:nvSpPr>
          <p:spPr bwMode="auto">
            <a:xfrm>
              <a:off x="694" y="1079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856" name="Oval 290"/>
            <p:cNvSpPr>
              <a:spLocks noChangeArrowheads="1"/>
            </p:cNvSpPr>
            <p:nvPr/>
          </p:nvSpPr>
          <p:spPr bwMode="auto">
            <a:xfrm>
              <a:off x="702" y="1069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857" name="Oval 291"/>
            <p:cNvSpPr>
              <a:spLocks noChangeArrowheads="1"/>
            </p:cNvSpPr>
            <p:nvPr/>
          </p:nvSpPr>
          <p:spPr bwMode="auto">
            <a:xfrm>
              <a:off x="708" y="1059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858" name="Oval 292"/>
            <p:cNvSpPr>
              <a:spLocks noChangeArrowheads="1"/>
            </p:cNvSpPr>
            <p:nvPr/>
          </p:nvSpPr>
          <p:spPr bwMode="auto">
            <a:xfrm>
              <a:off x="712" y="105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859" name="Oval 293"/>
            <p:cNvSpPr>
              <a:spLocks noChangeArrowheads="1"/>
            </p:cNvSpPr>
            <p:nvPr/>
          </p:nvSpPr>
          <p:spPr bwMode="auto">
            <a:xfrm>
              <a:off x="718" y="104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860" name="Oval 294"/>
            <p:cNvSpPr>
              <a:spLocks noChangeArrowheads="1"/>
            </p:cNvSpPr>
            <p:nvPr/>
          </p:nvSpPr>
          <p:spPr bwMode="auto">
            <a:xfrm>
              <a:off x="720" y="103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861" name="Oval 295"/>
            <p:cNvSpPr>
              <a:spLocks noChangeArrowheads="1"/>
            </p:cNvSpPr>
            <p:nvPr/>
          </p:nvSpPr>
          <p:spPr bwMode="auto">
            <a:xfrm>
              <a:off x="724" y="102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862" name="Oval 296"/>
            <p:cNvSpPr>
              <a:spLocks noChangeArrowheads="1"/>
            </p:cNvSpPr>
            <p:nvPr/>
          </p:nvSpPr>
          <p:spPr bwMode="auto">
            <a:xfrm>
              <a:off x="728" y="101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863" name="Oval 297"/>
            <p:cNvSpPr>
              <a:spLocks noChangeArrowheads="1"/>
            </p:cNvSpPr>
            <p:nvPr/>
          </p:nvSpPr>
          <p:spPr bwMode="auto">
            <a:xfrm>
              <a:off x="378" y="87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32918" name="Group 298"/>
          <p:cNvGrpSpPr>
            <a:grpSpLocks/>
          </p:cNvGrpSpPr>
          <p:nvPr/>
        </p:nvGrpSpPr>
        <p:grpSpPr bwMode="auto">
          <a:xfrm>
            <a:off x="3517900" y="212725"/>
            <a:ext cx="641350" cy="627063"/>
            <a:chOff x="336" y="870"/>
            <a:chExt cx="409" cy="427"/>
          </a:xfrm>
        </p:grpSpPr>
        <p:sp>
          <p:nvSpPr>
            <p:cNvPr id="39572" name="AutoShape 299"/>
            <p:cNvSpPr>
              <a:spLocks noChangeArrowheads="1"/>
            </p:cNvSpPr>
            <p:nvPr/>
          </p:nvSpPr>
          <p:spPr bwMode="auto">
            <a:xfrm>
              <a:off x="336" y="1008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573" name="AutoShape 300"/>
            <p:cNvSpPr>
              <a:spLocks noChangeArrowheads="1"/>
            </p:cNvSpPr>
            <p:nvPr/>
          </p:nvSpPr>
          <p:spPr bwMode="auto">
            <a:xfrm>
              <a:off x="342" y="1000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574" name="AutoShape 301"/>
            <p:cNvSpPr>
              <a:spLocks noChangeArrowheads="1"/>
            </p:cNvSpPr>
            <p:nvPr/>
          </p:nvSpPr>
          <p:spPr bwMode="auto">
            <a:xfrm>
              <a:off x="350" y="992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575" name="AutoShape 302"/>
            <p:cNvSpPr>
              <a:spLocks noChangeArrowheads="1"/>
            </p:cNvSpPr>
            <p:nvPr/>
          </p:nvSpPr>
          <p:spPr bwMode="auto">
            <a:xfrm>
              <a:off x="356" y="982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576" name="AutoShape 303"/>
            <p:cNvSpPr>
              <a:spLocks noChangeArrowheads="1"/>
            </p:cNvSpPr>
            <p:nvPr/>
          </p:nvSpPr>
          <p:spPr bwMode="auto">
            <a:xfrm>
              <a:off x="362" y="970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577" name="AutoShape 304"/>
            <p:cNvSpPr>
              <a:spLocks noChangeArrowheads="1"/>
            </p:cNvSpPr>
            <p:nvPr/>
          </p:nvSpPr>
          <p:spPr bwMode="auto">
            <a:xfrm>
              <a:off x="366" y="958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578" name="AutoShape 305"/>
            <p:cNvSpPr>
              <a:spLocks noChangeArrowheads="1"/>
            </p:cNvSpPr>
            <p:nvPr/>
          </p:nvSpPr>
          <p:spPr bwMode="auto">
            <a:xfrm>
              <a:off x="370" y="948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579" name="AutoShape 306"/>
            <p:cNvSpPr>
              <a:spLocks noChangeArrowheads="1"/>
            </p:cNvSpPr>
            <p:nvPr/>
          </p:nvSpPr>
          <p:spPr bwMode="auto">
            <a:xfrm>
              <a:off x="374" y="936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580" name="AutoShape 307"/>
            <p:cNvSpPr>
              <a:spLocks noChangeArrowheads="1"/>
            </p:cNvSpPr>
            <p:nvPr/>
          </p:nvSpPr>
          <p:spPr bwMode="auto">
            <a:xfrm>
              <a:off x="378" y="924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581" name="AutoShape 308"/>
            <p:cNvSpPr>
              <a:spLocks noChangeArrowheads="1"/>
            </p:cNvSpPr>
            <p:nvPr/>
          </p:nvSpPr>
          <p:spPr bwMode="auto">
            <a:xfrm>
              <a:off x="380" y="914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582" name="AutoShape 309"/>
            <p:cNvSpPr>
              <a:spLocks noChangeArrowheads="1"/>
            </p:cNvSpPr>
            <p:nvPr/>
          </p:nvSpPr>
          <p:spPr bwMode="auto">
            <a:xfrm>
              <a:off x="378" y="928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583" name="AutoShape 310"/>
            <p:cNvSpPr>
              <a:spLocks noChangeArrowheads="1"/>
            </p:cNvSpPr>
            <p:nvPr/>
          </p:nvSpPr>
          <p:spPr bwMode="auto">
            <a:xfrm>
              <a:off x="378" y="936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584" name="AutoShape 311"/>
            <p:cNvSpPr>
              <a:spLocks noChangeArrowheads="1"/>
            </p:cNvSpPr>
            <p:nvPr/>
          </p:nvSpPr>
          <p:spPr bwMode="auto">
            <a:xfrm>
              <a:off x="378" y="950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585" name="AutoShape 312"/>
            <p:cNvSpPr>
              <a:spLocks noChangeArrowheads="1"/>
            </p:cNvSpPr>
            <p:nvPr/>
          </p:nvSpPr>
          <p:spPr bwMode="auto">
            <a:xfrm>
              <a:off x="378" y="962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586" name="AutoShape 313"/>
            <p:cNvSpPr>
              <a:spLocks noChangeArrowheads="1"/>
            </p:cNvSpPr>
            <p:nvPr/>
          </p:nvSpPr>
          <p:spPr bwMode="auto">
            <a:xfrm>
              <a:off x="378" y="974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587" name="AutoShape 314"/>
            <p:cNvSpPr>
              <a:spLocks noChangeArrowheads="1"/>
            </p:cNvSpPr>
            <p:nvPr/>
          </p:nvSpPr>
          <p:spPr bwMode="auto">
            <a:xfrm>
              <a:off x="376" y="982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588" name="AutoShape 315"/>
            <p:cNvSpPr>
              <a:spLocks noChangeArrowheads="1"/>
            </p:cNvSpPr>
            <p:nvPr/>
          </p:nvSpPr>
          <p:spPr bwMode="auto">
            <a:xfrm>
              <a:off x="376" y="992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589" name="AutoShape 316"/>
            <p:cNvSpPr>
              <a:spLocks noChangeArrowheads="1"/>
            </p:cNvSpPr>
            <p:nvPr/>
          </p:nvSpPr>
          <p:spPr bwMode="auto">
            <a:xfrm>
              <a:off x="376" y="1004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590" name="AutoShape 317"/>
            <p:cNvSpPr>
              <a:spLocks noChangeArrowheads="1"/>
            </p:cNvSpPr>
            <p:nvPr/>
          </p:nvSpPr>
          <p:spPr bwMode="auto">
            <a:xfrm>
              <a:off x="378" y="1014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591" name="AutoShape 318"/>
            <p:cNvSpPr>
              <a:spLocks noChangeArrowheads="1"/>
            </p:cNvSpPr>
            <p:nvPr/>
          </p:nvSpPr>
          <p:spPr bwMode="auto">
            <a:xfrm>
              <a:off x="378" y="1024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592" name="AutoShape 319"/>
            <p:cNvSpPr>
              <a:spLocks noChangeArrowheads="1"/>
            </p:cNvSpPr>
            <p:nvPr/>
          </p:nvSpPr>
          <p:spPr bwMode="auto">
            <a:xfrm>
              <a:off x="378" y="1030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593" name="AutoShape 320"/>
            <p:cNvSpPr>
              <a:spLocks noChangeArrowheads="1"/>
            </p:cNvSpPr>
            <p:nvPr/>
          </p:nvSpPr>
          <p:spPr bwMode="auto">
            <a:xfrm>
              <a:off x="378" y="1040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594" name="AutoShape 321"/>
            <p:cNvSpPr>
              <a:spLocks noChangeArrowheads="1"/>
            </p:cNvSpPr>
            <p:nvPr/>
          </p:nvSpPr>
          <p:spPr bwMode="auto">
            <a:xfrm>
              <a:off x="378" y="1052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595" name="AutoShape 322"/>
            <p:cNvSpPr>
              <a:spLocks noChangeArrowheads="1"/>
            </p:cNvSpPr>
            <p:nvPr/>
          </p:nvSpPr>
          <p:spPr bwMode="auto">
            <a:xfrm>
              <a:off x="378" y="1064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596" name="AutoShape 323"/>
            <p:cNvSpPr>
              <a:spLocks noChangeArrowheads="1"/>
            </p:cNvSpPr>
            <p:nvPr/>
          </p:nvSpPr>
          <p:spPr bwMode="auto">
            <a:xfrm>
              <a:off x="378" y="1074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597" name="AutoShape 324"/>
            <p:cNvSpPr>
              <a:spLocks noChangeArrowheads="1"/>
            </p:cNvSpPr>
            <p:nvPr/>
          </p:nvSpPr>
          <p:spPr bwMode="auto">
            <a:xfrm>
              <a:off x="380" y="1084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598" name="AutoShape 325"/>
            <p:cNvSpPr>
              <a:spLocks noChangeArrowheads="1"/>
            </p:cNvSpPr>
            <p:nvPr/>
          </p:nvSpPr>
          <p:spPr bwMode="auto">
            <a:xfrm>
              <a:off x="386" y="1094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599" name="AutoShape 326"/>
            <p:cNvSpPr>
              <a:spLocks noChangeArrowheads="1"/>
            </p:cNvSpPr>
            <p:nvPr/>
          </p:nvSpPr>
          <p:spPr bwMode="auto">
            <a:xfrm>
              <a:off x="394" y="1096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600" name="AutoShape 327"/>
            <p:cNvSpPr>
              <a:spLocks noChangeArrowheads="1"/>
            </p:cNvSpPr>
            <p:nvPr/>
          </p:nvSpPr>
          <p:spPr bwMode="auto">
            <a:xfrm>
              <a:off x="406" y="1098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601" name="AutoShape 328"/>
            <p:cNvSpPr>
              <a:spLocks noChangeArrowheads="1"/>
            </p:cNvSpPr>
            <p:nvPr/>
          </p:nvSpPr>
          <p:spPr bwMode="auto">
            <a:xfrm>
              <a:off x="416" y="1094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602" name="AutoShape 329"/>
            <p:cNvSpPr>
              <a:spLocks noChangeArrowheads="1"/>
            </p:cNvSpPr>
            <p:nvPr/>
          </p:nvSpPr>
          <p:spPr bwMode="auto">
            <a:xfrm>
              <a:off x="424" y="1088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603" name="AutoShape 330"/>
            <p:cNvSpPr>
              <a:spLocks noChangeArrowheads="1"/>
            </p:cNvSpPr>
            <p:nvPr/>
          </p:nvSpPr>
          <p:spPr bwMode="auto">
            <a:xfrm>
              <a:off x="432" y="1080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604" name="AutoShape 331"/>
            <p:cNvSpPr>
              <a:spLocks noChangeArrowheads="1"/>
            </p:cNvSpPr>
            <p:nvPr/>
          </p:nvSpPr>
          <p:spPr bwMode="auto">
            <a:xfrm>
              <a:off x="436" y="1074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605" name="AutoShape 332"/>
            <p:cNvSpPr>
              <a:spLocks noChangeArrowheads="1"/>
            </p:cNvSpPr>
            <p:nvPr/>
          </p:nvSpPr>
          <p:spPr bwMode="auto">
            <a:xfrm>
              <a:off x="442" y="1066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606" name="AutoShape 333"/>
            <p:cNvSpPr>
              <a:spLocks noChangeArrowheads="1"/>
            </p:cNvSpPr>
            <p:nvPr/>
          </p:nvSpPr>
          <p:spPr bwMode="auto">
            <a:xfrm>
              <a:off x="448" y="1058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607" name="AutoShape 334"/>
            <p:cNvSpPr>
              <a:spLocks noChangeArrowheads="1"/>
            </p:cNvSpPr>
            <p:nvPr/>
          </p:nvSpPr>
          <p:spPr bwMode="auto">
            <a:xfrm>
              <a:off x="452" y="1050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608" name="AutoShape 335"/>
            <p:cNvSpPr>
              <a:spLocks noChangeArrowheads="1"/>
            </p:cNvSpPr>
            <p:nvPr/>
          </p:nvSpPr>
          <p:spPr bwMode="auto">
            <a:xfrm>
              <a:off x="458" y="1042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609" name="AutoShape 336"/>
            <p:cNvSpPr>
              <a:spLocks noChangeArrowheads="1"/>
            </p:cNvSpPr>
            <p:nvPr/>
          </p:nvSpPr>
          <p:spPr bwMode="auto">
            <a:xfrm>
              <a:off x="462" y="1034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610" name="AutoShape 337"/>
            <p:cNvSpPr>
              <a:spLocks noChangeArrowheads="1"/>
            </p:cNvSpPr>
            <p:nvPr/>
          </p:nvSpPr>
          <p:spPr bwMode="auto">
            <a:xfrm>
              <a:off x="468" y="1024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611" name="AutoShape 338"/>
            <p:cNvSpPr>
              <a:spLocks noChangeArrowheads="1"/>
            </p:cNvSpPr>
            <p:nvPr/>
          </p:nvSpPr>
          <p:spPr bwMode="auto">
            <a:xfrm>
              <a:off x="474" y="1014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612" name="Oval 339"/>
            <p:cNvSpPr>
              <a:spLocks noChangeArrowheads="1"/>
            </p:cNvSpPr>
            <p:nvPr/>
          </p:nvSpPr>
          <p:spPr bwMode="auto">
            <a:xfrm>
              <a:off x="476" y="1011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613" name="Oval 340"/>
            <p:cNvSpPr>
              <a:spLocks noChangeArrowheads="1"/>
            </p:cNvSpPr>
            <p:nvPr/>
          </p:nvSpPr>
          <p:spPr bwMode="auto">
            <a:xfrm>
              <a:off x="480" y="1001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614" name="Oval 341"/>
            <p:cNvSpPr>
              <a:spLocks noChangeArrowheads="1"/>
            </p:cNvSpPr>
            <p:nvPr/>
          </p:nvSpPr>
          <p:spPr bwMode="auto">
            <a:xfrm>
              <a:off x="484" y="991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615" name="Oval 342"/>
            <p:cNvSpPr>
              <a:spLocks noChangeArrowheads="1"/>
            </p:cNvSpPr>
            <p:nvPr/>
          </p:nvSpPr>
          <p:spPr bwMode="auto">
            <a:xfrm>
              <a:off x="486" y="981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616" name="Oval 343"/>
            <p:cNvSpPr>
              <a:spLocks noChangeArrowheads="1"/>
            </p:cNvSpPr>
            <p:nvPr/>
          </p:nvSpPr>
          <p:spPr bwMode="auto">
            <a:xfrm>
              <a:off x="492" y="971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617" name="Oval 344"/>
            <p:cNvSpPr>
              <a:spLocks noChangeArrowheads="1"/>
            </p:cNvSpPr>
            <p:nvPr/>
          </p:nvSpPr>
          <p:spPr bwMode="auto">
            <a:xfrm>
              <a:off x="496" y="961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618" name="Oval 345"/>
            <p:cNvSpPr>
              <a:spLocks noChangeArrowheads="1"/>
            </p:cNvSpPr>
            <p:nvPr/>
          </p:nvSpPr>
          <p:spPr bwMode="auto">
            <a:xfrm>
              <a:off x="500" y="951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619" name="Oval 346"/>
            <p:cNvSpPr>
              <a:spLocks noChangeArrowheads="1"/>
            </p:cNvSpPr>
            <p:nvPr/>
          </p:nvSpPr>
          <p:spPr bwMode="auto">
            <a:xfrm>
              <a:off x="500" y="943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620" name="Oval 347"/>
            <p:cNvSpPr>
              <a:spLocks noChangeArrowheads="1"/>
            </p:cNvSpPr>
            <p:nvPr/>
          </p:nvSpPr>
          <p:spPr bwMode="auto">
            <a:xfrm>
              <a:off x="500" y="931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621" name="Oval 348"/>
            <p:cNvSpPr>
              <a:spLocks noChangeArrowheads="1"/>
            </p:cNvSpPr>
            <p:nvPr/>
          </p:nvSpPr>
          <p:spPr bwMode="auto">
            <a:xfrm>
              <a:off x="500" y="919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622" name="Oval 349"/>
            <p:cNvSpPr>
              <a:spLocks noChangeArrowheads="1"/>
            </p:cNvSpPr>
            <p:nvPr/>
          </p:nvSpPr>
          <p:spPr bwMode="auto">
            <a:xfrm>
              <a:off x="497" y="92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623" name="Oval 350"/>
            <p:cNvSpPr>
              <a:spLocks noChangeArrowheads="1"/>
            </p:cNvSpPr>
            <p:nvPr/>
          </p:nvSpPr>
          <p:spPr bwMode="auto">
            <a:xfrm>
              <a:off x="499" y="93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624" name="Oval 351"/>
            <p:cNvSpPr>
              <a:spLocks noChangeArrowheads="1"/>
            </p:cNvSpPr>
            <p:nvPr/>
          </p:nvSpPr>
          <p:spPr bwMode="auto">
            <a:xfrm>
              <a:off x="497" y="94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625" name="Oval 352"/>
            <p:cNvSpPr>
              <a:spLocks noChangeArrowheads="1"/>
            </p:cNvSpPr>
            <p:nvPr/>
          </p:nvSpPr>
          <p:spPr bwMode="auto">
            <a:xfrm>
              <a:off x="497" y="95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626" name="Oval 353"/>
            <p:cNvSpPr>
              <a:spLocks noChangeArrowheads="1"/>
            </p:cNvSpPr>
            <p:nvPr/>
          </p:nvSpPr>
          <p:spPr bwMode="auto">
            <a:xfrm>
              <a:off x="497" y="96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627" name="Oval 354"/>
            <p:cNvSpPr>
              <a:spLocks noChangeArrowheads="1"/>
            </p:cNvSpPr>
            <p:nvPr/>
          </p:nvSpPr>
          <p:spPr bwMode="auto">
            <a:xfrm>
              <a:off x="497" y="97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628" name="Oval 355"/>
            <p:cNvSpPr>
              <a:spLocks noChangeArrowheads="1"/>
            </p:cNvSpPr>
            <p:nvPr/>
          </p:nvSpPr>
          <p:spPr bwMode="auto">
            <a:xfrm>
              <a:off x="497" y="978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629" name="Oval 356"/>
            <p:cNvSpPr>
              <a:spLocks noChangeArrowheads="1"/>
            </p:cNvSpPr>
            <p:nvPr/>
          </p:nvSpPr>
          <p:spPr bwMode="auto">
            <a:xfrm>
              <a:off x="497" y="98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630" name="Oval 357"/>
            <p:cNvSpPr>
              <a:spLocks noChangeArrowheads="1"/>
            </p:cNvSpPr>
            <p:nvPr/>
          </p:nvSpPr>
          <p:spPr bwMode="auto">
            <a:xfrm>
              <a:off x="497" y="99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631" name="Oval 358"/>
            <p:cNvSpPr>
              <a:spLocks noChangeArrowheads="1"/>
            </p:cNvSpPr>
            <p:nvPr/>
          </p:nvSpPr>
          <p:spPr bwMode="auto">
            <a:xfrm>
              <a:off x="499" y="100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632" name="Oval 359"/>
            <p:cNvSpPr>
              <a:spLocks noChangeArrowheads="1"/>
            </p:cNvSpPr>
            <p:nvPr/>
          </p:nvSpPr>
          <p:spPr bwMode="auto">
            <a:xfrm>
              <a:off x="499" y="101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633" name="Oval 360"/>
            <p:cNvSpPr>
              <a:spLocks noChangeArrowheads="1"/>
            </p:cNvSpPr>
            <p:nvPr/>
          </p:nvSpPr>
          <p:spPr bwMode="auto">
            <a:xfrm>
              <a:off x="499" y="102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634" name="Oval 361"/>
            <p:cNvSpPr>
              <a:spLocks noChangeArrowheads="1"/>
            </p:cNvSpPr>
            <p:nvPr/>
          </p:nvSpPr>
          <p:spPr bwMode="auto">
            <a:xfrm>
              <a:off x="499" y="102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635" name="Oval 362"/>
            <p:cNvSpPr>
              <a:spLocks noChangeArrowheads="1"/>
            </p:cNvSpPr>
            <p:nvPr/>
          </p:nvSpPr>
          <p:spPr bwMode="auto">
            <a:xfrm>
              <a:off x="499" y="103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636" name="Oval 363"/>
            <p:cNvSpPr>
              <a:spLocks noChangeArrowheads="1"/>
            </p:cNvSpPr>
            <p:nvPr/>
          </p:nvSpPr>
          <p:spPr bwMode="auto">
            <a:xfrm>
              <a:off x="499" y="104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637" name="Oval 364"/>
            <p:cNvSpPr>
              <a:spLocks noChangeArrowheads="1"/>
            </p:cNvSpPr>
            <p:nvPr/>
          </p:nvSpPr>
          <p:spPr bwMode="auto">
            <a:xfrm>
              <a:off x="499" y="105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638" name="Oval 365"/>
            <p:cNvSpPr>
              <a:spLocks noChangeArrowheads="1"/>
            </p:cNvSpPr>
            <p:nvPr/>
          </p:nvSpPr>
          <p:spPr bwMode="auto">
            <a:xfrm>
              <a:off x="499" y="1058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639" name="Oval 366"/>
            <p:cNvSpPr>
              <a:spLocks noChangeArrowheads="1"/>
            </p:cNvSpPr>
            <p:nvPr/>
          </p:nvSpPr>
          <p:spPr bwMode="auto">
            <a:xfrm>
              <a:off x="499" y="1068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640" name="Oval 367"/>
            <p:cNvSpPr>
              <a:spLocks noChangeArrowheads="1"/>
            </p:cNvSpPr>
            <p:nvPr/>
          </p:nvSpPr>
          <p:spPr bwMode="auto">
            <a:xfrm>
              <a:off x="499" y="107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641" name="Oval 368"/>
            <p:cNvSpPr>
              <a:spLocks noChangeArrowheads="1"/>
            </p:cNvSpPr>
            <p:nvPr/>
          </p:nvSpPr>
          <p:spPr bwMode="auto">
            <a:xfrm>
              <a:off x="499" y="108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642" name="Oval 369"/>
            <p:cNvSpPr>
              <a:spLocks noChangeArrowheads="1"/>
            </p:cNvSpPr>
            <p:nvPr/>
          </p:nvSpPr>
          <p:spPr bwMode="auto">
            <a:xfrm>
              <a:off x="499" y="109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643" name="Oval 370"/>
            <p:cNvSpPr>
              <a:spLocks noChangeArrowheads="1"/>
            </p:cNvSpPr>
            <p:nvPr/>
          </p:nvSpPr>
          <p:spPr bwMode="auto">
            <a:xfrm>
              <a:off x="501" y="110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644" name="Oval 371"/>
            <p:cNvSpPr>
              <a:spLocks noChangeArrowheads="1"/>
            </p:cNvSpPr>
            <p:nvPr/>
          </p:nvSpPr>
          <p:spPr bwMode="auto">
            <a:xfrm>
              <a:off x="499" y="110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645" name="Oval 372"/>
            <p:cNvSpPr>
              <a:spLocks noChangeArrowheads="1"/>
            </p:cNvSpPr>
            <p:nvPr/>
          </p:nvSpPr>
          <p:spPr bwMode="auto">
            <a:xfrm>
              <a:off x="501" y="111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646" name="Oval 373"/>
            <p:cNvSpPr>
              <a:spLocks noChangeArrowheads="1"/>
            </p:cNvSpPr>
            <p:nvPr/>
          </p:nvSpPr>
          <p:spPr bwMode="auto">
            <a:xfrm>
              <a:off x="501" y="1118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647" name="Oval 374"/>
            <p:cNvSpPr>
              <a:spLocks noChangeArrowheads="1"/>
            </p:cNvSpPr>
            <p:nvPr/>
          </p:nvSpPr>
          <p:spPr bwMode="auto">
            <a:xfrm>
              <a:off x="499" y="1128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648" name="Oval 375"/>
            <p:cNvSpPr>
              <a:spLocks noChangeArrowheads="1"/>
            </p:cNvSpPr>
            <p:nvPr/>
          </p:nvSpPr>
          <p:spPr bwMode="auto">
            <a:xfrm>
              <a:off x="499" y="113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649" name="Oval 376"/>
            <p:cNvSpPr>
              <a:spLocks noChangeArrowheads="1"/>
            </p:cNvSpPr>
            <p:nvPr/>
          </p:nvSpPr>
          <p:spPr bwMode="auto">
            <a:xfrm>
              <a:off x="499" y="114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650" name="Oval 377"/>
            <p:cNvSpPr>
              <a:spLocks noChangeArrowheads="1"/>
            </p:cNvSpPr>
            <p:nvPr/>
          </p:nvSpPr>
          <p:spPr bwMode="auto">
            <a:xfrm>
              <a:off x="499" y="115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651" name="Oval 378"/>
            <p:cNvSpPr>
              <a:spLocks noChangeArrowheads="1"/>
            </p:cNvSpPr>
            <p:nvPr/>
          </p:nvSpPr>
          <p:spPr bwMode="auto">
            <a:xfrm>
              <a:off x="499" y="116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652" name="Oval 379"/>
            <p:cNvSpPr>
              <a:spLocks noChangeArrowheads="1"/>
            </p:cNvSpPr>
            <p:nvPr/>
          </p:nvSpPr>
          <p:spPr bwMode="auto">
            <a:xfrm>
              <a:off x="499" y="117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653" name="Oval 380"/>
            <p:cNvSpPr>
              <a:spLocks noChangeArrowheads="1"/>
            </p:cNvSpPr>
            <p:nvPr/>
          </p:nvSpPr>
          <p:spPr bwMode="auto">
            <a:xfrm>
              <a:off x="499" y="118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654" name="Oval 381"/>
            <p:cNvSpPr>
              <a:spLocks noChangeArrowheads="1"/>
            </p:cNvSpPr>
            <p:nvPr/>
          </p:nvSpPr>
          <p:spPr bwMode="auto">
            <a:xfrm>
              <a:off x="499" y="119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655" name="Oval 382"/>
            <p:cNvSpPr>
              <a:spLocks noChangeArrowheads="1"/>
            </p:cNvSpPr>
            <p:nvPr/>
          </p:nvSpPr>
          <p:spPr bwMode="auto">
            <a:xfrm>
              <a:off x="499" y="119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656" name="Oval 383"/>
            <p:cNvSpPr>
              <a:spLocks noChangeArrowheads="1"/>
            </p:cNvSpPr>
            <p:nvPr/>
          </p:nvSpPr>
          <p:spPr bwMode="auto">
            <a:xfrm>
              <a:off x="499" y="120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657" name="Oval 384"/>
            <p:cNvSpPr>
              <a:spLocks noChangeArrowheads="1"/>
            </p:cNvSpPr>
            <p:nvPr/>
          </p:nvSpPr>
          <p:spPr bwMode="auto">
            <a:xfrm>
              <a:off x="499" y="121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658" name="Oval 385"/>
            <p:cNvSpPr>
              <a:spLocks noChangeArrowheads="1"/>
            </p:cNvSpPr>
            <p:nvPr/>
          </p:nvSpPr>
          <p:spPr bwMode="auto">
            <a:xfrm>
              <a:off x="499" y="122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659" name="Oval 386"/>
            <p:cNvSpPr>
              <a:spLocks noChangeArrowheads="1"/>
            </p:cNvSpPr>
            <p:nvPr/>
          </p:nvSpPr>
          <p:spPr bwMode="auto">
            <a:xfrm>
              <a:off x="499" y="1228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660" name="Oval 387"/>
            <p:cNvSpPr>
              <a:spLocks noChangeArrowheads="1"/>
            </p:cNvSpPr>
            <p:nvPr/>
          </p:nvSpPr>
          <p:spPr bwMode="auto">
            <a:xfrm>
              <a:off x="501" y="1238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661" name="Oval 388"/>
            <p:cNvSpPr>
              <a:spLocks noChangeArrowheads="1"/>
            </p:cNvSpPr>
            <p:nvPr/>
          </p:nvSpPr>
          <p:spPr bwMode="auto">
            <a:xfrm>
              <a:off x="499" y="124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662" name="Oval 389"/>
            <p:cNvSpPr>
              <a:spLocks noChangeArrowheads="1"/>
            </p:cNvSpPr>
            <p:nvPr/>
          </p:nvSpPr>
          <p:spPr bwMode="auto">
            <a:xfrm>
              <a:off x="501" y="125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663" name="Oval 390"/>
            <p:cNvSpPr>
              <a:spLocks noChangeArrowheads="1"/>
            </p:cNvSpPr>
            <p:nvPr/>
          </p:nvSpPr>
          <p:spPr bwMode="auto">
            <a:xfrm>
              <a:off x="499" y="125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664" name="Oval 391"/>
            <p:cNvSpPr>
              <a:spLocks noChangeArrowheads="1"/>
            </p:cNvSpPr>
            <p:nvPr/>
          </p:nvSpPr>
          <p:spPr bwMode="auto">
            <a:xfrm>
              <a:off x="499" y="126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665" name="Oval 392"/>
            <p:cNvSpPr>
              <a:spLocks noChangeArrowheads="1"/>
            </p:cNvSpPr>
            <p:nvPr/>
          </p:nvSpPr>
          <p:spPr bwMode="auto">
            <a:xfrm>
              <a:off x="499" y="127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666" name="Oval 393"/>
            <p:cNvSpPr>
              <a:spLocks noChangeArrowheads="1"/>
            </p:cNvSpPr>
            <p:nvPr/>
          </p:nvSpPr>
          <p:spPr bwMode="auto">
            <a:xfrm>
              <a:off x="499" y="128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667" name="Oval 394"/>
            <p:cNvSpPr>
              <a:spLocks noChangeArrowheads="1"/>
            </p:cNvSpPr>
            <p:nvPr/>
          </p:nvSpPr>
          <p:spPr bwMode="auto">
            <a:xfrm>
              <a:off x="504" y="1011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668" name="Oval 395"/>
            <p:cNvSpPr>
              <a:spLocks noChangeArrowheads="1"/>
            </p:cNvSpPr>
            <p:nvPr/>
          </p:nvSpPr>
          <p:spPr bwMode="auto">
            <a:xfrm>
              <a:off x="501" y="1039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669" name="Oval 396"/>
            <p:cNvSpPr>
              <a:spLocks noChangeArrowheads="1"/>
            </p:cNvSpPr>
            <p:nvPr/>
          </p:nvSpPr>
          <p:spPr bwMode="auto">
            <a:xfrm>
              <a:off x="508" y="100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670" name="Oval 397"/>
            <p:cNvSpPr>
              <a:spLocks noChangeArrowheads="1"/>
            </p:cNvSpPr>
            <p:nvPr/>
          </p:nvSpPr>
          <p:spPr bwMode="auto">
            <a:xfrm>
              <a:off x="513" y="99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671" name="Oval 398"/>
            <p:cNvSpPr>
              <a:spLocks noChangeArrowheads="1"/>
            </p:cNvSpPr>
            <p:nvPr/>
          </p:nvSpPr>
          <p:spPr bwMode="auto">
            <a:xfrm>
              <a:off x="517" y="98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672" name="Oval 399"/>
            <p:cNvSpPr>
              <a:spLocks noChangeArrowheads="1"/>
            </p:cNvSpPr>
            <p:nvPr/>
          </p:nvSpPr>
          <p:spPr bwMode="auto">
            <a:xfrm>
              <a:off x="521" y="97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673" name="Oval 400"/>
            <p:cNvSpPr>
              <a:spLocks noChangeArrowheads="1"/>
            </p:cNvSpPr>
            <p:nvPr/>
          </p:nvSpPr>
          <p:spPr bwMode="auto">
            <a:xfrm>
              <a:off x="523" y="97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674" name="Oval 401"/>
            <p:cNvSpPr>
              <a:spLocks noChangeArrowheads="1"/>
            </p:cNvSpPr>
            <p:nvPr/>
          </p:nvSpPr>
          <p:spPr bwMode="auto">
            <a:xfrm>
              <a:off x="529" y="96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675" name="Oval 402"/>
            <p:cNvSpPr>
              <a:spLocks noChangeArrowheads="1"/>
            </p:cNvSpPr>
            <p:nvPr/>
          </p:nvSpPr>
          <p:spPr bwMode="auto">
            <a:xfrm>
              <a:off x="533" y="96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676" name="Oval 403"/>
            <p:cNvSpPr>
              <a:spLocks noChangeArrowheads="1"/>
            </p:cNvSpPr>
            <p:nvPr/>
          </p:nvSpPr>
          <p:spPr bwMode="auto">
            <a:xfrm>
              <a:off x="539" y="95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677" name="Oval 404"/>
            <p:cNvSpPr>
              <a:spLocks noChangeArrowheads="1"/>
            </p:cNvSpPr>
            <p:nvPr/>
          </p:nvSpPr>
          <p:spPr bwMode="auto">
            <a:xfrm>
              <a:off x="545" y="948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678" name="Oval 405"/>
            <p:cNvSpPr>
              <a:spLocks noChangeArrowheads="1"/>
            </p:cNvSpPr>
            <p:nvPr/>
          </p:nvSpPr>
          <p:spPr bwMode="auto">
            <a:xfrm>
              <a:off x="551" y="94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679" name="Oval 406"/>
            <p:cNvSpPr>
              <a:spLocks noChangeArrowheads="1"/>
            </p:cNvSpPr>
            <p:nvPr/>
          </p:nvSpPr>
          <p:spPr bwMode="auto">
            <a:xfrm>
              <a:off x="557" y="93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680" name="Oval 407"/>
            <p:cNvSpPr>
              <a:spLocks noChangeArrowheads="1"/>
            </p:cNvSpPr>
            <p:nvPr/>
          </p:nvSpPr>
          <p:spPr bwMode="auto">
            <a:xfrm>
              <a:off x="563" y="92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681" name="Oval 408"/>
            <p:cNvSpPr>
              <a:spLocks noChangeArrowheads="1"/>
            </p:cNvSpPr>
            <p:nvPr/>
          </p:nvSpPr>
          <p:spPr bwMode="auto">
            <a:xfrm>
              <a:off x="573" y="92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682" name="Oval 409"/>
            <p:cNvSpPr>
              <a:spLocks noChangeArrowheads="1"/>
            </p:cNvSpPr>
            <p:nvPr/>
          </p:nvSpPr>
          <p:spPr bwMode="auto">
            <a:xfrm>
              <a:off x="583" y="918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683" name="Oval 410"/>
            <p:cNvSpPr>
              <a:spLocks noChangeArrowheads="1"/>
            </p:cNvSpPr>
            <p:nvPr/>
          </p:nvSpPr>
          <p:spPr bwMode="auto">
            <a:xfrm>
              <a:off x="593" y="91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684" name="Oval 411"/>
            <p:cNvSpPr>
              <a:spLocks noChangeArrowheads="1"/>
            </p:cNvSpPr>
            <p:nvPr/>
          </p:nvSpPr>
          <p:spPr bwMode="auto">
            <a:xfrm>
              <a:off x="603" y="91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685" name="Oval 412"/>
            <p:cNvSpPr>
              <a:spLocks noChangeArrowheads="1"/>
            </p:cNvSpPr>
            <p:nvPr/>
          </p:nvSpPr>
          <p:spPr bwMode="auto">
            <a:xfrm>
              <a:off x="610" y="92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686" name="Oval 413"/>
            <p:cNvSpPr>
              <a:spLocks noChangeArrowheads="1"/>
            </p:cNvSpPr>
            <p:nvPr/>
          </p:nvSpPr>
          <p:spPr bwMode="auto">
            <a:xfrm>
              <a:off x="617" y="92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687" name="Oval 414"/>
            <p:cNvSpPr>
              <a:spLocks noChangeArrowheads="1"/>
            </p:cNvSpPr>
            <p:nvPr/>
          </p:nvSpPr>
          <p:spPr bwMode="auto">
            <a:xfrm>
              <a:off x="623" y="93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688" name="Oval 415"/>
            <p:cNvSpPr>
              <a:spLocks noChangeArrowheads="1"/>
            </p:cNvSpPr>
            <p:nvPr/>
          </p:nvSpPr>
          <p:spPr bwMode="auto">
            <a:xfrm>
              <a:off x="629" y="94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689" name="Oval 416"/>
            <p:cNvSpPr>
              <a:spLocks noChangeArrowheads="1"/>
            </p:cNvSpPr>
            <p:nvPr/>
          </p:nvSpPr>
          <p:spPr bwMode="auto">
            <a:xfrm>
              <a:off x="633" y="95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690" name="Oval 417"/>
            <p:cNvSpPr>
              <a:spLocks noChangeArrowheads="1"/>
            </p:cNvSpPr>
            <p:nvPr/>
          </p:nvSpPr>
          <p:spPr bwMode="auto">
            <a:xfrm>
              <a:off x="635" y="961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691" name="Oval 418"/>
            <p:cNvSpPr>
              <a:spLocks noChangeArrowheads="1"/>
            </p:cNvSpPr>
            <p:nvPr/>
          </p:nvSpPr>
          <p:spPr bwMode="auto">
            <a:xfrm>
              <a:off x="636" y="975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692" name="Oval 419"/>
            <p:cNvSpPr>
              <a:spLocks noChangeArrowheads="1"/>
            </p:cNvSpPr>
            <p:nvPr/>
          </p:nvSpPr>
          <p:spPr bwMode="auto">
            <a:xfrm>
              <a:off x="636" y="985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693" name="Oval 420"/>
            <p:cNvSpPr>
              <a:spLocks noChangeArrowheads="1"/>
            </p:cNvSpPr>
            <p:nvPr/>
          </p:nvSpPr>
          <p:spPr bwMode="auto">
            <a:xfrm>
              <a:off x="636" y="995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694" name="Oval 421"/>
            <p:cNvSpPr>
              <a:spLocks noChangeArrowheads="1"/>
            </p:cNvSpPr>
            <p:nvPr/>
          </p:nvSpPr>
          <p:spPr bwMode="auto">
            <a:xfrm>
              <a:off x="635" y="1005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695" name="Oval 422"/>
            <p:cNvSpPr>
              <a:spLocks noChangeArrowheads="1"/>
            </p:cNvSpPr>
            <p:nvPr/>
          </p:nvSpPr>
          <p:spPr bwMode="auto">
            <a:xfrm>
              <a:off x="634" y="1015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696" name="Oval 423"/>
            <p:cNvSpPr>
              <a:spLocks noChangeArrowheads="1"/>
            </p:cNvSpPr>
            <p:nvPr/>
          </p:nvSpPr>
          <p:spPr bwMode="auto">
            <a:xfrm>
              <a:off x="634" y="1025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697" name="Oval 424"/>
            <p:cNvSpPr>
              <a:spLocks noChangeArrowheads="1"/>
            </p:cNvSpPr>
            <p:nvPr/>
          </p:nvSpPr>
          <p:spPr bwMode="auto">
            <a:xfrm>
              <a:off x="634" y="1035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698" name="Oval 425"/>
            <p:cNvSpPr>
              <a:spLocks noChangeArrowheads="1"/>
            </p:cNvSpPr>
            <p:nvPr/>
          </p:nvSpPr>
          <p:spPr bwMode="auto">
            <a:xfrm>
              <a:off x="635" y="1045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699" name="Oval 426"/>
            <p:cNvSpPr>
              <a:spLocks noChangeArrowheads="1"/>
            </p:cNvSpPr>
            <p:nvPr/>
          </p:nvSpPr>
          <p:spPr bwMode="auto">
            <a:xfrm>
              <a:off x="634" y="1055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700" name="Oval 427"/>
            <p:cNvSpPr>
              <a:spLocks noChangeArrowheads="1"/>
            </p:cNvSpPr>
            <p:nvPr/>
          </p:nvSpPr>
          <p:spPr bwMode="auto">
            <a:xfrm>
              <a:off x="634" y="1065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701" name="Oval 428"/>
            <p:cNvSpPr>
              <a:spLocks noChangeArrowheads="1"/>
            </p:cNvSpPr>
            <p:nvPr/>
          </p:nvSpPr>
          <p:spPr bwMode="auto">
            <a:xfrm>
              <a:off x="634" y="1075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702" name="Oval 429"/>
            <p:cNvSpPr>
              <a:spLocks noChangeArrowheads="1"/>
            </p:cNvSpPr>
            <p:nvPr/>
          </p:nvSpPr>
          <p:spPr bwMode="auto">
            <a:xfrm>
              <a:off x="636" y="1083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703" name="Oval 430"/>
            <p:cNvSpPr>
              <a:spLocks noChangeArrowheads="1"/>
            </p:cNvSpPr>
            <p:nvPr/>
          </p:nvSpPr>
          <p:spPr bwMode="auto">
            <a:xfrm>
              <a:off x="640" y="1093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704" name="Oval 431"/>
            <p:cNvSpPr>
              <a:spLocks noChangeArrowheads="1"/>
            </p:cNvSpPr>
            <p:nvPr/>
          </p:nvSpPr>
          <p:spPr bwMode="auto">
            <a:xfrm>
              <a:off x="648" y="1101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705" name="Oval 432"/>
            <p:cNvSpPr>
              <a:spLocks noChangeArrowheads="1"/>
            </p:cNvSpPr>
            <p:nvPr/>
          </p:nvSpPr>
          <p:spPr bwMode="auto">
            <a:xfrm>
              <a:off x="658" y="1103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706" name="Oval 433"/>
            <p:cNvSpPr>
              <a:spLocks noChangeArrowheads="1"/>
            </p:cNvSpPr>
            <p:nvPr/>
          </p:nvSpPr>
          <p:spPr bwMode="auto">
            <a:xfrm>
              <a:off x="670" y="1101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707" name="Oval 434"/>
            <p:cNvSpPr>
              <a:spLocks noChangeArrowheads="1"/>
            </p:cNvSpPr>
            <p:nvPr/>
          </p:nvSpPr>
          <p:spPr bwMode="auto">
            <a:xfrm>
              <a:off x="678" y="1095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708" name="Oval 435"/>
            <p:cNvSpPr>
              <a:spLocks noChangeArrowheads="1"/>
            </p:cNvSpPr>
            <p:nvPr/>
          </p:nvSpPr>
          <p:spPr bwMode="auto">
            <a:xfrm>
              <a:off x="686" y="1087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709" name="Oval 436"/>
            <p:cNvSpPr>
              <a:spLocks noChangeArrowheads="1"/>
            </p:cNvSpPr>
            <p:nvPr/>
          </p:nvSpPr>
          <p:spPr bwMode="auto">
            <a:xfrm>
              <a:off x="694" y="1079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710" name="Oval 437"/>
            <p:cNvSpPr>
              <a:spLocks noChangeArrowheads="1"/>
            </p:cNvSpPr>
            <p:nvPr/>
          </p:nvSpPr>
          <p:spPr bwMode="auto">
            <a:xfrm>
              <a:off x="702" y="1069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711" name="Oval 438"/>
            <p:cNvSpPr>
              <a:spLocks noChangeArrowheads="1"/>
            </p:cNvSpPr>
            <p:nvPr/>
          </p:nvSpPr>
          <p:spPr bwMode="auto">
            <a:xfrm>
              <a:off x="708" y="1059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712" name="Oval 439"/>
            <p:cNvSpPr>
              <a:spLocks noChangeArrowheads="1"/>
            </p:cNvSpPr>
            <p:nvPr/>
          </p:nvSpPr>
          <p:spPr bwMode="auto">
            <a:xfrm>
              <a:off x="712" y="105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713" name="Oval 440"/>
            <p:cNvSpPr>
              <a:spLocks noChangeArrowheads="1"/>
            </p:cNvSpPr>
            <p:nvPr/>
          </p:nvSpPr>
          <p:spPr bwMode="auto">
            <a:xfrm>
              <a:off x="718" y="104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714" name="Oval 441"/>
            <p:cNvSpPr>
              <a:spLocks noChangeArrowheads="1"/>
            </p:cNvSpPr>
            <p:nvPr/>
          </p:nvSpPr>
          <p:spPr bwMode="auto">
            <a:xfrm>
              <a:off x="720" y="103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715" name="Oval 442"/>
            <p:cNvSpPr>
              <a:spLocks noChangeArrowheads="1"/>
            </p:cNvSpPr>
            <p:nvPr/>
          </p:nvSpPr>
          <p:spPr bwMode="auto">
            <a:xfrm>
              <a:off x="724" y="102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716" name="Oval 443"/>
            <p:cNvSpPr>
              <a:spLocks noChangeArrowheads="1"/>
            </p:cNvSpPr>
            <p:nvPr/>
          </p:nvSpPr>
          <p:spPr bwMode="auto">
            <a:xfrm>
              <a:off x="728" y="101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717" name="Oval 444"/>
            <p:cNvSpPr>
              <a:spLocks noChangeArrowheads="1"/>
            </p:cNvSpPr>
            <p:nvPr/>
          </p:nvSpPr>
          <p:spPr bwMode="auto">
            <a:xfrm>
              <a:off x="378" y="87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32919" name="Group 445"/>
          <p:cNvGrpSpPr>
            <a:grpSpLocks/>
          </p:cNvGrpSpPr>
          <p:nvPr/>
        </p:nvGrpSpPr>
        <p:grpSpPr bwMode="auto">
          <a:xfrm>
            <a:off x="4610100" y="212725"/>
            <a:ext cx="639763" cy="627063"/>
            <a:chOff x="336" y="870"/>
            <a:chExt cx="409" cy="427"/>
          </a:xfrm>
        </p:grpSpPr>
        <p:sp>
          <p:nvSpPr>
            <p:cNvPr id="39426" name="AutoShape 446"/>
            <p:cNvSpPr>
              <a:spLocks noChangeArrowheads="1"/>
            </p:cNvSpPr>
            <p:nvPr/>
          </p:nvSpPr>
          <p:spPr bwMode="auto">
            <a:xfrm>
              <a:off x="336" y="1008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427" name="AutoShape 447"/>
            <p:cNvSpPr>
              <a:spLocks noChangeArrowheads="1"/>
            </p:cNvSpPr>
            <p:nvPr/>
          </p:nvSpPr>
          <p:spPr bwMode="auto">
            <a:xfrm>
              <a:off x="342" y="1000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428" name="AutoShape 448"/>
            <p:cNvSpPr>
              <a:spLocks noChangeArrowheads="1"/>
            </p:cNvSpPr>
            <p:nvPr/>
          </p:nvSpPr>
          <p:spPr bwMode="auto">
            <a:xfrm>
              <a:off x="350" y="992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429" name="AutoShape 449"/>
            <p:cNvSpPr>
              <a:spLocks noChangeArrowheads="1"/>
            </p:cNvSpPr>
            <p:nvPr/>
          </p:nvSpPr>
          <p:spPr bwMode="auto">
            <a:xfrm>
              <a:off x="356" y="982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430" name="AutoShape 450"/>
            <p:cNvSpPr>
              <a:spLocks noChangeArrowheads="1"/>
            </p:cNvSpPr>
            <p:nvPr/>
          </p:nvSpPr>
          <p:spPr bwMode="auto">
            <a:xfrm>
              <a:off x="362" y="970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431" name="AutoShape 451"/>
            <p:cNvSpPr>
              <a:spLocks noChangeArrowheads="1"/>
            </p:cNvSpPr>
            <p:nvPr/>
          </p:nvSpPr>
          <p:spPr bwMode="auto">
            <a:xfrm>
              <a:off x="366" y="958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432" name="AutoShape 452"/>
            <p:cNvSpPr>
              <a:spLocks noChangeArrowheads="1"/>
            </p:cNvSpPr>
            <p:nvPr/>
          </p:nvSpPr>
          <p:spPr bwMode="auto">
            <a:xfrm>
              <a:off x="370" y="948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433" name="AutoShape 453"/>
            <p:cNvSpPr>
              <a:spLocks noChangeArrowheads="1"/>
            </p:cNvSpPr>
            <p:nvPr/>
          </p:nvSpPr>
          <p:spPr bwMode="auto">
            <a:xfrm>
              <a:off x="374" y="936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434" name="AutoShape 454"/>
            <p:cNvSpPr>
              <a:spLocks noChangeArrowheads="1"/>
            </p:cNvSpPr>
            <p:nvPr/>
          </p:nvSpPr>
          <p:spPr bwMode="auto">
            <a:xfrm>
              <a:off x="378" y="924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435" name="AutoShape 455"/>
            <p:cNvSpPr>
              <a:spLocks noChangeArrowheads="1"/>
            </p:cNvSpPr>
            <p:nvPr/>
          </p:nvSpPr>
          <p:spPr bwMode="auto">
            <a:xfrm>
              <a:off x="380" y="914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436" name="AutoShape 456"/>
            <p:cNvSpPr>
              <a:spLocks noChangeArrowheads="1"/>
            </p:cNvSpPr>
            <p:nvPr/>
          </p:nvSpPr>
          <p:spPr bwMode="auto">
            <a:xfrm>
              <a:off x="378" y="928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437" name="AutoShape 457"/>
            <p:cNvSpPr>
              <a:spLocks noChangeArrowheads="1"/>
            </p:cNvSpPr>
            <p:nvPr/>
          </p:nvSpPr>
          <p:spPr bwMode="auto">
            <a:xfrm>
              <a:off x="378" y="936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438" name="AutoShape 458"/>
            <p:cNvSpPr>
              <a:spLocks noChangeArrowheads="1"/>
            </p:cNvSpPr>
            <p:nvPr/>
          </p:nvSpPr>
          <p:spPr bwMode="auto">
            <a:xfrm>
              <a:off x="378" y="950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439" name="AutoShape 459"/>
            <p:cNvSpPr>
              <a:spLocks noChangeArrowheads="1"/>
            </p:cNvSpPr>
            <p:nvPr/>
          </p:nvSpPr>
          <p:spPr bwMode="auto">
            <a:xfrm>
              <a:off x="378" y="962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440" name="AutoShape 460"/>
            <p:cNvSpPr>
              <a:spLocks noChangeArrowheads="1"/>
            </p:cNvSpPr>
            <p:nvPr/>
          </p:nvSpPr>
          <p:spPr bwMode="auto">
            <a:xfrm>
              <a:off x="378" y="974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441" name="AutoShape 461"/>
            <p:cNvSpPr>
              <a:spLocks noChangeArrowheads="1"/>
            </p:cNvSpPr>
            <p:nvPr/>
          </p:nvSpPr>
          <p:spPr bwMode="auto">
            <a:xfrm>
              <a:off x="376" y="982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442" name="AutoShape 462"/>
            <p:cNvSpPr>
              <a:spLocks noChangeArrowheads="1"/>
            </p:cNvSpPr>
            <p:nvPr/>
          </p:nvSpPr>
          <p:spPr bwMode="auto">
            <a:xfrm>
              <a:off x="376" y="992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443" name="AutoShape 463"/>
            <p:cNvSpPr>
              <a:spLocks noChangeArrowheads="1"/>
            </p:cNvSpPr>
            <p:nvPr/>
          </p:nvSpPr>
          <p:spPr bwMode="auto">
            <a:xfrm>
              <a:off x="376" y="1004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444" name="AutoShape 464"/>
            <p:cNvSpPr>
              <a:spLocks noChangeArrowheads="1"/>
            </p:cNvSpPr>
            <p:nvPr/>
          </p:nvSpPr>
          <p:spPr bwMode="auto">
            <a:xfrm>
              <a:off x="378" y="1014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445" name="AutoShape 465"/>
            <p:cNvSpPr>
              <a:spLocks noChangeArrowheads="1"/>
            </p:cNvSpPr>
            <p:nvPr/>
          </p:nvSpPr>
          <p:spPr bwMode="auto">
            <a:xfrm>
              <a:off x="378" y="1024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446" name="AutoShape 466"/>
            <p:cNvSpPr>
              <a:spLocks noChangeArrowheads="1"/>
            </p:cNvSpPr>
            <p:nvPr/>
          </p:nvSpPr>
          <p:spPr bwMode="auto">
            <a:xfrm>
              <a:off x="378" y="1030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447" name="AutoShape 467"/>
            <p:cNvSpPr>
              <a:spLocks noChangeArrowheads="1"/>
            </p:cNvSpPr>
            <p:nvPr/>
          </p:nvSpPr>
          <p:spPr bwMode="auto">
            <a:xfrm>
              <a:off x="378" y="1040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448" name="AutoShape 468"/>
            <p:cNvSpPr>
              <a:spLocks noChangeArrowheads="1"/>
            </p:cNvSpPr>
            <p:nvPr/>
          </p:nvSpPr>
          <p:spPr bwMode="auto">
            <a:xfrm>
              <a:off x="378" y="1052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449" name="AutoShape 469"/>
            <p:cNvSpPr>
              <a:spLocks noChangeArrowheads="1"/>
            </p:cNvSpPr>
            <p:nvPr/>
          </p:nvSpPr>
          <p:spPr bwMode="auto">
            <a:xfrm>
              <a:off x="378" y="1064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450" name="AutoShape 470"/>
            <p:cNvSpPr>
              <a:spLocks noChangeArrowheads="1"/>
            </p:cNvSpPr>
            <p:nvPr/>
          </p:nvSpPr>
          <p:spPr bwMode="auto">
            <a:xfrm>
              <a:off x="378" y="1074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451" name="AutoShape 471"/>
            <p:cNvSpPr>
              <a:spLocks noChangeArrowheads="1"/>
            </p:cNvSpPr>
            <p:nvPr/>
          </p:nvSpPr>
          <p:spPr bwMode="auto">
            <a:xfrm>
              <a:off x="380" y="1084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452" name="AutoShape 472"/>
            <p:cNvSpPr>
              <a:spLocks noChangeArrowheads="1"/>
            </p:cNvSpPr>
            <p:nvPr/>
          </p:nvSpPr>
          <p:spPr bwMode="auto">
            <a:xfrm>
              <a:off x="386" y="1094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453" name="AutoShape 473"/>
            <p:cNvSpPr>
              <a:spLocks noChangeArrowheads="1"/>
            </p:cNvSpPr>
            <p:nvPr/>
          </p:nvSpPr>
          <p:spPr bwMode="auto">
            <a:xfrm>
              <a:off x="394" y="1096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454" name="AutoShape 474"/>
            <p:cNvSpPr>
              <a:spLocks noChangeArrowheads="1"/>
            </p:cNvSpPr>
            <p:nvPr/>
          </p:nvSpPr>
          <p:spPr bwMode="auto">
            <a:xfrm>
              <a:off x="406" y="1098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455" name="AutoShape 475"/>
            <p:cNvSpPr>
              <a:spLocks noChangeArrowheads="1"/>
            </p:cNvSpPr>
            <p:nvPr/>
          </p:nvSpPr>
          <p:spPr bwMode="auto">
            <a:xfrm>
              <a:off x="416" y="1094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456" name="AutoShape 476"/>
            <p:cNvSpPr>
              <a:spLocks noChangeArrowheads="1"/>
            </p:cNvSpPr>
            <p:nvPr/>
          </p:nvSpPr>
          <p:spPr bwMode="auto">
            <a:xfrm>
              <a:off x="424" y="1088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457" name="AutoShape 477"/>
            <p:cNvSpPr>
              <a:spLocks noChangeArrowheads="1"/>
            </p:cNvSpPr>
            <p:nvPr/>
          </p:nvSpPr>
          <p:spPr bwMode="auto">
            <a:xfrm>
              <a:off x="432" y="1080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458" name="AutoShape 478"/>
            <p:cNvSpPr>
              <a:spLocks noChangeArrowheads="1"/>
            </p:cNvSpPr>
            <p:nvPr/>
          </p:nvSpPr>
          <p:spPr bwMode="auto">
            <a:xfrm>
              <a:off x="436" y="1074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459" name="AutoShape 479"/>
            <p:cNvSpPr>
              <a:spLocks noChangeArrowheads="1"/>
            </p:cNvSpPr>
            <p:nvPr/>
          </p:nvSpPr>
          <p:spPr bwMode="auto">
            <a:xfrm>
              <a:off x="442" y="1066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460" name="AutoShape 480"/>
            <p:cNvSpPr>
              <a:spLocks noChangeArrowheads="1"/>
            </p:cNvSpPr>
            <p:nvPr/>
          </p:nvSpPr>
          <p:spPr bwMode="auto">
            <a:xfrm>
              <a:off x="448" y="1058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461" name="AutoShape 481"/>
            <p:cNvSpPr>
              <a:spLocks noChangeArrowheads="1"/>
            </p:cNvSpPr>
            <p:nvPr/>
          </p:nvSpPr>
          <p:spPr bwMode="auto">
            <a:xfrm>
              <a:off x="452" y="1050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462" name="AutoShape 482"/>
            <p:cNvSpPr>
              <a:spLocks noChangeArrowheads="1"/>
            </p:cNvSpPr>
            <p:nvPr/>
          </p:nvSpPr>
          <p:spPr bwMode="auto">
            <a:xfrm>
              <a:off x="458" y="1042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463" name="AutoShape 483"/>
            <p:cNvSpPr>
              <a:spLocks noChangeArrowheads="1"/>
            </p:cNvSpPr>
            <p:nvPr/>
          </p:nvSpPr>
          <p:spPr bwMode="auto">
            <a:xfrm>
              <a:off x="462" y="1034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464" name="AutoShape 484"/>
            <p:cNvSpPr>
              <a:spLocks noChangeArrowheads="1"/>
            </p:cNvSpPr>
            <p:nvPr/>
          </p:nvSpPr>
          <p:spPr bwMode="auto">
            <a:xfrm>
              <a:off x="468" y="1024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465" name="AutoShape 485"/>
            <p:cNvSpPr>
              <a:spLocks noChangeArrowheads="1"/>
            </p:cNvSpPr>
            <p:nvPr/>
          </p:nvSpPr>
          <p:spPr bwMode="auto">
            <a:xfrm>
              <a:off x="474" y="1014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466" name="Oval 486"/>
            <p:cNvSpPr>
              <a:spLocks noChangeArrowheads="1"/>
            </p:cNvSpPr>
            <p:nvPr/>
          </p:nvSpPr>
          <p:spPr bwMode="auto">
            <a:xfrm>
              <a:off x="476" y="1011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467" name="Oval 487"/>
            <p:cNvSpPr>
              <a:spLocks noChangeArrowheads="1"/>
            </p:cNvSpPr>
            <p:nvPr/>
          </p:nvSpPr>
          <p:spPr bwMode="auto">
            <a:xfrm>
              <a:off x="480" y="1001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468" name="Oval 488"/>
            <p:cNvSpPr>
              <a:spLocks noChangeArrowheads="1"/>
            </p:cNvSpPr>
            <p:nvPr/>
          </p:nvSpPr>
          <p:spPr bwMode="auto">
            <a:xfrm>
              <a:off x="484" y="991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469" name="Oval 489"/>
            <p:cNvSpPr>
              <a:spLocks noChangeArrowheads="1"/>
            </p:cNvSpPr>
            <p:nvPr/>
          </p:nvSpPr>
          <p:spPr bwMode="auto">
            <a:xfrm>
              <a:off x="486" y="981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470" name="Oval 490"/>
            <p:cNvSpPr>
              <a:spLocks noChangeArrowheads="1"/>
            </p:cNvSpPr>
            <p:nvPr/>
          </p:nvSpPr>
          <p:spPr bwMode="auto">
            <a:xfrm>
              <a:off x="492" y="971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471" name="Oval 491"/>
            <p:cNvSpPr>
              <a:spLocks noChangeArrowheads="1"/>
            </p:cNvSpPr>
            <p:nvPr/>
          </p:nvSpPr>
          <p:spPr bwMode="auto">
            <a:xfrm>
              <a:off x="496" y="961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472" name="Oval 492"/>
            <p:cNvSpPr>
              <a:spLocks noChangeArrowheads="1"/>
            </p:cNvSpPr>
            <p:nvPr/>
          </p:nvSpPr>
          <p:spPr bwMode="auto">
            <a:xfrm>
              <a:off x="500" y="951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473" name="Oval 493"/>
            <p:cNvSpPr>
              <a:spLocks noChangeArrowheads="1"/>
            </p:cNvSpPr>
            <p:nvPr/>
          </p:nvSpPr>
          <p:spPr bwMode="auto">
            <a:xfrm>
              <a:off x="500" y="943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474" name="Oval 494"/>
            <p:cNvSpPr>
              <a:spLocks noChangeArrowheads="1"/>
            </p:cNvSpPr>
            <p:nvPr/>
          </p:nvSpPr>
          <p:spPr bwMode="auto">
            <a:xfrm>
              <a:off x="500" y="931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475" name="Oval 495"/>
            <p:cNvSpPr>
              <a:spLocks noChangeArrowheads="1"/>
            </p:cNvSpPr>
            <p:nvPr/>
          </p:nvSpPr>
          <p:spPr bwMode="auto">
            <a:xfrm>
              <a:off x="500" y="919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476" name="Oval 496"/>
            <p:cNvSpPr>
              <a:spLocks noChangeArrowheads="1"/>
            </p:cNvSpPr>
            <p:nvPr/>
          </p:nvSpPr>
          <p:spPr bwMode="auto">
            <a:xfrm>
              <a:off x="497" y="92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477" name="Oval 497"/>
            <p:cNvSpPr>
              <a:spLocks noChangeArrowheads="1"/>
            </p:cNvSpPr>
            <p:nvPr/>
          </p:nvSpPr>
          <p:spPr bwMode="auto">
            <a:xfrm>
              <a:off x="499" y="93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478" name="Oval 498"/>
            <p:cNvSpPr>
              <a:spLocks noChangeArrowheads="1"/>
            </p:cNvSpPr>
            <p:nvPr/>
          </p:nvSpPr>
          <p:spPr bwMode="auto">
            <a:xfrm>
              <a:off x="497" y="94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479" name="Oval 499"/>
            <p:cNvSpPr>
              <a:spLocks noChangeArrowheads="1"/>
            </p:cNvSpPr>
            <p:nvPr/>
          </p:nvSpPr>
          <p:spPr bwMode="auto">
            <a:xfrm>
              <a:off x="497" y="95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480" name="Oval 500"/>
            <p:cNvSpPr>
              <a:spLocks noChangeArrowheads="1"/>
            </p:cNvSpPr>
            <p:nvPr/>
          </p:nvSpPr>
          <p:spPr bwMode="auto">
            <a:xfrm>
              <a:off x="497" y="96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481" name="Oval 501"/>
            <p:cNvSpPr>
              <a:spLocks noChangeArrowheads="1"/>
            </p:cNvSpPr>
            <p:nvPr/>
          </p:nvSpPr>
          <p:spPr bwMode="auto">
            <a:xfrm>
              <a:off x="497" y="97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482" name="Oval 502"/>
            <p:cNvSpPr>
              <a:spLocks noChangeArrowheads="1"/>
            </p:cNvSpPr>
            <p:nvPr/>
          </p:nvSpPr>
          <p:spPr bwMode="auto">
            <a:xfrm>
              <a:off x="497" y="978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483" name="Oval 503"/>
            <p:cNvSpPr>
              <a:spLocks noChangeArrowheads="1"/>
            </p:cNvSpPr>
            <p:nvPr/>
          </p:nvSpPr>
          <p:spPr bwMode="auto">
            <a:xfrm>
              <a:off x="497" y="98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484" name="Oval 504"/>
            <p:cNvSpPr>
              <a:spLocks noChangeArrowheads="1"/>
            </p:cNvSpPr>
            <p:nvPr/>
          </p:nvSpPr>
          <p:spPr bwMode="auto">
            <a:xfrm>
              <a:off x="497" y="99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485" name="Oval 505"/>
            <p:cNvSpPr>
              <a:spLocks noChangeArrowheads="1"/>
            </p:cNvSpPr>
            <p:nvPr/>
          </p:nvSpPr>
          <p:spPr bwMode="auto">
            <a:xfrm>
              <a:off x="499" y="100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486" name="Oval 506"/>
            <p:cNvSpPr>
              <a:spLocks noChangeArrowheads="1"/>
            </p:cNvSpPr>
            <p:nvPr/>
          </p:nvSpPr>
          <p:spPr bwMode="auto">
            <a:xfrm>
              <a:off x="499" y="101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487" name="Oval 507"/>
            <p:cNvSpPr>
              <a:spLocks noChangeArrowheads="1"/>
            </p:cNvSpPr>
            <p:nvPr/>
          </p:nvSpPr>
          <p:spPr bwMode="auto">
            <a:xfrm>
              <a:off x="499" y="102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488" name="Oval 508"/>
            <p:cNvSpPr>
              <a:spLocks noChangeArrowheads="1"/>
            </p:cNvSpPr>
            <p:nvPr/>
          </p:nvSpPr>
          <p:spPr bwMode="auto">
            <a:xfrm>
              <a:off x="499" y="102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489" name="Oval 509"/>
            <p:cNvSpPr>
              <a:spLocks noChangeArrowheads="1"/>
            </p:cNvSpPr>
            <p:nvPr/>
          </p:nvSpPr>
          <p:spPr bwMode="auto">
            <a:xfrm>
              <a:off x="499" y="103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490" name="Oval 510"/>
            <p:cNvSpPr>
              <a:spLocks noChangeArrowheads="1"/>
            </p:cNvSpPr>
            <p:nvPr/>
          </p:nvSpPr>
          <p:spPr bwMode="auto">
            <a:xfrm>
              <a:off x="499" y="104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491" name="Oval 511"/>
            <p:cNvSpPr>
              <a:spLocks noChangeArrowheads="1"/>
            </p:cNvSpPr>
            <p:nvPr/>
          </p:nvSpPr>
          <p:spPr bwMode="auto">
            <a:xfrm>
              <a:off x="499" y="105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492" name="Oval 512"/>
            <p:cNvSpPr>
              <a:spLocks noChangeArrowheads="1"/>
            </p:cNvSpPr>
            <p:nvPr/>
          </p:nvSpPr>
          <p:spPr bwMode="auto">
            <a:xfrm>
              <a:off x="499" y="1058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493" name="Oval 513"/>
            <p:cNvSpPr>
              <a:spLocks noChangeArrowheads="1"/>
            </p:cNvSpPr>
            <p:nvPr/>
          </p:nvSpPr>
          <p:spPr bwMode="auto">
            <a:xfrm>
              <a:off x="499" y="1068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494" name="Oval 514"/>
            <p:cNvSpPr>
              <a:spLocks noChangeArrowheads="1"/>
            </p:cNvSpPr>
            <p:nvPr/>
          </p:nvSpPr>
          <p:spPr bwMode="auto">
            <a:xfrm>
              <a:off x="499" y="107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495" name="Oval 515"/>
            <p:cNvSpPr>
              <a:spLocks noChangeArrowheads="1"/>
            </p:cNvSpPr>
            <p:nvPr/>
          </p:nvSpPr>
          <p:spPr bwMode="auto">
            <a:xfrm>
              <a:off x="499" y="108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496" name="Oval 516"/>
            <p:cNvSpPr>
              <a:spLocks noChangeArrowheads="1"/>
            </p:cNvSpPr>
            <p:nvPr/>
          </p:nvSpPr>
          <p:spPr bwMode="auto">
            <a:xfrm>
              <a:off x="499" y="109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497" name="Oval 517"/>
            <p:cNvSpPr>
              <a:spLocks noChangeArrowheads="1"/>
            </p:cNvSpPr>
            <p:nvPr/>
          </p:nvSpPr>
          <p:spPr bwMode="auto">
            <a:xfrm>
              <a:off x="501" y="110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498" name="Oval 518"/>
            <p:cNvSpPr>
              <a:spLocks noChangeArrowheads="1"/>
            </p:cNvSpPr>
            <p:nvPr/>
          </p:nvSpPr>
          <p:spPr bwMode="auto">
            <a:xfrm>
              <a:off x="499" y="110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499" name="Oval 519"/>
            <p:cNvSpPr>
              <a:spLocks noChangeArrowheads="1"/>
            </p:cNvSpPr>
            <p:nvPr/>
          </p:nvSpPr>
          <p:spPr bwMode="auto">
            <a:xfrm>
              <a:off x="501" y="111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500" name="Oval 520"/>
            <p:cNvSpPr>
              <a:spLocks noChangeArrowheads="1"/>
            </p:cNvSpPr>
            <p:nvPr/>
          </p:nvSpPr>
          <p:spPr bwMode="auto">
            <a:xfrm>
              <a:off x="501" y="1118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501" name="Oval 521"/>
            <p:cNvSpPr>
              <a:spLocks noChangeArrowheads="1"/>
            </p:cNvSpPr>
            <p:nvPr/>
          </p:nvSpPr>
          <p:spPr bwMode="auto">
            <a:xfrm>
              <a:off x="499" y="1128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502" name="Oval 522"/>
            <p:cNvSpPr>
              <a:spLocks noChangeArrowheads="1"/>
            </p:cNvSpPr>
            <p:nvPr/>
          </p:nvSpPr>
          <p:spPr bwMode="auto">
            <a:xfrm>
              <a:off x="499" y="113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503" name="Oval 523"/>
            <p:cNvSpPr>
              <a:spLocks noChangeArrowheads="1"/>
            </p:cNvSpPr>
            <p:nvPr/>
          </p:nvSpPr>
          <p:spPr bwMode="auto">
            <a:xfrm>
              <a:off x="499" y="114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504" name="Oval 524"/>
            <p:cNvSpPr>
              <a:spLocks noChangeArrowheads="1"/>
            </p:cNvSpPr>
            <p:nvPr/>
          </p:nvSpPr>
          <p:spPr bwMode="auto">
            <a:xfrm>
              <a:off x="499" y="115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505" name="Oval 525"/>
            <p:cNvSpPr>
              <a:spLocks noChangeArrowheads="1"/>
            </p:cNvSpPr>
            <p:nvPr/>
          </p:nvSpPr>
          <p:spPr bwMode="auto">
            <a:xfrm>
              <a:off x="499" y="116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506" name="Oval 526"/>
            <p:cNvSpPr>
              <a:spLocks noChangeArrowheads="1"/>
            </p:cNvSpPr>
            <p:nvPr/>
          </p:nvSpPr>
          <p:spPr bwMode="auto">
            <a:xfrm>
              <a:off x="499" y="117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507" name="Oval 527"/>
            <p:cNvSpPr>
              <a:spLocks noChangeArrowheads="1"/>
            </p:cNvSpPr>
            <p:nvPr/>
          </p:nvSpPr>
          <p:spPr bwMode="auto">
            <a:xfrm>
              <a:off x="499" y="118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508" name="Oval 528"/>
            <p:cNvSpPr>
              <a:spLocks noChangeArrowheads="1"/>
            </p:cNvSpPr>
            <p:nvPr/>
          </p:nvSpPr>
          <p:spPr bwMode="auto">
            <a:xfrm>
              <a:off x="499" y="119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509" name="Oval 529"/>
            <p:cNvSpPr>
              <a:spLocks noChangeArrowheads="1"/>
            </p:cNvSpPr>
            <p:nvPr/>
          </p:nvSpPr>
          <p:spPr bwMode="auto">
            <a:xfrm>
              <a:off x="499" y="119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510" name="Oval 530"/>
            <p:cNvSpPr>
              <a:spLocks noChangeArrowheads="1"/>
            </p:cNvSpPr>
            <p:nvPr/>
          </p:nvSpPr>
          <p:spPr bwMode="auto">
            <a:xfrm>
              <a:off x="499" y="120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511" name="Oval 531"/>
            <p:cNvSpPr>
              <a:spLocks noChangeArrowheads="1"/>
            </p:cNvSpPr>
            <p:nvPr/>
          </p:nvSpPr>
          <p:spPr bwMode="auto">
            <a:xfrm>
              <a:off x="499" y="121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512" name="Oval 532"/>
            <p:cNvSpPr>
              <a:spLocks noChangeArrowheads="1"/>
            </p:cNvSpPr>
            <p:nvPr/>
          </p:nvSpPr>
          <p:spPr bwMode="auto">
            <a:xfrm>
              <a:off x="499" y="122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513" name="Oval 533"/>
            <p:cNvSpPr>
              <a:spLocks noChangeArrowheads="1"/>
            </p:cNvSpPr>
            <p:nvPr/>
          </p:nvSpPr>
          <p:spPr bwMode="auto">
            <a:xfrm>
              <a:off x="499" y="1228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514" name="Oval 534"/>
            <p:cNvSpPr>
              <a:spLocks noChangeArrowheads="1"/>
            </p:cNvSpPr>
            <p:nvPr/>
          </p:nvSpPr>
          <p:spPr bwMode="auto">
            <a:xfrm>
              <a:off x="501" y="1238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515" name="Oval 535"/>
            <p:cNvSpPr>
              <a:spLocks noChangeArrowheads="1"/>
            </p:cNvSpPr>
            <p:nvPr/>
          </p:nvSpPr>
          <p:spPr bwMode="auto">
            <a:xfrm>
              <a:off x="499" y="124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516" name="Oval 536"/>
            <p:cNvSpPr>
              <a:spLocks noChangeArrowheads="1"/>
            </p:cNvSpPr>
            <p:nvPr/>
          </p:nvSpPr>
          <p:spPr bwMode="auto">
            <a:xfrm>
              <a:off x="501" y="125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517" name="Oval 537"/>
            <p:cNvSpPr>
              <a:spLocks noChangeArrowheads="1"/>
            </p:cNvSpPr>
            <p:nvPr/>
          </p:nvSpPr>
          <p:spPr bwMode="auto">
            <a:xfrm>
              <a:off x="499" y="125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518" name="Oval 538"/>
            <p:cNvSpPr>
              <a:spLocks noChangeArrowheads="1"/>
            </p:cNvSpPr>
            <p:nvPr/>
          </p:nvSpPr>
          <p:spPr bwMode="auto">
            <a:xfrm>
              <a:off x="499" y="126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519" name="Oval 539"/>
            <p:cNvSpPr>
              <a:spLocks noChangeArrowheads="1"/>
            </p:cNvSpPr>
            <p:nvPr/>
          </p:nvSpPr>
          <p:spPr bwMode="auto">
            <a:xfrm>
              <a:off x="499" y="127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520" name="Oval 540"/>
            <p:cNvSpPr>
              <a:spLocks noChangeArrowheads="1"/>
            </p:cNvSpPr>
            <p:nvPr/>
          </p:nvSpPr>
          <p:spPr bwMode="auto">
            <a:xfrm>
              <a:off x="499" y="128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521" name="Oval 541"/>
            <p:cNvSpPr>
              <a:spLocks noChangeArrowheads="1"/>
            </p:cNvSpPr>
            <p:nvPr/>
          </p:nvSpPr>
          <p:spPr bwMode="auto">
            <a:xfrm>
              <a:off x="504" y="1011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522" name="Oval 542"/>
            <p:cNvSpPr>
              <a:spLocks noChangeArrowheads="1"/>
            </p:cNvSpPr>
            <p:nvPr/>
          </p:nvSpPr>
          <p:spPr bwMode="auto">
            <a:xfrm>
              <a:off x="501" y="1039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523" name="Oval 543"/>
            <p:cNvSpPr>
              <a:spLocks noChangeArrowheads="1"/>
            </p:cNvSpPr>
            <p:nvPr/>
          </p:nvSpPr>
          <p:spPr bwMode="auto">
            <a:xfrm>
              <a:off x="508" y="100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524" name="Oval 544"/>
            <p:cNvSpPr>
              <a:spLocks noChangeArrowheads="1"/>
            </p:cNvSpPr>
            <p:nvPr/>
          </p:nvSpPr>
          <p:spPr bwMode="auto">
            <a:xfrm>
              <a:off x="513" y="99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525" name="Oval 545"/>
            <p:cNvSpPr>
              <a:spLocks noChangeArrowheads="1"/>
            </p:cNvSpPr>
            <p:nvPr/>
          </p:nvSpPr>
          <p:spPr bwMode="auto">
            <a:xfrm>
              <a:off x="517" y="98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526" name="Oval 546"/>
            <p:cNvSpPr>
              <a:spLocks noChangeArrowheads="1"/>
            </p:cNvSpPr>
            <p:nvPr/>
          </p:nvSpPr>
          <p:spPr bwMode="auto">
            <a:xfrm>
              <a:off x="521" y="97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527" name="Oval 547"/>
            <p:cNvSpPr>
              <a:spLocks noChangeArrowheads="1"/>
            </p:cNvSpPr>
            <p:nvPr/>
          </p:nvSpPr>
          <p:spPr bwMode="auto">
            <a:xfrm>
              <a:off x="523" y="97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528" name="Oval 548"/>
            <p:cNvSpPr>
              <a:spLocks noChangeArrowheads="1"/>
            </p:cNvSpPr>
            <p:nvPr/>
          </p:nvSpPr>
          <p:spPr bwMode="auto">
            <a:xfrm>
              <a:off x="529" y="96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529" name="Oval 549"/>
            <p:cNvSpPr>
              <a:spLocks noChangeArrowheads="1"/>
            </p:cNvSpPr>
            <p:nvPr/>
          </p:nvSpPr>
          <p:spPr bwMode="auto">
            <a:xfrm>
              <a:off x="533" y="96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530" name="Oval 550"/>
            <p:cNvSpPr>
              <a:spLocks noChangeArrowheads="1"/>
            </p:cNvSpPr>
            <p:nvPr/>
          </p:nvSpPr>
          <p:spPr bwMode="auto">
            <a:xfrm>
              <a:off x="539" y="95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531" name="Oval 551"/>
            <p:cNvSpPr>
              <a:spLocks noChangeArrowheads="1"/>
            </p:cNvSpPr>
            <p:nvPr/>
          </p:nvSpPr>
          <p:spPr bwMode="auto">
            <a:xfrm>
              <a:off x="545" y="948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532" name="Oval 552"/>
            <p:cNvSpPr>
              <a:spLocks noChangeArrowheads="1"/>
            </p:cNvSpPr>
            <p:nvPr/>
          </p:nvSpPr>
          <p:spPr bwMode="auto">
            <a:xfrm>
              <a:off x="551" y="94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533" name="Oval 553"/>
            <p:cNvSpPr>
              <a:spLocks noChangeArrowheads="1"/>
            </p:cNvSpPr>
            <p:nvPr/>
          </p:nvSpPr>
          <p:spPr bwMode="auto">
            <a:xfrm>
              <a:off x="557" y="93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534" name="Oval 554"/>
            <p:cNvSpPr>
              <a:spLocks noChangeArrowheads="1"/>
            </p:cNvSpPr>
            <p:nvPr/>
          </p:nvSpPr>
          <p:spPr bwMode="auto">
            <a:xfrm>
              <a:off x="563" y="92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535" name="Oval 555"/>
            <p:cNvSpPr>
              <a:spLocks noChangeArrowheads="1"/>
            </p:cNvSpPr>
            <p:nvPr/>
          </p:nvSpPr>
          <p:spPr bwMode="auto">
            <a:xfrm>
              <a:off x="573" y="92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536" name="Oval 556"/>
            <p:cNvSpPr>
              <a:spLocks noChangeArrowheads="1"/>
            </p:cNvSpPr>
            <p:nvPr/>
          </p:nvSpPr>
          <p:spPr bwMode="auto">
            <a:xfrm>
              <a:off x="583" y="918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537" name="Oval 557"/>
            <p:cNvSpPr>
              <a:spLocks noChangeArrowheads="1"/>
            </p:cNvSpPr>
            <p:nvPr/>
          </p:nvSpPr>
          <p:spPr bwMode="auto">
            <a:xfrm>
              <a:off x="593" y="91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538" name="Oval 558"/>
            <p:cNvSpPr>
              <a:spLocks noChangeArrowheads="1"/>
            </p:cNvSpPr>
            <p:nvPr/>
          </p:nvSpPr>
          <p:spPr bwMode="auto">
            <a:xfrm>
              <a:off x="603" y="91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539" name="Oval 559"/>
            <p:cNvSpPr>
              <a:spLocks noChangeArrowheads="1"/>
            </p:cNvSpPr>
            <p:nvPr/>
          </p:nvSpPr>
          <p:spPr bwMode="auto">
            <a:xfrm>
              <a:off x="610" y="92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540" name="Oval 560"/>
            <p:cNvSpPr>
              <a:spLocks noChangeArrowheads="1"/>
            </p:cNvSpPr>
            <p:nvPr/>
          </p:nvSpPr>
          <p:spPr bwMode="auto">
            <a:xfrm>
              <a:off x="617" y="92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541" name="Oval 561"/>
            <p:cNvSpPr>
              <a:spLocks noChangeArrowheads="1"/>
            </p:cNvSpPr>
            <p:nvPr/>
          </p:nvSpPr>
          <p:spPr bwMode="auto">
            <a:xfrm>
              <a:off x="623" y="93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542" name="Oval 562"/>
            <p:cNvSpPr>
              <a:spLocks noChangeArrowheads="1"/>
            </p:cNvSpPr>
            <p:nvPr/>
          </p:nvSpPr>
          <p:spPr bwMode="auto">
            <a:xfrm>
              <a:off x="629" y="94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543" name="Oval 563"/>
            <p:cNvSpPr>
              <a:spLocks noChangeArrowheads="1"/>
            </p:cNvSpPr>
            <p:nvPr/>
          </p:nvSpPr>
          <p:spPr bwMode="auto">
            <a:xfrm>
              <a:off x="633" y="95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544" name="Oval 564"/>
            <p:cNvSpPr>
              <a:spLocks noChangeArrowheads="1"/>
            </p:cNvSpPr>
            <p:nvPr/>
          </p:nvSpPr>
          <p:spPr bwMode="auto">
            <a:xfrm>
              <a:off x="635" y="961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545" name="Oval 565"/>
            <p:cNvSpPr>
              <a:spLocks noChangeArrowheads="1"/>
            </p:cNvSpPr>
            <p:nvPr/>
          </p:nvSpPr>
          <p:spPr bwMode="auto">
            <a:xfrm>
              <a:off x="636" y="975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546" name="Oval 566"/>
            <p:cNvSpPr>
              <a:spLocks noChangeArrowheads="1"/>
            </p:cNvSpPr>
            <p:nvPr/>
          </p:nvSpPr>
          <p:spPr bwMode="auto">
            <a:xfrm>
              <a:off x="636" y="985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547" name="Oval 567"/>
            <p:cNvSpPr>
              <a:spLocks noChangeArrowheads="1"/>
            </p:cNvSpPr>
            <p:nvPr/>
          </p:nvSpPr>
          <p:spPr bwMode="auto">
            <a:xfrm>
              <a:off x="636" y="995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548" name="Oval 568"/>
            <p:cNvSpPr>
              <a:spLocks noChangeArrowheads="1"/>
            </p:cNvSpPr>
            <p:nvPr/>
          </p:nvSpPr>
          <p:spPr bwMode="auto">
            <a:xfrm>
              <a:off x="635" y="1005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549" name="Oval 569"/>
            <p:cNvSpPr>
              <a:spLocks noChangeArrowheads="1"/>
            </p:cNvSpPr>
            <p:nvPr/>
          </p:nvSpPr>
          <p:spPr bwMode="auto">
            <a:xfrm>
              <a:off x="634" y="1015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550" name="Oval 570"/>
            <p:cNvSpPr>
              <a:spLocks noChangeArrowheads="1"/>
            </p:cNvSpPr>
            <p:nvPr/>
          </p:nvSpPr>
          <p:spPr bwMode="auto">
            <a:xfrm>
              <a:off x="634" y="1025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551" name="Oval 571"/>
            <p:cNvSpPr>
              <a:spLocks noChangeArrowheads="1"/>
            </p:cNvSpPr>
            <p:nvPr/>
          </p:nvSpPr>
          <p:spPr bwMode="auto">
            <a:xfrm>
              <a:off x="634" y="1035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552" name="Oval 572"/>
            <p:cNvSpPr>
              <a:spLocks noChangeArrowheads="1"/>
            </p:cNvSpPr>
            <p:nvPr/>
          </p:nvSpPr>
          <p:spPr bwMode="auto">
            <a:xfrm>
              <a:off x="635" y="1045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553" name="Oval 573"/>
            <p:cNvSpPr>
              <a:spLocks noChangeArrowheads="1"/>
            </p:cNvSpPr>
            <p:nvPr/>
          </p:nvSpPr>
          <p:spPr bwMode="auto">
            <a:xfrm>
              <a:off x="634" y="1055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554" name="Oval 574"/>
            <p:cNvSpPr>
              <a:spLocks noChangeArrowheads="1"/>
            </p:cNvSpPr>
            <p:nvPr/>
          </p:nvSpPr>
          <p:spPr bwMode="auto">
            <a:xfrm>
              <a:off x="634" y="1065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555" name="Oval 575"/>
            <p:cNvSpPr>
              <a:spLocks noChangeArrowheads="1"/>
            </p:cNvSpPr>
            <p:nvPr/>
          </p:nvSpPr>
          <p:spPr bwMode="auto">
            <a:xfrm>
              <a:off x="634" y="1075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556" name="Oval 576"/>
            <p:cNvSpPr>
              <a:spLocks noChangeArrowheads="1"/>
            </p:cNvSpPr>
            <p:nvPr/>
          </p:nvSpPr>
          <p:spPr bwMode="auto">
            <a:xfrm>
              <a:off x="636" y="1083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557" name="Oval 577"/>
            <p:cNvSpPr>
              <a:spLocks noChangeArrowheads="1"/>
            </p:cNvSpPr>
            <p:nvPr/>
          </p:nvSpPr>
          <p:spPr bwMode="auto">
            <a:xfrm>
              <a:off x="640" y="1093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558" name="Oval 578"/>
            <p:cNvSpPr>
              <a:spLocks noChangeArrowheads="1"/>
            </p:cNvSpPr>
            <p:nvPr/>
          </p:nvSpPr>
          <p:spPr bwMode="auto">
            <a:xfrm>
              <a:off x="648" y="1101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559" name="Oval 579"/>
            <p:cNvSpPr>
              <a:spLocks noChangeArrowheads="1"/>
            </p:cNvSpPr>
            <p:nvPr/>
          </p:nvSpPr>
          <p:spPr bwMode="auto">
            <a:xfrm>
              <a:off x="658" y="1103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560" name="Oval 580"/>
            <p:cNvSpPr>
              <a:spLocks noChangeArrowheads="1"/>
            </p:cNvSpPr>
            <p:nvPr/>
          </p:nvSpPr>
          <p:spPr bwMode="auto">
            <a:xfrm>
              <a:off x="670" y="1101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561" name="Oval 581"/>
            <p:cNvSpPr>
              <a:spLocks noChangeArrowheads="1"/>
            </p:cNvSpPr>
            <p:nvPr/>
          </p:nvSpPr>
          <p:spPr bwMode="auto">
            <a:xfrm>
              <a:off x="678" y="1095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562" name="Oval 582"/>
            <p:cNvSpPr>
              <a:spLocks noChangeArrowheads="1"/>
            </p:cNvSpPr>
            <p:nvPr/>
          </p:nvSpPr>
          <p:spPr bwMode="auto">
            <a:xfrm>
              <a:off x="686" y="1087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563" name="Oval 583"/>
            <p:cNvSpPr>
              <a:spLocks noChangeArrowheads="1"/>
            </p:cNvSpPr>
            <p:nvPr/>
          </p:nvSpPr>
          <p:spPr bwMode="auto">
            <a:xfrm>
              <a:off x="694" y="1079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564" name="Oval 584"/>
            <p:cNvSpPr>
              <a:spLocks noChangeArrowheads="1"/>
            </p:cNvSpPr>
            <p:nvPr/>
          </p:nvSpPr>
          <p:spPr bwMode="auto">
            <a:xfrm>
              <a:off x="702" y="1069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565" name="Oval 585"/>
            <p:cNvSpPr>
              <a:spLocks noChangeArrowheads="1"/>
            </p:cNvSpPr>
            <p:nvPr/>
          </p:nvSpPr>
          <p:spPr bwMode="auto">
            <a:xfrm>
              <a:off x="708" y="1059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566" name="Oval 586"/>
            <p:cNvSpPr>
              <a:spLocks noChangeArrowheads="1"/>
            </p:cNvSpPr>
            <p:nvPr/>
          </p:nvSpPr>
          <p:spPr bwMode="auto">
            <a:xfrm>
              <a:off x="712" y="105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567" name="Oval 587"/>
            <p:cNvSpPr>
              <a:spLocks noChangeArrowheads="1"/>
            </p:cNvSpPr>
            <p:nvPr/>
          </p:nvSpPr>
          <p:spPr bwMode="auto">
            <a:xfrm>
              <a:off x="718" y="104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568" name="Oval 588"/>
            <p:cNvSpPr>
              <a:spLocks noChangeArrowheads="1"/>
            </p:cNvSpPr>
            <p:nvPr/>
          </p:nvSpPr>
          <p:spPr bwMode="auto">
            <a:xfrm>
              <a:off x="720" y="103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569" name="Oval 589"/>
            <p:cNvSpPr>
              <a:spLocks noChangeArrowheads="1"/>
            </p:cNvSpPr>
            <p:nvPr/>
          </p:nvSpPr>
          <p:spPr bwMode="auto">
            <a:xfrm>
              <a:off x="724" y="102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570" name="Oval 590"/>
            <p:cNvSpPr>
              <a:spLocks noChangeArrowheads="1"/>
            </p:cNvSpPr>
            <p:nvPr/>
          </p:nvSpPr>
          <p:spPr bwMode="auto">
            <a:xfrm>
              <a:off x="728" y="101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571" name="Oval 591"/>
            <p:cNvSpPr>
              <a:spLocks noChangeArrowheads="1"/>
            </p:cNvSpPr>
            <p:nvPr/>
          </p:nvSpPr>
          <p:spPr bwMode="auto">
            <a:xfrm>
              <a:off x="378" y="87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32920" name="AutoShape 592"/>
          <p:cNvSpPr>
            <a:spLocks noChangeArrowheads="1"/>
          </p:cNvSpPr>
          <p:nvPr/>
        </p:nvSpPr>
        <p:spPr bwMode="auto">
          <a:xfrm>
            <a:off x="1901825" y="1431925"/>
            <a:ext cx="31750" cy="28575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921" name="AutoShape 593"/>
          <p:cNvSpPr>
            <a:spLocks noChangeArrowheads="1"/>
          </p:cNvSpPr>
          <p:nvPr/>
        </p:nvSpPr>
        <p:spPr bwMode="auto">
          <a:xfrm>
            <a:off x="1911350" y="1419225"/>
            <a:ext cx="31750" cy="28575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922" name="AutoShape 594"/>
          <p:cNvSpPr>
            <a:spLocks noChangeArrowheads="1"/>
          </p:cNvSpPr>
          <p:nvPr/>
        </p:nvSpPr>
        <p:spPr bwMode="auto">
          <a:xfrm>
            <a:off x="1924050" y="1406525"/>
            <a:ext cx="31750" cy="28575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923" name="AutoShape 595"/>
          <p:cNvSpPr>
            <a:spLocks noChangeArrowheads="1"/>
          </p:cNvSpPr>
          <p:nvPr/>
        </p:nvSpPr>
        <p:spPr bwMode="auto">
          <a:xfrm>
            <a:off x="1933575" y="1390650"/>
            <a:ext cx="31750" cy="28575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924" name="AutoShape 596"/>
          <p:cNvSpPr>
            <a:spLocks noChangeArrowheads="1"/>
          </p:cNvSpPr>
          <p:nvPr/>
        </p:nvSpPr>
        <p:spPr bwMode="auto">
          <a:xfrm>
            <a:off x="1943100" y="1371600"/>
            <a:ext cx="31750" cy="28575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925" name="AutoShape 597"/>
          <p:cNvSpPr>
            <a:spLocks noChangeArrowheads="1"/>
          </p:cNvSpPr>
          <p:nvPr/>
        </p:nvSpPr>
        <p:spPr bwMode="auto">
          <a:xfrm>
            <a:off x="1949450" y="1352550"/>
            <a:ext cx="31750" cy="28575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926" name="AutoShape 598"/>
          <p:cNvSpPr>
            <a:spLocks noChangeArrowheads="1"/>
          </p:cNvSpPr>
          <p:nvPr/>
        </p:nvSpPr>
        <p:spPr bwMode="auto">
          <a:xfrm>
            <a:off x="1955800" y="1336675"/>
            <a:ext cx="31750" cy="28575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927" name="AutoShape 599"/>
          <p:cNvSpPr>
            <a:spLocks noChangeArrowheads="1"/>
          </p:cNvSpPr>
          <p:nvPr/>
        </p:nvSpPr>
        <p:spPr bwMode="auto">
          <a:xfrm>
            <a:off x="1962150" y="1317625"/>
            <a:ext cx="31750" cy="28575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928" name="AutoShape 600"/>
          <p:cNvSpPr>
            <a:spLocks noChangeArrowheads="1"/>
          </p:cNvSpPr>
          <p:nvPr/>
        </p:nvSpPr>
        <p:spPr bwMode="auto">
          <a:xfrm>
            <a:off x="1968500" y="1298575"/>
            <a:ext cx="31750" cy="28575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929" name="AutoShape 601"/>
          <p:cNvSpPr>
            <a:spLocks noChangeArrowheads="1"/>
          </p:cNvSpPr>
          <p:nvPr/>
        </p:nvSpPr>
        <p:spPr bwMode="auto">
          <a:xfrm>
            <a:off x="1971675" y="1282700"/>
            <a:ext cx="31750" cy="28575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930" name="AutoShape 602"/>
          <p:cNvSpPr>
            <a:spLocks noChangeArrowheads="1"/>
          </p:cNvSpPr>
          <p:nvPr/>
        </p:nvSpPr>
        <p:spPr bwMode="auto">
          <a:xfrm>
            <a:off x="1968500" y="1304925"/>
            <a:ext cx="31750" cy="28575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931" name="AutoShape 603"/>
          <p:cNvSpPr>
            <a:spLocks noChangeArrowheads="1"/>
          </p:cNvSpPr>
          <p:nvPr/>
        </p:nvSpPr>
        <p:spPr bwMode="auto">
          <a:xfrm>
            <a:off x="1968500" y="1317625"/>
            <a:ext cx="31750" cy="28575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932" name="AutoShape 604"/>
          <p:cNvSpPr>
            <a:spLocks noChangeArrowheads="1"/>
          </p:cNvSpPr>
          <p:nvPr/>
        </p:nvSpPr>
        <p:spPr bwMode="auto">
          <a:xfrm>
            <a:off x="1968500" y="1339850"/>
            <a:ext cx="31750" cy="28575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933" name="AutoShape 605"/>
          <p:cNvSpPr>
            <a:spLocks noChangeArrowheads="1"/>
          </p:cNvSpPr>
          <p:nvPr/>
        </p:nvSpPr>
        <p:spPr bwMode="auto">
          <a:xfrm>
            <a:off x="1968500" y="1358900"/>
            <a:ext cx="31750" cy="28575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934" name="AutoShape 606"/>
          <p:cNvSpPr>
            <a:spLocks noChangeArrowheads="1"/>
          </p:cNvSpPr>
          <p:nvPr/>
        </p:nvSpPr>
        <p:spPr bwMode="auto">
          <a:xfrm>
            <a:off x="1968500" y="1377950"/>
            <a:ext cx="31750" cy="28575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935" name="AutoShape 607"/>
          <p:cNvSpPr>
            <a:spLocks noChangeArrowheads="1"/>
          </p:cNvSpPr>
          <p:nvPr/>
        </p:nvSpPr>
        <p:spPr bwMode="auto">
          <a:xfrm>
            <a:off x="1965325" y="1390650"/>
            <a:ext cx="31750" cy="28575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936" name="AutoShape 608"/>
          <p:cNvSpPr>
            <a:spLocks noChangeArrowheads="1"/>
          </p:cNvSpPr>
          <p:nvPr/>
        </p:nvSpPr>
        <p:spPr bwMode="auto">
          <a:xfrm>
            <a:off x="1965325" y="1406525"/>
            <a:ext cx="31750" cy="28575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937" name="AutoShape 609"/>
          <p:cNvSpPr>
            <a:spLocks noChangeArrowheads="1"/>
          </p:cNvSpPr>
          <p:nvPr/>
        </p:nvSpPr>
        <p:spPr bwMode="auto">
          <a:xfrm>
            <a:off x="1965325" y="1425575"/>
            <a:ext cx="31750" cy="28575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938" name="AutoShape 610"/>
          <p:cNvSpPr>
            <a:spLocks noChangeArrowheads="1"/>
          </p:cNvSpPr>
          <p:nvPr/>
        </p:nvSpPr>
        <p:spPr bwMode="auto">
          <a:xfrm>
            <a:off x="1968500" y="1441450"/>
            <a:ext cx="31750" cy="28575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939" name="AutoShape 611"/>
          <p:cNvSpPr>
            <a:spLocks noChangeArrowheads="1"/>
          </p:cNvSpPr>
          <p:nvPr/>
        </p:nvSpPr>
        <p:spPr bwMode="auto">
          <a:xfrm>
            <a:off x="1968500" y="1457325"/>
            <a:ext cx="31750" cy="28575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940" name="AutoShape 612"/>
          <p:cNvSpPr>
            <a:spLocks noChangeArrowheads="1"/>
          </p:cNvSpPr>
          <p:nvPr/>
        </p:nvSpPr>
        <p:spPr bwMode="auto">
          <a:xfrm>
            <a:off x="1968500" y="1466850"/>
            <a:ext cx="31750" cy="28575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941" name="AutoShape 613"/>
          <p:cNvSpPr>
            <a:spLocks noChangeArrowheads="1"/>
          </p:cNvSpPr>
          <p:nvPr/>
        </p:nvSpPr>
        <p:spPr bwMode="auto">
          <a:xfrm>
            <a:off x="1968500" y="1482725"/>
            <a:ext cx="31750" cy="28575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942" name="AutoShape 614"/>
          <p:cNvSpPr>
            <a:spLocks noChangeArrowheads="1"/>
          </p:cNvSpPr>
          <p:nvPr/>
        </p:nvSpPr>
        <p:spPr bwMode="auto">
          <a:xfrm>
            <a:off x="1968500" y="1501775"/>
            <a:ext cx="31750" cy="28575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943" name="AutoShape 615"/>
          <p:cNvSpPr>
            <a:spLocks noChangeArrowheads="1"/>
          </p:cNvSpPr>
          <p:nvPr/>
        </p:nvSpPr>
        <p:spPr bwMode="auto">
          <a:xfrm>
            <a:off x="1968500" y="1520825"/>
            <a:ext cx="31750" cy="28575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944" name="AutoShape 616"/>
          <p:cNvSpPr>
            <a:spLocks noChangeArrowheads="1"/>
          </p:cNvSpPr>
          <p:nvPr/>
        </p:nvSpPr>
        <p:spPr bwMode="auto">
          <a:xfrm>
            <a:off x="1974850" y="1530350"/>
            <a:ext cx="31750" cy="28575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945" name="AutoShape 617"/>
          <p:cNvSpPr>
            <a:spLocks noChangeArrowheads="1"/>
          </p:cNvSpPr>
          <p:nvPr/>
        </p:nvSpPr>
        <p:spPr bwMode="auto">
          <a:xfrm>
            <a:off x="1978025" y="1543050"/>
            <a:ext cx="31750" cy="28575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946" name="AutoShape 618"/>
          <p:cNvSpPr>
            <a:spLocks noChangeArrowheads="1"/>
          </p:cNvSpPr>
          <p:nvPr/>
        </p:nvSpPr>
        <p:spPr bwMode="auto">
          <a:xfrm>
            <a:off x="1993900" y="1555750"/>
            <a:ext cx="31750" cy="28575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947" name="AutoShape 619"/>
          <p:cNvSpPr>
            <a:spLocks noChangeArrowheads="1"/>
          </p:cNvSpPr>
          <p:nvPr/>
        </p:nvSpPr>
        <p:spPr bwMode="auto">
          <a:xfrm>
            <a:off x="2006600" y="1568450"/>
            <a:ext cx="31750" cy="28575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948" name="AutoShape 620"/>
          <p:cNvSpPr>
            <a:spLocks noChangeArrowheads="1"/>
          </p:cNvSpPr>
          <p:nvPr/>
        </p:nvSpPr>
        <p:spPr bwMode="auto">
          <a:xfrm>
            <a:off x="2012950" y="1574800"/>
            <a:ext cx="31750" cy="28575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949" name="AutoShape 621"/>
          <p:cNvSpPr>
            <a:spLocks noChangeArrowheads="1"/>
          </p:cNvSpPr>
          <p:nvPr/>
        </p:nvSpPr>
        <p:spPr bwMode="auto">
          <a:xfrm>
            <a:off x="2028825" y="1571625"/>
            <a:ext cx="31750" cy="28575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950" name="AutoShape 622"/>
          <p:cNvSpPr>
            <a:spLocks noChangeArrowheads="1"/>
          </p:cNvSpPr>
          <p:nvPr/>
        </p:nvSpPr>
        <p:spPr bwMode="auto">
          <a:xfrm>
            <a:off x="2041525" y="1568450"/>
            <a:ext cx="31750" cy="28575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951" name="AutoShape 623"/>
          <p:cNvSpPr>
            <a:spLocks noChangeArrowheads="1"/>
          </p:cNvSpPr>
          <p:nvPr/>
        </p:nvSpPr>
        <p:spPr bwMode="auto">
          <a:xfrm>
            <a:off x="2054225" y="1568450"/>
            <a:ext cx="31750" cy="28575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952" name="AutoShape 624"/>
          <p:cNvSpPr>
            <a:spLocks noChangeArrowheads="1"/>
          </p:cNvSpPr>
          <p:nvPr/>
        </p:nvSpPr>
        <p:spPr bwMode="auto">
          <a:xfrm>
            <a:off x="2070100" y="1558925"/>
            <a:ext cx="31750" cy="28575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953" name="AutoShape 625"/>
          <p:cNvSpPr>
            <a:spLocks noChangeArrowheads="1"/>
          </p:cNvSpPr>
          <p:nvPr/>
        </p:nvSpPr>
        <p:spPr bwMode="auto">
          <a:xfrm>
            <a:off x="2085975" y="1549400"/>
            <a:ext cx="31750" cy="28575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954" name="AutoShape 626"/>
          <p:cNvSpPr>
            <a:spLocks noChangeArrowheads="1"/>
          </p:cNvSpPr>
          <p:nvPr/>
        </p:nvSpPr>
        <p:spPr bwMode="auto">
          <a:xfrm>
            <a:off x="2095500" y="1533525"/>
            <a:ext cx="31750" cy="28575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955" name="AutoShape 627"/>
          <p:cNvSpPr>
            <a:spLocks noChangeArrowheads="1"/>
          </p:cNvSpPr>
          <p:nvPr/>
        </p:nvSpPr>
        <p:spPr bwMode="auto">
          <a:xfrm>
            <a:off x="2105025" y="1520825"/>
            <a:ext cx="31750" cy="28575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956" name="AutoShape 628"/>
          <p:cNvSpPr>
            <a:spLocks noChangeArrowheads="1"/>
          </p:cNvSpPr>
          <p:nvPr/>
        </p:nvSpPr>
        <p:spPr bwMode="auto">
          <a:xfrm>
            <a:off x="2114550" y="1504950"/>
            <a:ext cx="31750" cy="28575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957" name="AutoShape 629"/>
          <p:cNvSpPr>
            <a:spLocks noChangeArrowheads="1"/>
          </p:cNvSpPr>
          <p:nvPr/>
        </p:nvSpPr>
        <p:spPr bwMode="auto">
          <a:xfrm>
            <a:off x="2124075" y="1489075"/>
            <a:ext cx="31750" cy="28575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958" name="AutoShape 630"/>
          <p:cNvSpPr>
            <a:spLocks noChangeArrowheads="1"/>
          </p:cNvSpPr>
          <p:nvPr/>
        </p:nvSpPr>
        <p:spPr bwMode="auto">
          <a:xfrm>
            <a:off x="2130425" y="1470025"/>
            <a:ext cx="31750" cy="28575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959" name="AutoShape 631"/>
          <p:cNvSpPr>
            <a:spLocks noChangeArrowheads="1"/>
          </p:cNvSpPr>
          <p:nvPr/>
        </p:nvSpPr>
        <p:spPr bwMode="auto">
          <a:xfrm>
            <a:off x="2139950" y="1447800"/>
            <a:ext cx="31750" cy="28575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960" name="Oval 632"/>
          <p:cNvSpPr>
            <a:spLocks noChangeArrowheads="1"/>
          </p:cNvSpPr>
          <p:nvPr/>
        </p:nvSpPr>
        <p:spPr bwMode="auto">
          <a:xfrm>
            <a:off x="2139950" y="1458913"/>
            <a:ext cx="26988" cy="26987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961" name="Oval 633"/>
          <p:cNvSpPr>
            <a:spLocks noChangeArrowheads="1"/>
          </p:cNvSpPr>
          <p:nvPr/>
        </p:nvSpPr>
        <p:spPr bwMode="auto">
          <a:xfrm>
            <a:off x="2149475" y="1433513"/>
            <a:ext cx="26988" cy="26987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962" name="Oval 634"/>
          <p:cNvSpPr>
            <a:spLocks noChangeArrowheads="1"/>
          </p:cNvSpPr>
          <p:nvPr/>
        </p:nvSpPr>
        <p:spPr bwMode="auto">
          <a:xfrm>
            <a:off x="2155825" y="1417638"/>
            <a:ext cx="26988" cy="26987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963" name="Oval 635"/>
          <p:cNvSpPr>
            <a:spLocks noChangeArrowheads="1"/>
          </p:cNvSpPr>
          <p:nvPr/>
        </p:nvSpPr>
        <p:spPr bwMode="auto">
          <a:xfrm>
            <a:off x="2162175" y="1403350"/>
            <a:ext cx="26988" cy="26988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964" name="Oval 636"/>
          <p:cNvSpPr>
            <a:spLocks noChangeArrowheads="1"/>
          </p:cNvSpPr>
          <p:nvPr/>
        </p:nvSpPr>
        <p:spPr bwMode="auto">
          <a:xfrm>
            <a:off x="2165350" y="1387475"/>
            <a:ext cx="26988" cy="26988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965" name="Oval 637"/>
          <p:cNvSpPr>
            <a:spLocks noChangeArrowheads="1"/>
          </p:cNvSpPr>
          <p:nvPr/>
        </p:nvSpPr>
        <p:spPr bwMode="auto">
          <a:xfrm>
            <a:off x="2171700" y="1377950"/>
            <a:ext cx="26988" cy="26988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966" name="Oval 638"/>
          <p:cNvSpPr>
            <a:spLocks noChangeArrowheads="1"/>
          </p:cNvSpPr>
          <p:nvPr/>
        </p:nvSpPr>
        <p:spPr bwMode="auto">
          <a:xfrm>
            <a:off x="2174875" y="1368425"/>
            <a:ext cx="26988" cy="26988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967" name="Oval 639"/>
          <p:cNvSpPr>
            <a:spLocks noChangeArrowheads="1"/>
          </p:cNvSpPr>
          <p:nvPr/>
        </p:nvSpPr>
        <p:spPr bwMode="auto">
          <a:xfrm>
            <a:off x="2178050" y="1352550"/>
            <a:ext cx="26988" cy="26988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968" name="Oval 640"/>
          <p:cNvSpPr>
            <a:spLocks noChangeArrowheads="1"/>
          </p:cNvSpPr>
          <p:nvPr/>
        </p:nvSpPr>
        <p:spPr bwMode="auto">
          <a:xfrm>
            <a:off x="2178050" y="1339850"/>
            <a:ext cx="26988" cy="26988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969" name="Oval 641"/>
          <p:cNvSpPr>
            <a:spLocks noChangeArrowheads="1"/>
          </p:cNvSpPr>
          <p:nvPr/>
        </p:nvSpPr>
        <p:spPr bwMode="auto">
          <a:xfrm>
            <a:off x="2178050" y="1323975"/>
            <a:ext cx="26988" cy="26988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970" name="Oval 642"/>
          <p:cNvSpPr>
            <a:spLocks noChangeArrowheads="1"/>
          </p:cNvSpPr>
          <p:nvPr/>
        </p:nvSpPr>
        <p:spPr bwMode="auto">
          <a:xfrm>
            <a:off x="2178050" y="1304925"/>
            <a:ext cx="26988" cy="26988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971" name="Oval 643"/>
          <p:cNvSpPr>
            <a:spLocks noChangeArrowheads="1"/>
          </p:cNvSpPr>
          <p:nvPr/>
        </p:nvSpPr>
        <p:spPr bwMode="auto">
          <a:xfrm>
            <a:off x="2174875" y="1292225"/>
            <a:ext cx="26988" cy="26988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972" name="Oval 644"/>
          <p:cNvSpPr>
            <a:spLocks noChangeArrowheads="1"/>
          </p:cNvSpPr>
          <p:nvPr/>
        </p:nvSpPr>
        <p:spPr bwMode="auto">
          <a:xfrm>
            <a:off x="2178050" y="1409700"/>
            <a:ext cx="26988" cy="26988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973" name="Oval 645"/>
          <p:cNvSpPr>
            <a:spLocks noChangeArrowheads="1"/>
          </p:cNvSpPr>
          <p:nvPr/>
        </p:nvSpPr>
        <p:spPr bwMode="auto">
          <a:xfrm>
            <a:off x="2178050" y="1397000"/>
            <a:ext cx="26988" cy="26988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974" name="Oval 646"/>
          <p:cNvSpPr>
            <a:spLocks noChangeArrowheads="1"/>
          </p:cNvSpPr>
          <p:nvPr/>
        </p:nvSpPr>
        <p:spPr bwMode="auto">
          <a:xfrm>
            <a:off x="2178050" y="1381125"/>
            <a:ext cx="26988" cy="26988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975" name="Oval 647"/>
          <p:cNvSpPr>
            <a:spLocks noChangeArrowheads="1"/>
          </p:cNvSpPr>
          <p:nvPr/>
        </p:nvSpPr>
        <p:spPr bwMode="auto">
          <a:xfrm>
            <a:off x="2178050" y="1362075"/>
            <a:ext cx="26988" cy="26988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976" name="Oval 648"/>
          <p:cNvSpPr>
            <a:spLocks noChangeArrowheads="1"/>
          </p:cNvSpPr>
          <p:nvPr/>
        </p:nvSpPr>
        <p:spPr bwMode="auto">
          <a:xfrm>
            <a:off x="2174875" y="1349375"/>
            <a:ext cx="26988" cy="26988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977" name="Oval 649"/>
          <p:cNvSpPr>
            <a:spLocks noChangeArrowheads="1"/>
          </p:cNvSpPr>
          <p:nvPr/>
        </p:nvSpPr>
        <p:spPr bwMode="auto">
          <a:xfrm>
            <a:off x="2178050" y="1425575"/>
            <a:ext cx="26988" cy="26988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978" name="Oval 650"/>
          <p:cNvSpPr>
            <a:spLocks noChangeArrowheads="1"/>
          </p:cNvSpPr>
          <p:nvPr/>
        </p:nvSpPr>
        <p:spPr bwMode="auto">
          <a:xfrm>
            <a:off x="2174875" y="1435100"/>
            <a:ext cx="26988" cy="26988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979" name="Oval 651"/>
          <p:cNvSpPr>
            <a:spLocks noChangeArrowheads="1"/>
          </p:cNvSpPr>
          <p:nvPr/>
        </p:nvSpPr>
        <p:spPr bwMode="auto">
          <a:xfrm>
            <a:off x="2178050" y="1444625"/>
            <a:ext cx="26988" cy="26988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980" name="Oval 652"/>
          <p:cNvSpPr>
            <a:spLocks noChangeArrowheads="1"/>
          </p:cNvSpPr>
          <p:nvPr/>
        </p:nvSpPr>
        <p:spPr bwMode="auto">
          <a:xfrm>
            <a:off x="2178050" y="1457325"/>
            <a:ext cx="26988" cy="26988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981" name="Oval 653"/>
          <p:cNvSpPr>
            <a:spLocks noChangeArrowheads="1"/>
          </p:cNvSpPr>
          <p:nvPr/>
        </p:nvSpPr>
        <p:spPr bwMode="auto">
          <a:xfrm>
            <a:off x="2178050" y="1473200"/>
            <a:ext cx="26988" cy="26988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982" name="Oval 654"/>
          <p:cNvSpPr>
            <a:spLocks noChangeArrowheads="1"/>
          </p:cNvSpPr>
          <p:nvPr/>
        </p:nvSpPr>
        <p:spPr bwMode="auto">
          <a:xfrm>
            <a:off x="2178050" y="1489075"/>
            <a:ext cx="26988" cy="26988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983" name="Oval 655"/>
          <p:cNvSpPr>
            <a:spLocks noChangeArrowheads="1"/>
          </p:cNvSpPr>
          <p:nvPr/>
        </p:nvSpPr>
        <p:spPr bwMode="auto">
          <a:xfrm>
            <a:off x="2178050" y="1504950"/>
            <a:ext cx="26988" cy="26988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984" name="Oval 656"/>
          <p:cNvSpPr>
            <a:spLocks noChangeArrowheads="1"/>
          </p:cNvSpPr>
          <p:nvPr/>
        </p:nvSpPr>
        <p:spPr bwMode="auto">
          <a:xfrm>
            <a:off x="2174875" y="1524000"/>
            <a:ext cx="26988" cy="26988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985" name="Oval 657"/>
          <p:cNvSpPr>
            <a:spLocks noChangeArrowheads="1"/>
          </p:cNvSpPr>
          <p:nvPr/>
        </p:nvSpPr>
        <p:spPr bwMode="auto">
          <a:xfrm>
            <a:off x="2178050" y="1539875"/>
            <a:ext cx="26988" cy="26988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986" name="Oval 658"/>
          <p:cNvSpPr>
            <a:spLocks noChangeArrowheads="1"/>
          </p:cNvSpPr>
          <p:nvPr/>
        </p:nvSpPr>
        <p:spPr bwMode="auto">
          <a:xfrm>
            <a:off x="2181225" y="1558925"/>
            <a:ext cx="26988" cy="26988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987" name="Oval 659"/>
          <p:cNvSpPr>
            <a:spLocks noChangeArrowheads="1"/>
          </p:cNvSpPr>
          <p:nvPr/>
        </p:nvSpPr>
        <p:spPr bwMode="auto">
          <a:xfrm>
            <a:off x="2193925" y="1568450"/>
            <a:ext cx="26988" cy="26988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988" name="Oval 660"/>
          <p:cNvSpPr>
            <a:spLocks noChangeArrowheads="1"/>
          </p:cNvSpPr>
          <p:nvPr/>
        </p:nvSpPr>
        <p:spPr bwMode="auto">
          <a:xfrm>
            <a:off x="2206625" y="1577975"/>
            <a:ext cx="26988" cy="26988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989" name="Oval 661"/>
          <p:cNvSpPr>
            <a:spLocks noChangeArrowheads="1"/>
          </p:cNvSpPr>
          <p:nvPr/>
        </p:nvSpPr>
        <p:spPr bwMode="auto">
          <a:xfrm>
            <a:off x="2216150" y="1577975"/>
            <a:ext cx="26988" cy="26988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990" name="Oval 662"/>
          <p:cNvSpPr>
            <a:spLocks noChangeArrowheads="1"/>
          </p:cNvSpPr>
          <p:nvPr/>
        </p:nvSpPr>
        <p:spPr bwMode="auto">
          <a:xfrm>
            <a:off x="2232025" y="1574800"/>
            <a:ext cx="26988" cy="26988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991" name="Oval 663"/>
          <p:cNvSpPr>
            <a:spLocks noChangeArrowheads="1"/>
          </p:cNvSpPr>
          <p:nvPr/>
        </p:nvSpPr>
        <p:spPr bwMode="auto">
          <a:xfrm>
            <a:off x="2247900" y="1565275"/>
            <a:ext cx="26988" cy="26988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992" name="Oval 664"/>
          <p:cNvSpPr>
            <a:spLocks noChangeArrowheads="1"/>
          </p:cNvSpPr>
          <p:nvPr/>
        </p:nvSpPr>
        <p:spPr bwMode="auto">
          <a:xfrm>
            <a:off x="2257425" y="1555750"/>
            <a:ext cx="26988" cy="26988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993" name="Oval 665"/>
          <p:cNvSpPr>
            <a:spLocks noChangeArrowheads="1"/>
          </p:cNvSpPr>
          <p:nvPr/>
        </p:nvSpPr>
        <p:spPr bwMode="auto">
          <a:xfrm>
            <a:off x="2270125" y="1546225"/>
            <a:ext cx="26988" cy="26988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994" name="Oval 666"/>
          <p:cNvSpPr>
            <a:spLocks noChangeArrowheads="1"/>
          </p:cNvSpPr>
          <p:nvPr/>
        </p:nvSpPr>
        <p:spPr bwMode="auto">
          <a:xfrm>
            <a:off x="2279650" y="1533525"/>
            <a:ext cx="26988" cy="26988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995" name="Oval 667"/>
          <p:cNvSpPr>
            <a:spLocks noChangeArrowheads="1"/>
          </p:cNvSpPr>
          <p:nvPr/>
        </p:nvSpPr>
        <p:spPr bwMode="auto">
          <a:xfrm>
            <a:off x="2286000" y="1517650"/>
            <a:ext cx="26988" cy="26988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996" name="Oval 668"/>
          <p:cNvSpPr>
            <a:spLocks noChangeArrowheads="1"/>
          </p:cNvSpPr>
          <p:nvPr/>
        </p:nvSpPr>
        <p:spPr bwMode="auto">
          <a:xfrm>
            <a:off x="2295525" y="1501775"/>
            <a:ext cx="26988" cy="26988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997" name="Oval 669"/>
          <p:cNvSpPr>
            <a:spLocks noChangeArrowheads="1"/>
          </p:cNvSpPr>
          <p:nvPr/>
        </p:nvSpPr>
        <p:spPr bwMode="auto">
          <a:xfrm>
            <a:off x="2298700" y="1485900"/>
            <a:ext cx="26988" cy="26988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998" name="Oval 670"/>
          <p:cNvSpPr>
            <a:spLocks noChangeArrowheads="1"/>
          </p:cNvSpPr>
          <p:nvPr/>
        </p:nvSpPr>
        <p:spPr bwMode="auto">
          <a:xfrm>
            <a:off x="2308225" y="1470025"/>
            <a:ext cx="26988" cy="26988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999" name="Oval 671"/>
          <p:cNvSpPr>
            <a:spLocks noChangeArrowheads="1"/>
          </p:cNvSpPr>
          <p:nvPr/>
        </p:nvSpPr>
        <p:spPr bwMode="auto">
          <a:xfrm>
            <a:off x="2311400" y="1457325"/>
            <a:ext cx="26988" cy="26988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000" name="Oval 672"/>
          <p:cNvSpPr>
            <a:spLocks noChangeArrowheads="1"/>
          </p:cNvSpPr>
          <p:nvPr/>
        </p:nvSpPr>
        <p:spPr bwMode="auto">
          <a:xfrm>
            <a:off x="2317750" y="1441450"/>
            <a:ext cx="26988" cy="26988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001" name="Oval 673"/>
          <p:cNvSpPr>
            <a:spLocks noChangeArrowheads="1"/>
          </p:cNvSpPr>
          <p:nvPr/>
        </p:nvSpPr>
        <p:spPr bwMode="auto">
          <a:xfrm>
            <a:off x="2324100" y="1425575"/>
            <a:ext cx="26988" cy="26988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002" name="Oval 674"/>
          <p:cNvSpPr>
            <a:spLocks noChangeArrowheads="1"/>
          </p:cNvSpPr>
          <p:nvPr/>
        </p:nvSpPr>
        <p:spPr bwMode="auto">
          <a:xfrm>
            <a:off x="2330450" y="1409700"/>
            <a:ext cx="26988" cy="26988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003" name="Oval 675"/>
          <p:cNvSpPr>
            <a:spLocks noChangeArrowheads="1"/>
          </p:cNvSpPr>
          <p:nvPr/>
        </p:nvSpPr>
        <p:spPr bwMode="auto">
          <a:xfrm>
            <a:off x="2336800" y="1384300"/>
            <a:ext cx="26988" cy="2857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004" name="Oval 676"/>
          <p:cNvSpPr>
            <a:spLocks noChangeArrowheads="1"/>
          </p:cNvSpPr>
          <p:nvPr/>
        </p:nvSpPr>
        <p:spPr bwMode="auto">
          <a:xfrm>
            <a:off x="2346325" y="1366838"/>
            <a:ext cx="26988" cy="2857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005" name="Oval 677"/>
          <p:cNvSpPr>
            <a:spLocks noChangeArrowheads="1"/>
          </p:cNvSpPr>
          <p:nvPr/>
        </p:nvSpPr>
        <p:spPr bwMode="auto">
          <a:xfrm>
            <a:off x="2352675" y="1350963"/>
            <a:ext cx="26988" cy="2857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006" name="Oval 678"/>
          <p:cNvSpPr>
            <a:spLocks noChangeArrowheads="1"/>
          </p:cNvSpPr>
          <p:nvPr/>
        </p:nvSpPr>
        <p:spPr bwMode="auto">
          <a:xfrm>
            <a:off x="2359025" y="1335088"/>
            <a:ext cx="26988" cy="26987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007" name="Oval 679"/>
          <p:cNvSpPr>
            <a:spLocks noChangeArrowheads="1"/>
          </p:cNvSpPr>
          <p:nvPr/>
        </p:nvSpPr>
        <p:spPr bwMode="auto">
          <a:xfrm>
            <a:off x="2359025" y="1320800"/>
            <a:ext cx="26988" cy="2857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008" name="Oval 680"/>
          <p:cNvSpPr>
            <a:spLocks noChangeArrowheads="1"/>
          </p:cNvSpPr>
          <p:nvPr/>
        </p:nvSpPr>
        <p:spPr bwMode="auto">
          <a:xfrm>
            <a:off x="2359025" y="1301750"/>
            <a:ext cx="26988" cy="26988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009" name="Oval 681"/>
          <p:cNvSpPr>
            <a:spLocks noChangeArrowheads="1"/>
          </p:cNvSpPr>
          <p:nvPr/>
        </p:nvSpPr>
        <p:spPr bwMode="auto">
          <a:xfrm>
            <a:off x="2359025" y="1281113"/>
            <a:ext cx="26988" cy="2857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010" name="Oval 682"/>
          <p:cNvSpPr>
            <a:spLocks noChangeArrowheads="1"/>
          </p:cNvSpPr>
          <p:nvPr/>
        </p:nvSpPr>
        <p:spPr bwMode="auto">
          <a:xfrm>
            <a:off x="2354263" y="1292225"/>
            <a:ext cx="26987" cy="2857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011" name="Oval 683"/>
          <p:cNvSpPr>
            <a:spLocks noChangeArrowheads="1"/>
          </p:cNvSpPr>
          <p:nvPr/>
        </p:nvSpPr>
        <p:spPr bwMode="auto">
          <a:xfrm>
            <a:off x="2357438" y="1306513"/>
            <a:ext cx="26987" cy="2857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012" name="Oval 684"/>
          <p:cNvSpPr>
            <a:spLocks noChangeArrowheads="1"/>
          </p:cNvSpPr>
          <p:nvPr/>
        </p:nvSpPr>
        <p:spPr bwMode="auto">
          <a:xfrm>
            <a:off x="2354263" y="1322388"/>
            <a:ext cx="26987" cy="2857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013" name="Oval 685"/>
          <p:cNvSpPr>
            <a:spLocks noChangeArrowheads="1"/>
          </p:cNvSpPr>
          <p:nvPr/>
        </p:nvSpPr>
        <p:spPr bwMode="auto">
          <a:xfrm>
            <a:off x="2354263" y="1343025"/>
            <a:ext cx="26987" cy="2857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014" name="Oval 686"/>
          <p:cNvSpPr>
            <a:spLocks noChangeArrowheads="1"/>
          </p:cNvSpPr>
          <p:nvPr/>
        </p:nvSpPr>
        <p:spPr bwMode="auto">
          <a:xfrm>
            <a:off x="2354263" y="1358900"/>
            <a:ext cx="26987" cy="2857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015" name="Oval 687"/>
          <p:cNvSpPr>
            <a:spLocks noChangeArrowheads="1"/>
          </p:cNvSpPr>
          <p:nvPr/>
        </p:nvSpPr>
        <p:spPr bwMode="auto">
          <a:xfrm>
            <a:off x="2354263" y="1368425"/>
            <a:ext cx="26987" cy="2857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016" name="Oval 688"/>
          <p:cNvSpPr>
            <a:spLocks noChangeArrowheads="1"/>
          </p:cNvSpPr>
          <p:nvPr/>
        </p:nvSpPr>
        <p:spPr bwMode="auto">
          <a:xfrm>
            <a:off x="2354263" y="1379538"/>
            <a:ext cx="26987" cy="2857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017" name="Oval 689"/>
          <p:cNvSpPr>
            <a:spLocks noChangeArrowheads="1"/>
          </p:cNvSpPr>
          <p:nvPr/>
        </p:nvSpPr>
        <p:spPr bwMode="auto">
          <a:xfrm>
            <a:off x="2354263" y="1385888"/>
            <a:ext cx="26987" cy="2857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018" name="Oval 690"/>
          <p:cNvSpPr>
            <a:spLocks noChangeArrowheads="1"/>
          </p:cNvSpPr>
          <p:nvPr/>
        </p:nvSpPr>
        <p:spPr bwMode="auto">
          <a:xfrm>
            <a:off x="2354263" y="1398588"/>
            <a:ext cx="26987" cy="2857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019" name="Oval 691"/>
          <p:cNvSpPr>
            <a:spLocks noChangeArrowheads="1"/>
          </p:cNvSpPr>
          <p:nvPr/>
        </p:nvSpPr>
        <p:spPr bwMode="auto">
          <a:xfrm>
            <a:off x="2357438" y="1416050"/>
            <a:ext cx="26987" cy="2857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020" name="Oval 692"/>
          <p:cNvSpPr>
            <a:spLocks noChangeArrowheads="1"/>
          </p:cNvSpPr>
          <p:nvPr/>
        </p:nvSpPr>
        <p:spPr bwMode="auto">
          <a:xfrm>
            <a:off x="2357438" y="1431925"/>
            <a:ext cx="26987" cy="2857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021" name="Oval 693"/>
          <p:cNvSpPr>
            <a:spLocks noChangeArrowheads="1"/>
          </p:cNvSpPr>
          <p:nvPr/>
        </p:nvSpPr>
        <p:spPr bwMode="auto">
          <a:xfrm>
            <a:off x="2357438" y="1449388"/>
            <a:ext cx="26987" cy="26987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022" name="Oval 694"/>
          <p:cNvSpPr>
            <a:spLocks noChangeArrowheads="1"/>
          </p:cNvSpPr>
          <p:nvPr/>
        </p:nvSpPr>
        <p:spPr bwMode="auto">
          <a:xfrm>
            <a:off x="2357438" y="1458913"/>
            <a:ext cx="26987" cy="2857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023" name="Oval 695"/>
          <p:cNvSpPr>
            <a:spLocks noChangeArrowheads="1"/>
          </p:cNvSpPr>
          <p:nvPr/>
        </p:nvSpPr>
        <p:spPr bwMode="auto">
          <a:xfrm>
            <a:off x="2357438" y="1474788"/>
            <a:ext cx="26987" cy="2857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024" name="Oval 696"/>
          <p:cNvSpPr>
            <a:spLocks noChangeArrowheads="1"/>
          </p:cNvSpPr>
          <p:nvPr/>
        </p:nvSpPr>
        <p:spPr bwMode="auto">
          <a:xfrm>
            <a:off x="2357438" y="1489075"/>
            <a:ext cx="26987" cy="26988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025" name="Oval 697"/>
          <p:cNvSpPr>
            <a:spLocks noChangeArrowheads="1"/>
          </p:cNvSpPr>
          <p:nvPr/>
        </p:nvSpPr>
        <p:spPr bwMode="auto">
          <a:xfrm>
            <a:off x="2357438" y="1504950"/>
            <a:ext cx="26987" cy="2857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026" name="Oval 698"/>
          <p:cNvSpPr>
            <a:spLocks noChangeArrowheads="1"/>
          </p:cNvSpPr>
          <p:nvPr/>
        </p:nvSpPr>
        <p:spPr bwMode="auto">
          <a:xfrm>
            <a:off x="2357438" y="1511300"/>
            <a:ext cx="26987" cy="2857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027" name="Oval 699"/>
          <p:cNvSpPr>
            <a:spLocks noChangeArrowheads="1"/>
          </p:cNvSpPr>
          <p:nvPr/>
        </p:nvSpPr>
        <p:spPr bwMode="auto">
          <a:xfrm>
            <a:off x="2357438" y="1528763"/>
            <a:ext cx="26987" cy="2857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028" name="Oval 700"/>
          <p:cNvSpPr>
            <a:spLocks noChangeArrowheads="1"/>
          </p:cNvSpPr>
          <p:nvPr/>
        </p:nvSpPr>
        <p:spPr bwMode="auto">
          <a:xfrm>
            <a:off x="2357438" y="1538288"/>
            <a:ext cx="26987" cy="2857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029" name="Oval 701"/>
          <p:cNvSpPr>
            <a:spLocks noChangeArrowheads="1"/>
          </p:cNvSpPr>
          <p:nvPr/>
        </p:nvSpPr>
        <p:spPr bwMode="auto">
          <a:xfrm>
            <a:off x="2357438" y="1554163"/>
            <a:ext cx="26987" cy="2857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030" name="Oval 702"/>
          <p:cNvSpPr>
            <a:spLocks noChangeArrowheads="1"/>
          </p:cNvSpPr>
          <p:nvPr/>
        </p:nvSpPr>
        <p:spPr bwMode="auto">
          <a:xfrm>
            <a:off x="2357438" y="1568450"/>
            <a:ext cx="26987" cy="2857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031" name="Oval 703"/>
          <p:cNvSpPr>
            <a:spLocks noChangeArrowheads="1"/>
          </p:cNvSpPr>
          <p:nvPr/>
        </p:nvSpPr>
        <p:spPr bwMode="auto">
          <a:xfrm>
            <a:off x="2360613" y="1584325"/>
            <a:ext cx="26987" cy="2857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032" name="Oval 704"/>
          <p:cNvSpPr>
            <a:spLocks noChangeArrowheads="1"/>
          </p:cNvSpPr>
          <p:nvPr/>
        </p:nvSpPr>
        <p:spPr bwMode="auto">
          <a:xfrm>
            <a:off x="2357438" y="1587500"/>
            <a:ext cx="26987" cy="2857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033" name="Oval 705"/>
          <p:cNvSpPr>
            <a:spLocks noChangeArrowheads="1"/>
          </p:cNvSpPr>
          <p:nvPr/>
        </p:nvSpPr>
        <p:spPr bwMode="auto">
          <a:xfrm>
            <a:off x="2360613" y="1604963"/>
            <a:ext cx="26987" cy="2857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034" name="Oval 706"/>
          <p:cNvSpPr>
            <a:spLocks noChangeArrowheads="1"/>
          </p:cNvSpPr>
          <p:nvPr/>
        </p:nvSpPr>
        <p:spPr bwMode="auto">
          <a:xfrm>
            <a:off x="2360613" y="1611313"/>
            <a:ext cx="26987" cy="2857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035" name="Oval 707"/>
          <p:cNvSpPr>
            <a:spLocks noChangeArrowheads="1"/>
          </p:cNvSpPr>
          <p:nvPr/>
        </p:nvSpPr>
        <p:spPr bwMode="auto">
          <a:xfrm>
            <a:off x="2357438" y="1627188"/>
            <a:ext cx="26987" cy="2857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036" name="Oval 708"/>
          <p:cNvSpPr>
            <a:spLocks noChangeArrowheads="1"/>
          </p:cNvSpPr>
          <p:nvPr/>
        </p:nvSpPr>
        <p:spPr bwMode="auto">
          <a:xfrm>
            <a:off x="2357438" y="1638300"/>
            <a:ext cx="26987" cy="26988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037" name="Oval 709"/>
          <p:cNvSpPr>
            <a:spLocks noChangeArrowheads="1"/>
          </p:cNvSpPr>
          <p:nvPr/>
        </p:nvSpPr>
        <p:spPr bwMode="auto">
          <a:xfrm>
            <a:off x="2357438" y="1654175"/>
            <a:ext cx="26987" cy="2857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038" name="Oval 710"/>
          <p:cNvSpPr>
            <a:spLocks noChangeArrowheads="1"/>
          </p:cNvSpPr>
          <p:nvPr/>
        </p:nvSpPr>
        <p:spPr bwMode="auto">
          <a:xfrm>
            <a:off x="2357438" y="1671638"/>
            <a:ext cx="26987" cy="26987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039" name="Oval 711"/>
          <p:cNvSpPr>
            <a:spLocks noChangeArrowheads="1"/>
          </p:cNvSpPr>
          <p:nvPr/>
        </p:nvSpPr>
        <p:spPr bwMode="auto">
          <a:xfrm>
            <a:off x="2357438" y="1684338"/>
            <a:ext cx="26987" cy="2857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040" name="Oval 712"/>
          <p:cNvSpPr>
            <a:spLocks noChangeArrowheads="1"/>
          </p:cNvSpPr>
          <p:nvPr/>
        </p:nvSpPr>
        <p:spPr bwMode="auto">
          <a:xfrm>
            <a:off x="2357438" y="1700213"/>
            <a:ext cx="26987" cy="2857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041" name="Oval 713"/>
          <p:cNvSpPr>
            <a:spLocks noChangeArrowheads="1"/>
          </p:cNvSpPr>
          <p:nvPr/>
        </p:nvSpPr>
        <p:spPr bwMode="auto">
          <a:xfrm>
            <a:off x="2357438" y="1714500"/>
            <a:ext cx="26987" cy="2857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042" name="Oval 714"/>
          <p:cNvSpPr>
            <a:spLocks noChangeArrowheads="1"/>
          </p:cNvSpPr>
          <p:nvPr/>
        </p:nvSpPr>
        <p:spPr bwMode="auto">
          <a:xfrm>
            <a:off x="2357438" y="1730375"/>
            <a:ext cx="26987" cy="2857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043" name="Oval 715"/>
          <p:cNvSpPr>
            <a:spLocks noChangeArrowheads="1"/>
          </p:cNvSpPr>
          <p:nvPr/>
        </p:nvSpPr>
        <p:spPr bwMode="auto">
          <a:xfrm>
            <a:off x="2357438" y="1736725"/>
            <a:ext cx="26987" cy="2857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044" name="Oval 716"/>
          <p:cNvSpPr>
            <a:spLocks noChangeArrowheads="1"/>
          </p:cNvSpPr>
          <p:nvPr/>
        </p:nvSpPr>
        <p:spPr bwMode="auto">
          <a:xfrm>
            <a:off x="2357438" y="1754188"/>
            <a:ext cx="26987" cy="2857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045" name="Oval 717"/>
          <p:cNvSpPr>
            <a:spLocks noChangeArrowheads="1"/>
          </p:cNvSpPr>
          <p:nvPr/>
        </p:nvSpPr>
        <p:spPr bwMode="auto">
          <a:xfrm>
            <a:off x="2357438" y="1763713"/>
            <a:ext cx="26987" cy="2857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046" name="Oval 718"/>
          <p:cNvSpPr>
            <a:spLocks noChangeArrowheads="1"/>
          </p:cNvSpPr>
          <p:nvPr/>
        </p:nvSpPr>
        <p:spPr bwMode="auto">
          <a:xfrm>
            <a:off x="2357438" y="1781175"/>
            <a:ext cx="26987" cy="26988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047" name="Oval 719"/>
          <p:cNvSpPr>
            <a:spLocks noChangeArrowheads="1"/>
          </p:cNvSpPr>
          <p:nvPr/>
        </p:nvSpPr>
        <p:spPr bwMode="auto">
          <a:xfrm>
            <a:off x="2357438" y="1793875"/>
            <a:ext cx="26987" cy="2857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048" name="Oval 720"/>
          <p:cNvSpPr>
            <a:spLocks noChangeArrowheads="1"/>
          </p:cNvSpPr>
          <p:nvPr/>
        </p:nvSpPr>
        <p:spPr bwMode="auto">
          <a:xfrm>
            <a:off x="2360613" y="1809750"/>
            <a:ext cx="26987" cy="2857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049" name="Oval 721"/>
          <p:cNvSpPr>
            <a:spLocks noChangeArrowheads="1"/>
          </p:cNvSpPr>
          <p:nvPr/>
        </p:nvSpPr>
        <p:spPr bwMode="auto">
          <a:xfrm>
            <a:off x="2357438" y="1817688"/>
            <a:ext cx="26987" cy="26987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050" name="Oval 722"/>
          <p:cNvSpPr>
            <a:spLocks noChangeArrowheads="1"/>
          </p:cNvSpPr>
          <p:nvPr/>
        </p:nvSpPr>
        <p:spPr bwMode="auto">
          <a:xfrm>
            <a:off x="2360613" y="1830388"/>
            <a:ext cx="26987" cy="2857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051" name="Oval 723"/>
          <p:cNvSpPr>
            <a:spLocks noChangeArrowheads="1"/>
          </p:cNvSpPr>
          <p:nvPr/>
        </p:nvSpPr>
        <p:spPr bwMode="auto">
          <a:xfrm>
            <a:off x="2357438" y="1836738"/>
            <a:ext cx="26987" cy="2857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052" name="Oval 724"/>
          <p:cNvSpPr>
            <a:spLocks noChangeArrowheads="1"/>
          </p:cNvSpPr>
          <p:nvPr/>
        </p:nvSpPr>
        <p:spPr bwMode="auto">
          <a:xfrm>
            <a:off x="2357438" y="1854200"/>
            <a:ext cx="26987" cy="26988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053" name="Oval 725"/>
          <p:cNvSpPr>
            <a:spLocks noChangeArrowheads="1"/>
          </p:cNvSpPr>
          <p:nvPr/>
        </p:nvSpPr>
        <p:spPr bwMode="auto">
          <a:xfrm>
            <a:off x="2357438" y="1863725"/>
            <a:ext cx="26987" cy="2857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054" name="Oval 726"/>
          <p:cNvSpPr>
            <a:spLocks noChangeArrowheads="1"/>
          </p:cNvSpPr>
          <p:nvPr/>
        </p:nvSpPr>
        <p:spPr bwMode="auto">
          <a:xfrm>
            <a:off x="2357438" y="1879600"/>
            <a:ext cx="26987" cy="2857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055" name="Oval 727"/>
          <p:cNvSpPr>
            <a:spLocks noChangeArrowheads="1"/>
          </p:cNvSpPr>
          <p:nvPr/>
        </p:nvSpPr>
        <p:spPr bwMode="auto">
          <a:xfrm>
            <a:off x="2365375" y="1433513"/>
            <a:ext cx="26988" cy="2857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056" name="Oval 728"/>
          <p:cNvSpPr>
            <a:spLocks noChangeArrowheads="1"/>
          </p:cNvSpPr>
          <p:nvPr/>
        </p:nvSpPr>
        <p:spPr bwMode="auto">
          <a:xfrm>
            <a:off x="2360613" y="1479550"/>
            <a:ext cx="26987" cy="2857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057" name="Oval 729"/>
          <p:cNvSpPr>
            <a:spLocks noChangeArrowheads="1"/>
          </p:cNvSpPr>
          <p:nvPr/>
        </p:nvSpPr>
        <p:spPr bwMode="auto">
          <a:xfrm>
            <a:off x="2371725" y="1419225"/>
            <a:ext cx="26988" cy="2857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058" name="Oval 730"/>
          <p:cNvSpPr>
            <a:spLocks noChangeArrowheads="1"/>
          </p:cNvSpPr>
          <p:nvPr/>
        </p:nvSpPr>
        <p:spPr bwMode="auto">
          <a:xfrm>
            <a:off x="2379663" y="1401763"/>
            <a:ext cx="26987" cy="2857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059" name="Oval 731"/>
          <p:cNvSpPr>
            <a:spLocks noChangeArrowheads="1"/>
          </p:cNvSpPr>
          <p:nvPr/>
        </p:nvSpPr>
        <p:spPr bwMode="auto">
          <a:xfrm>
            <a:off x="2386013" y="1389063"/>
            <a:ext cx="26987" cy="2857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060" name="Oval 732"/>
          <p:cNvSpPr>
            <a:spLocks noChangeArrowheads="1"/>
          </p:cNvSpPr>
          <p:nvPr/>
        </p:nvSpPr>
        <p:spPr bwMode="auto">
          <a:xfrm>
            <a:off x="2392363" y="1376363"/>
            <a:ext cx="26987" cy="26987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061" name="Oval 733"/>
          <p:cNvSpPr>
            <a:spLocks noChangeArrowheads="1"/>
          </p:cNvSpPr>
          <p:nvPr/>
        </p:nvSpPr>
        <p:spPr bwMode="auto">
          <a:xfrm>
            <a:off x="2395538" y="1368425"/>
            <a:ext cx="26987" cy="2857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062" name="Oval 734"/>
          <p:cNvSpPr>
            <a:spLocks noChangeArrowheads="1"/>
          </p:cNvSpPr>
          <p:nvPr/>
        </p:nvSpPr>
        <p:spPr bwMode="auto">
          <a:xfrm>
            <a:off x="2405063" y="1358900"/>
            <a:ext cx="26987" cy="2857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063" name="Oval 735"/>
          <p:cNvSpPr>
            <a:spLocks noChangeArrowheads="1"/>
          </p:cNvSpPr>
          <p:nvPr/>
        </p:nvSpPr>
        <p:spPr bwMode="auto">
          <a:xfrm>
            <a:off x="2411413" y="1349375"/>
            <a:ext cx="26987" cy="2857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064" name="Oval 736"/>
          <p:cNvSpPr>
            <a:spLocks noChangeArrowheads="1"/>
          </p:cNvSpPr>
          <p:nvPr/>
        </p:nvSpPr>
        <p:spPr bwMode="auto">
          <a:xfrm>
            <a:off x="2420938" y="1339850"/>
            <a:ext cx="26987" cy="26988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065" name="Oval 737"/>
          <p:cNvSpPr>
            <a:spLocks noChangeArrowheads="1"/>
          </p:cNvSpPr>
          <p:nvPr/>
        </p:nvSpPr>
        <p:spPr bwMode="auto">
          <a:xfrm>
            <a:off x="2430463" y="1328738"/>
            <a:ext cx="26987" cy="2857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066" name="Oval 738"/>
          <p:cNvSpPr>
            <a:spLocks noChangeArrowheads="1"/>
          </p:cNvSpPr>
          <p:nvPr/>
        </p:nvSpPr>
        <p:spPr bwMode="auto">
          <a:xfrm>
            <a:off x="2439988" y="1316038"/>
            <a:ext cx="26987" cy="2857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067" name="Oval 739"/>
          <p:cNvSpPr>
            <a:spLocks noChangeArrowheads="1"/>
          </p:cNvSpPr>
          <p:nvPr/>
        </p:nvSpPr>
        <p:spPr bwMode="auto">
          <a:xfrm>
            <a:off x="2449513" y="1306513"/>
            <a:ext cx="26987" cy="2857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068" name="Oval 740"/>
          <p:cNvSpPr>
            <a:spLocks noChangeArrowheads="1"/>
          </p:cNvSpPr>
          <p:nvPr/>
        </p:nvSpPr>
        <p:spPr bwMode="auto">
          <a:xfrm>
            <a:off x="2459038" y="1292225"/>
            <a:ext cx="26987" cy="2857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069" name="Oval 741"/>
          <p:cNvSpPr>
            <a:spLocks noChangeArrowheads="1"/>
          </p:cNvSpPr>
          <p:nvPr/>
        </p:nvSpPr>
        <p:spPr bwMode="auto">
          <a:xfrm>
            <a:off x="2474913" y="1282700"/>
            <a:ext cx="26987" cy="2857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070" name="Oval 742"/>
          <p:cNvSpPr>
            <a:spLocks noChangeArrowheads="1"/>
          </p:cNvSpPr>
          <p:nvPr/>
        </p:nvSpPr>
        <p:spPr bwMode="auto">
          <a:xfrm>
            <a:off x="2490788" y="1279525"/>
            <a:ext cx="26987" cy="2857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071" name="Oval 743"/>
          <p:cNvSpPr>
            <a:spLocks noChangeArrowheads="1"/>
          </p:cNvSpPr>
          <p:nvPr/>
        </p:nvSpPr>
        <p:spPr bwMode="auto">
          <a:xfrm>
            <a:off x="2506663" y="1276350"/>
            <a:ext cx="26987" cy="2857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072" name="Oval 744"/>
          <p:cNvSpPr>
            <a:spLocks noChangeArrowheads="1"/>
          </p:cNvSpPr>
          <p:nvPr/>
        </p:nvSpPr>
        <p:spPr bwMode="auto">
          <a:xfrm>
            <a:off x="2522538" y="1276350"/>
            <a:ext cx="26987" cy="2857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073" name="Oval 745"/>
          <p:cNvSpPr>
            <a:spLocks noChangeArrowheads="1"/>
          </p:cNvSpPr>
          <p:nvPr/>
        </p:nvSpPr>
        <p:spPr bwMode="auto">
          <a:xfrm>
            <a:off x="2533650" y="1282700"/>
            <a:ext cx="26988" cy="2857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074" name="Oval 746"/>
          <p:cNvSpPr>
            <a:spLocks noChangeArrowheads="1"/>
          </p:cNvSpPr>
          <p:nvPr/>
        </p:nvSpPr>
        <p:spPr bwMode="auto">
          <a:xfrm>
            <a:off x="2544763" y="1292225"/>
            <a:ext cx="26987" cy="2857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075" name="Oval 747"/>
          <p:cNvSpPr>
            <a:spLocks noChangeArrowheads="1"/>
          </p:cNvSpPr>
          <p:nvPr/>
        </p:nvSpPr>
        <p:spPr bwMode="auto">
          <a:xfrm>
            <a:off x="2554288" y="1303338"/>
            <a:ext cx="26987" cy="26987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076" name="Oval 748"/>
          <p:cNvSpPr>
            <a:spLocks noChangeArrowheads="1"/>
          </p:cNvSpPr>
          <p:nvPr/>
        </p:nvSpPr>
        <p:spPr bwMode="auto">
          <a:xfrm>
            <a:off x="2563813" y="1319213"/>
            <a:ext cx="26987" cy="2857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077" name="Oval 749"/>
          <p:cNvSpPr>
            <a:spLocks noChangeArrowheads="1"/>
          </p:cNvSpPr>
          <p:nvPr/>
        </p:nvSpPr>
        <p:spPr bwMode="auto">
          <a:xfrm>
            <a:off x="2570163" y="1336675"/>
            <a:ext cx="26987" cy="26988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078" name="Oval 750"/>
          <p:cNvSpPr>
            <a:spLocks noChangeArrowheads="1"/>
          </p:cNvSpPr>
          <p:nvPr/>
        </p:nvSpPr>
        <p:spPr bwMode="auto">
          <a:xfrm>
            <a:off x="2573338" y="1350963"/>
            <a:ext cx="26987" cy="2857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079" name="Oval 751"/>
          <p:cNvSpPr>
            <a:spLocks noChangeArrowheads="1"/>
          </p:cNvSpPr>
          <p:nvPr/>
        </p:nvSpPr>
        <p:spPr bwMode="auto">
          <a:xfrm>
            <a:off x="2574925" y="1374775"/>
            <a:ext cx="26988" cy="26988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080" name="Oval 752"/>
          <p:cNvSpPr>
            <a:spLocks noChangeArrowheads="1"/>
          </p:cNvSpPr>
          <p:nvPr/>
        </p:nvSpPr>
        <p:spPr bwMode="auto">
          <a:xfrm>
            <a:off x="2574925" y="1390650"/>
            <a:ext cx="26988" cy="2857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081" name="Oval 753"/>
          <p:cNvSpPr>
            <a:spLocks noChangeArrowheads="1"/>
          </p:cNvSpPr>
          <p:nvPr/>
        </p:nvSpPr>
        <p:spPr bwMode="auto">
          <a:xfrm>
            <a:off x="2574925" y="1408113"/>
            <a:ext cx="26988" cy="26987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082" name="Oval 754"/>
          <p:cNvSpPr>
            <a:spLocks noChangeArrowheads="1"/>
          </p:cNvSpPr>
          <p:nvPr/>
        </p:nvSpPr>
        <p:spPr bwMode="auto">
          <a:xfrm>
            <a:off x="2573338" y="1423988"/>
            <a:ext cx="26987" cy="2857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083" name="Oval 755"/>
          <p:cNvSpPr>
            <a:spLocks noChangeArrowheads="1"/>
          </p:cNvSpPr>
          <p:nvPr/>
        </p:nvSpPr>
        <p:spPr bwMode="auto">
          <a:xfrm>
            <a:off x="2571750" y="1439863"/>
            <a:ext cx="26988" cy="2857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084" name="Oval 756"/>
          <p:cNvSpPr>
            <a:spLocks noChangeArrowheads="1"/>
          </p:cNvSpPr>
          <p:nvPr/>
        </p:nvSpPr>
        <p:spPr bwMode="auto">
          <a:xfrm>
            <a:off x="2571750" y="1457325"/>
            <a:ext cx="26988" cy="2857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085" name="Oval 757"/>
          <p:cNvSpPr>
            <a:spLocks noChangeArrowheads="1"/>
          </p:cNvSpPr>
          <p:nvPr/>
        </p:nvSpPr>
        <p:spPr bwMode="auto">
          <a:xfrm>
            <a:off x="2571750" y="1473200"/>
            <a:ext cx="26988" cy="2857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086" name="Oval 758"/>
          <p:cNvSpPr>
            <a:spLocks noChangeArrowheads="1"/>
          </p:cNvSpPr>
          <p:nvPr/>
        </p:nvSpPr>
        <p:spPr bwMode="auto">
          <a:xfrm>
            <a:off x="2573338" y="1490663"/>
            <a:ext cx="26987" cy="2857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087" name="Oval 759"/>
          <p:cNvSpPr>
            <a:spLocks noChangeArrowheads="1"/>
          </p:cNvSpPr>
          <p:nvPr/>
        </p:nvSpPr>
        <p:spPr bwMode="auto">
          <a:xfrm>
            <a:off x="2571750" y="1506538"/>
            <a:ext cx="26988" cy="2857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088" name="Oval 760"/>
          <p:cNvSpPr>
            <a:spLocks noChangeArrowheads="1"/>
          </p:cNvSpPr>
          <p:nvPr/>
        </p:nvSpPr>
        <p:spPr bwMode="auto">
          <a:xfrm>
            <a:off x="2571750" y="1524000"/>
            <a:ext cx="26988" cy="26988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089" name="Oval 761"/>
          <p:cNvSpPr>
            <a:spLocks noChangeArrowheads="1"/>
          </p:cNvSpPr>
          <p:nvPr/>
        </p:nvSpPr>
        <p:spPr bwMode="auto">
          <a:xfrm>
            <a:off x="2571750" y="1539875"/>
            <a:ext cx="26988" cy="2857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090" name="Oval 762"/>
          <p:cNvSpPr>
            <a:spLocks noChangeArrowheads="1"/>
          </p:cNvSpPr>
          <p:nvPr/>
        </p:nvSpPr>
        <p:spPr bwMode="auto">
          <a:xfrm>
            <a:off x="2574925" y="1552575"/>
            <a:ext cx="26988" cy="2857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091" name="Oval 763"/>
          <p:cNvSpPr>
            <a:spLocks noChangeArrowheads="1"/>
          </p:cNvSpPr>
          <p:nvPr/>
        </p:nvSpPr>
        <p:spPr bwMode="auto">
          <a:xfrm>
            <a:off x="2581275" y="1570038"/>
            <a:ext cx="26988" cy="2857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092" name="Oval 764"/>
          <p:cNvSpPr>
            <a:spLocks noChangeArrowheads="1"/>
          </p:cNvSpPr>
          <p:nvPr/>
        </p:nvSpPr>
        <p:spPr bwMode="auto">
          <a:xfrm>
            <a:off x="2593975" y="1582738"/>
            <a:ext cx="26988" cy="2857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093" name="Oval 765"/>
          <p:cNvSpPr>
            <a:spLocks noChangeArrowheads="1"/>
          </p:cNvSpPr>
          <p:nvPr/>
        </p:nvSpPr>
        <p:spPr bwMode="auto">
          <a:xfrm>
            <a:off x="2609850" y="1585913"/>
            <a:ext cx="26988" cy="2857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094" name="Oval 766"/>
          <p:cNvSpPr>
            <a:spLocks noChangeArrowheads="1"/>
          </p:cNvSpPr>
          <p:nvPr/>
        </p:nvSpPr>
        <p:spPr bwMode="auto">
          <a:xfrm>
            <a:off x="2628900" y="1582738"/>
            <a:ext cx="26988" cy="2857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095" name="Oval 767"/>
          <p:cNvSpPr>
            <a:spLocks noChangeArrowheads="1"/>
          </p:cNvSpPr>
          <p:nvPr/>
        </p:nvSpPr>
        <p:spPr bwMode="auto">
          <a:xfrm>
            <a:off x="2641600" y="1573213"/>
            <a:ext cx="26988" cy="2857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096" name="Oval 768"/>
          <p:cNvSpPr>
            <a:spLocks noChangeArrowheads="1"/>
          </p:cNvSpPr>
          <p:nvPr/>
        </p:nvSpPr>
        <p:spPr bwMode="auto">
          <a:xfrm>
            <a:off x="2654300" y="1560513"/>
            <a:ext cx="26988" cy="26987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097" name="Oval 769"/>
          <p:cNvSpPr>
            <a:spLocks noChangeArrowheads="1"/>
          </p:cNvSpPr>
          <p:nvPr/>
        </p:nvSpPr>
        <p:spPr bwMode="auto">
          <a:xfrm>
            <a:off x="2667000" y="1546225"/>
            <a:ext cx="26988" cy="2857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098" name="Oval 770"/>
          <p:cNvSpPr>
            <a:spLocks noChangeArrowheads="1"/>
          </p:cNvSpPr>
          <p:nvPr/>
        </p:nvSpPr>
        <p:spPr bwMode="auto">
          <a:xfrm>
            <a:off x="2679700" y="1530350"/>
            <a:ext cx="26988" cy="2857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099" name="Oval 771"/>
          <p:cNvSpPr>
            <a:spLocks noChangeArrowheads="1"/>
          </p:cNvSpPr>
          <p:nvPr/>
        </p:nvSpPr>
        <p:spPr bwMode="auto">
          <a:xfrm>
            <a:off x="2689225" y="1512888"/>
            <a:ext cx="26988" cy="2857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100" name="Oval 772"/>
          <p:cNvSpPr>
            <a:spLocks noChangeArrowheads="1"/>
          </p:cNvSpPr>
          <p:nvPr/>
        </p:nvSpPr>
        <p:spPr bwMode="auto">
          <a:xfrm>
            <a:off x="2695575" y="1501775"/>
            <a:ext cx="26988" cy="2857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101" name="Oval 773"/>
          <p:cNvSpPr>
            <a:spLocks noChangeArrowheads="1"/>
          </p:cNvSpPr>
          <p:nvPr/>
        </p:nvSpPr>
        <p:spPr bwMode="auto">
          <a:xfrm>
            <a:off x="2705100" y="1489075"/>
            <a:ext cx="26988" cy="26988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102" name="Oval 774"/>
          <p:cNvSpPr>
            <a:spLocks noChangeArrowheads="1"/>
          </p:cNvSpPr>
          <p:nvPr/>
        </p:nvSpPr>
        <p:spPr bwMode="auto">
          <a:xfrm>
            <a:off x="2708275" y="1471613"/>
            <a:ext cx="26988" cy="2857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103" name="Oval 775"/>
          <p:cNvSpPr>
            <a:spLocks noChangeArrowheads="1"/>
          </p:cNvSpPr>
          <p:nvPr/>
        </p:nvSpPr>
        <p:spPr bwMode="auto">
          <a:xfrm>
            <a:off x="2714625" y="1458913"/>
            <a:ext cx="26988" cy="2857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104" name="Oval 776"/>
          <p:cNvSpPr>
            <a:spLocks noChangeArrowheads="1"/>
          </p:cNvSpPr>
          <p:nvPr/>
        </p:nvSpPr>
        <p:spPr bwMode="auto">
          <a:xfrm>
            <a:off x="2720975" y="1441450"/>
            <a:ext cx="26988" cy="2857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33105" name="Group 777"/>
          <p:cNvGrpSpPr>
            <a:grpSpLocks/>
          </p:cNvGrpSpPr>
          <p:nvPr/>
        </p:nvGrpSpPr>
        <p:grpSpPr bwMode="auto">
          <a:xfrm>
            <a:off x="2971800" y="1320800"/>
            <a:ext cx="828675" cy="546100"/>
            <a:chOff x="334" y="1662"/>
            <a:chExt cx="533" cy="398"/>
          </a:xfrm>
        </p:grpSpPr>
        <p:sp>
          <p:nvSpPr>
            <p:cNvPr id="39241" name="AutoShape 778"/>
            <p:cNvSpPr>
              <a:spLocks noChangeArrowheads="1"/>
            </p:cNvSpPr>
            <p:nvPr/>
          </p:nvSpPr>
          <p:spPr bwMode="auto">
            <a:xfrm>
              <a:off x="334" y="1760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242" name="AutoShape 779"/>
            <p:cNvSpPr>
              <a:spLocks noChangeArrowheads="1"/>
            </p:cNvSpPr>
            <p:nvPr/>
          </p:nvSpPr>
          <p:spPr bwMode="auto">
            <a:xfrm>
              <a:off x="340" y="1752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243" name="AutoShape 780"/>
            <p:cNvSpPr>
              <a:spLocks noChangeArrowheads="1"/>
            </p:cNvSpPr>
            <p:nvPr/>
          </p:nvSpPr>
          <p:spPr bwMode="auto">
            <a:xfrm>
              <a:off x="348" y="1744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244" name="AutoShape 781"/>
            <p:cNvSpPr>
              <a:spLocks noChangeArrowheads="1"/>
            </p:cNvSpPr>
            <p:nvPr/>
          </p:nvSpPr>
          <p:spPr bwMode="auto">
            <a:xfrm>
              <a:off x="354" y="1734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245" name="AutoShape 782"/>
            <p:cNvSpPr>
              <a:spLocks noChangeArrowheads="1"/>
            </p:cNvSpPr>
            <p:nvPr/>
          </p:nvSpPr>
          <p:spPr bwMode="auto">
            <a:xfrm>
              <a:off x="360" y="1722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246" name="AutoShape 783"/>
            <p:cNvSpPr>
              <a:spLocks noChangeArrowheads="1"/>
            </p:cNvSpPr>
            <p:nvPr/>
          </p:nvSpPr>
          <p:spPr bwMode="auto">
            <a:xfrm>
              <a:off x="364" y="1710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247" name="AutoShape 784"/>
            <p:cNvSpPr>
              <a:spLocks noChangeArrowheads="1"/>
            </p:cNvSpPr>
            <p:nvPr/>
          </p:nvSpPr>
          <p:spPr bwMode="auto">
            <a:xfrm>
              <a:off x="368" y="1700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248" name="AutoShape 785"/>
            <p:cNvSpPr>
              <a:spLocks noChangeArrowheads="1"/>
            </p:cNvSpPr>
            <p:nvPr/>
          </p:nvSpPr>
          <p:spPr bwMode="auto">
            <a:xfrm>
              <a:off x="372" y="1688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249" name="AutoShape 786"/>
            <p:cNvSpPr>
              <a:spLocks noChangeArrowheads="1"/>
            </p:cNvSpPr>
            <p:nvPr/>
          </p:nvSpPr>
          <p:spPr bwMode="auto">
            <a:xfrm>
              <a:off x="376" y="1676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250" name="AutoShape 787"/>
            <p:cNvSpPr>
              <a:spLocks noChangeArrowheads="1"/>
            </p:cNvSpPr>
            <p:nvPr/>
          </p:nvSpPr>
          <p:spPr bwMode="auto">
            <a:xfrm>
              <a:off x="378" y="1666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251" name="AutoShape 788"/>
            <p:cNvSpPr>
              <a:spLocks noChangeArrowheads="1"/>
            </p:cNvSpPr>
            <p:nvPr/>
          </p:nvSpPr>
          <p:spPr bwMode="auto">
            <a:xfrm>
              <a:off x="376" y="1680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252" name="AutoShape 789"/>
            <p:cNvSpPr>
              <a:spLocks noChangeArrowheads="1"/>
            </p:cNvSpPr>
            <p:nvPr/>
          </p:nvSpPr>
          <p:spPr bwMode="auto">
            <a:xfrm>
              <a:off x="376" y="1688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253" name="AutoShape 790"/>
            <p:cNvSpPr>
              <a:spLocks noChangeArrowheads="1"/>
            </p:cNvSpPr>
            <p:nvPr/>
          </p:nvSpPr>
          <p:spPr bwMode="auto">
            <a:xfrm>
              <a:off x="376" y="1702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254" name="AutoShape 791"/>
            <p:cNvSpPr>
              <a:spLocks noChangeArrowheads="1"/>
            </p:cNvSpPr>
            <p:nvPr/>
          </p:nvSpPr>
          <p:spPr bwMode="auto">
            <a:xfrm>
              <a:off x="376" y="1714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255" name="AutoShape 792"/>
            <p:cNvSpPr>
              <a:spLocks noChangeArrowheads="1"/>
            </p:cNvSpPr>
            <p:nvPr/>
          </p:nvSpPr>
          <p:spPr bwMode="auto">
            <a:xfrm>
              <a:off x="376" y="1726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256" name="AutoShape 793"/>
            <p:cNvSpPr>
              <a:spLocks noChangeArrowheads="1"/>
            </p:cNvSpPr>
            <p:nvPr/>
          </p:nvSpPr>
          <p:spPr bwMode="auto">
            <a:xfrm>
              <a:off x="374" y="1734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257" name="AutoShape 794"/>
            <p:cNvSpPr>
              <a:spLocks noChangeArrowheads="1"/>
            </p:cNvSpPr>
            <p:nvPr/>
          </p:nvSpPr>
          <p:spPr bwMode="auto">
            <a:xfrm>
              <a:off x="374" y="1744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258" name="AutoShape 795"/>
            <p:cNvSpPr>
              <a:spLocks noChangeArrowheads="1"/>
            </p:cNvSpPr>
            <p:nvPr/>
          </p:nvSpPr>
          <p:spPr bwMode="auto">
            <a:xfrm>
              <a:off x="374" y="1756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259" name="AutoShape 796"/>
            <p:cNvSpPr>
              <a:spLocks noChangeArrowheads="1"/>
            </p:cNvSpPr>
            <p:nvPr/>
          </p:nvSpPr>
          <p:spPr bwMode="auto">
            <a:xfrm>
              <a:off x="376" y="1766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260" name="AutoShape 797"/>
            <p:cNvSpPr>
              <a:spLocks noChangeArrowheads="1"/>
            </p:cNvSpPr>
            <p:nvPr/>
          </p:nvSpPr>
          <p:spPr bwMode="auto">
            <a:xfrm>
              <a:off x="376" y="1776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261" name="AutoShape 798"/>
            <p:cNvSpPr>
              <a:spLocks noChangeArrowheads="1"/>
            </p:cNvSpPr>
            <p:nvPr/>
          </p:nvSpPr>
          <p:spPr bwMode="auto">
            <a:xfrm>
              <a:off x="376" y="1782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262" name="AutoShape 799"/>
            <p:cNvSpPr>
              <a:spLocks noChangeArrowheads="1"/>
            </p:cNvSpPr>
            <p:nvPr/>
          </p:nvSpPr>
          <p:spPr bwMode="auto">
            <a:xfrm>
              <a:off x="376" y="1792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263" name="AutoShape 800"/>
            <p:cNvSpPr>
              <a:spLocks noChangeArrowheads="1"/>
            </p:cNvSpPr>
            <p:nvPr/>
          </p:nvSpPr>
          <p:spPr bwMode="auto">
            <a:xfrm>
              <a:off x="376" y="1804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264" name="AutoShape 801"/>
            <p:cNvSpPr>
              <a:spLocks noChangeArrowheads="1"/>
            </p:cNvSpPr>
            <p:nvPr/>
          </p:nvSpPr>
          <p:spPr bwMode="auto">
            <a:xfrm>
              <a:off x="376" y="1816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265" name="AutoShape 802"/>
            <p:cNvSpPr>
              <a:spLocks noChangeArrowheads="1"/>
            </p:cNvSpPr>
            <p:nvPr/>
          </p:nvSpPr>
          <p:spPr bwMode="auto">
            <a:xfrm>
              <a:off x="380" y="1822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266" name="AutoShape 803"/>
            <p:cNvSpPr>
              <a:spLocks noChangeArrowheads="1"/>
            </p:cNvSpPr>
            <p:nvPr/>
          </p:nvSpPr>
          <p:spPr bwMode="auto">
            <a:xfrm>
              <a:off x="382" y="1830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267" name="AutoShape 804"/>
            <p:cNvSpPr>
              <a:spLocks noChangeArrowheads="1"/>
            </p:cNvSpPr>
            <p:nvPr/>
          </p:nvSpPr>
          <p:spPr bwMode="auto">
            <a:xfrm>
              <a:off x="392" y="1838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268" name="AutoShape 805"/>
            <p:cNvSpPr>
              <a:spLocks noChangeArrowheads="1"/>
            </p:cNvSpPr>
            <p:nvPr/>
          </p:nvSpPr>
          <p:spPr bwMode="auto">
            <a:xfrm>
              <a:off x="400" y="1846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269" name="AutoShape 806"/>
            <p:cNvSpPr>
              <a:spLocks noChangeArrowheads="1"/>
            </p:cNvSpPr>
            <p:nvPr/>
          </p:nvSpPr>
          <p:spPr bwMode="auto">
            <a:xfrm>
              <a:off x="404" y="1850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270" name="AutoShape 807"/>
            <p:cNvSpPr>
              <a:spLocks noChangeArrowheads="1"/>
            </p:cNvSpPr>
            <p:nvPr/>
          </p:nvSpPr>
          <p:spPr bwMode="auto">
            <a:xfrm>
              <a:off x="414" y="1848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271" name="AutoShape 808"/>
            <p:cNvSpPr>
              <a:spLocks noChangeArrowheads="1"/>
            </p:cNvSpPr>
            <p:nvPr/>
          </p:nvSpPr>
          <p:spPr bwMode="auto">
            <a:xfrm>
              <a:off x="422" y="1846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272" name="AutoShape 809"/>
            <p:cNvSpPr>
              <a:spLocks noChangeArrowheads="1"/>
            </p:cNvSpPr>
            <p:nvPr/>
          </p:nvSpPr>
          <p:spPr bwMode="auto">
            <a:xfrm>
              <a:off x="430" y="1846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273" name="AutoShape 810"/>
            <p:cNvSpPr>
              <a:spLocks noChangeArrowheads="1"/>
            </p:cNvSpPr>
            <p:nvPr/>
          </p:nvSpPr>
          <p:spPr bwMode="auto">
            <a:xfrm>
              <a:off x="440" y="1840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274" name="AutoShape 811"/>
            <p:cNvSpPr>
              <a:spLocks noChangeArrowheads="1"/>
            </p:cNvSpPr>
            <p:nvPr/>
          </p:nvSpPr>
          <p:spPr bwMode="auto">
            <a:xfrm>
              <a:off x="450" y="1834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275" name="AutoShape 812"/>
            <p:cNvSpPr>
              <a:spLocks noChangeArrowheads="1"/>
            </p:cNvSpPr>
            <p:nvPr/>
          </p:nvSpPr>
          <p:spPr bwMode="auto">
            <a:xfrm>
              <a:off x="456" y="1824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276" name="AutoShape 813"/>
            <p:cNvSpPr>
              <a:spLocks noChangeArrowheads="1"/>
            </p:cNvSpPr>
            <p:nvPr/>
          </p:nvSpPr>
          <p:spPr bwMode="auto">
            <a:xfrm>
              <a:off x="462" y="1816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277" name="AutoShape 814"/>
            <p:cNvSpPr>
              <a:spLocks noChangeArrowheads="1"/>
            </p:cNvSpPr>
            <p:nvPr/>
          </p:nvSpPr>
          <p:spPr bwMode="auto">
            <a:xfrm>
              <a:off x="468" y="1806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278" name="AutoShape 815"/>
            <p:cNvSpPr>
              <a:spLocks noChangeArrowheads="1"/>
            </p:cNvSpPr>
            <p:nvPr/>
          </p:nvSpPr>
          <p:spPr bwMode="auto">
            <a:xfrm>
              <a:off x="474" y="1796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279" name="AutoShape 816"/>
            <p:cNvSpPr>
              <a:spLocks noChangeArrowheads="1"/>
            </p:cNvSpPr>
            <p:nvPr/>
          </p:nvSpPr>
          <p:spPr bwMode="auto">
            <a:xfrm>
              <a:off x="478" y="1784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280" name="AutoShape 817"/>
            <p:cNvSpPr>
              <a:spLocks noChangeArrowheads="1"/>
            </p:cNvSpPr>
            <p:nvPr/>
          </p:nvSpPr>
          <p:spPr bwMode="auto">
            <a:xfrm>
              <a:off x="484" y="1770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281" name="Oval 818"/>
            <p:cNvSpPr>
              <a:spLocks noChangeArrowheads="1"/>
            </p:cNvSpPr>
            <p:nvPr/>
          </p:nvSpPr>
          <p:spPr bwMode="auto">
            <a:xfrm>
              <a:off x="484" y="1777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282" name="Oval 819"/>
            <p:cNvSpPr>
              <a:spLocks noChangeArrowheads="1"/>
            </p:cNvSpPr>
            <p:nvPr/>
          </p:nvSpPr>
          <p:spPr bwMode="auto">
            <a:xfrm>
              <a:off x="490" y="1761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283" name="Oval 820"/>
            <p:cNvSpPr>
              <a:spLocks noChangeArrowheads="1"/>
            </p:cNvSpPr>
            <p:nvPr/>
          </p:nvSpPr>
          <p:spPr bwMode="auto">
            <a:xfrm>
              <a:off x="494" y="1751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284" name="Oval 821"/>
            <p:cNvSpPr>
              <a:spLocks noChangeArrowheads="1"/>
            </p:cNvSpPr>
            <p:nvPr/>
          </p:nvSpPr>
          <p:spPr bwMode="auto">
            <a:xfrm>
              <a:off x="498" y="174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285" name="Oval 822"/>
            <p:cNvSpPr>
              <a:spLocks noChangeArrowheads="1"/>
            </p:cNvSpPr>
            <p:nvPr/>
          </p:nvSpPr>
          <p:spPr bwMode="auto">
            <a:xfrm>
              <a:off x="500" y="173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286" name="Oval 823"/>
            <p:cNvSpPr>
              <a:spLocks noChangeArrowheads="1"/>
            </p:cNvSpPr>
            <p:nvPr/>
          </p:nvSpPr>
          <p:spPr bwMode="auto">
            <a:xfrm>
              <a:off x="504" y="172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287" name="Oval 824"/>
            <p:cNvSpPr>
              <a:spLocks noChangeArrowheads="1"/>
            </p:cNvSpPr>
            <p:nvPr/>
          </p:nvSpPr>
          <p:spPr bwMode="auto">
            <a:xfrm>
              <a:off x="506" y="172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288" name="Oval 825"/>
            <p:cNvSpPr>
              <a:spLocks noChangeArrowheads="1"/>
            </p:cNvSpPr>
            <p:nvPr/>
          </p:nvSpPr>
          <p:spPr bwMode="auto">
            <a:xfrm>
              <a:off x="508" y="171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289" name="Oval 826"/>
            <p:cNvSpPr>
              <a:spLocks noChangeArrowheads="1"/>
            </p:cNvSpPr>
            <p:nvPr/>
          </p:nvSpPr>
          <p:spPr bwMode="auto">
            <a:xfrm>
              <a:off x="508" y="170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290" name="Oval 827"/>
            <p:cNvSpPr>
              <a:spLocks noChangeArrowheads="1"/>
            </p:cNvSpPr>
            <p:nvPr/>
          </p:nvSpPr>
          <p:spPr bwMode="auto">
            <a:xfrm>
              <a:off x="508" y="169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291" name="Oval 828"/>
            <p:cNvSpPr>
              <a:spLocks noChangeArrowheads="1"/>
            </p:cNvSpPr>
            <p:nvPr/>
          </p:nvSpPr>
          <p:spPr bwMode="auto">
            <a:xfrm>
              <a:off x="508" y="168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292" name="Oval 829"/>
            <p:cNvSpPr>
              <a:spLocks noChangeArrowheads="1"/>
            </p:cNvSpPr>
            <p:nvPr/>
          </p:nvSpPr>
          <p:spPr bwMode="auto">
            <a:xfrm>
              <a:off x="506" y="167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293" name="Oval 830"/>
            <p:cNvSpPr>
              <a:spLocks noChangeArrowheads="1"/>
            </p:cNvSpPr>
            <p:nvPr/>
          </p:nvSpPr>
          <p:spPr bwMode="auto">
            <a:xfrm>
              <a:off x="508" y="174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294" name="Oval 831"/>
            <p:cNvSpPr>
              <a:spLocks noChangeArrowheads="1"/>
            </p:cNvSpPr>
            <p:nvPr/>
          </p:nvSpPr>
          <p:spPr bwMode="auto">
            <a:xfrm>
              <a:off x="508" y="1738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295" name="Oval 832"/>
            <p:cNvSpPr>
              <a:spLocks noChangeArrowheads="1"/>
            </p:cNvSpPr>
            <p:nvPr/>
          </p:nvSpPr>
          <p:spPr bwMode="auto">
            <a:xfrm>
              <a:off x="508" y="1728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296" name="Oval 833"/>
            <p:cNvSpPr>
              <a:spLocks noChangeArrowheads="1"/>
            </p:cNvSpPr>
            <p:nvPr/>
          </p:nvSpPr>
          <p:spPr bwMode="auto">
            <a:xfrm>
              <a:off x="508" y="171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297" name="Oval 834"/>
            <p:cNvSpPr>
              <a:spLocks noChangeArrowheads="1"/>
            </p:cNvSpPr>
            <p:nvPr/>
          </p:nvSpPr>
          <p:spPr bwMode="auto">
            <a:xfrm>
              <a:off x="506" y="1708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298" name="Oval 835"/>
            <p:cNvSpPr>
              <a:spLocks noChangeArrowheads="1"/>
            </p:cNvSpPr>
            <p:nvPr/>
          </p:nvSpPr>
          <p:spPr bwMode="auto">
            <a:xfrm>
              <a:off x="508" y="175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299" name="Oval 836"/>
            <p:cNvSpPr>
              <a:spLocks noChangeArrowheads="1"/>
            </p:cNvSpPr>
            <p:nvPr/>
          </p:nvSpPr>
          <p:spPr bwMode="auto">
            <a:xfrm>
              <a:off x="506" y="176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300" name="Oval 837"/>
            <p:cNvSpPr>
              <a:spLocks noChangeArrowheads="1"/>
            </p:cNvSpPr>
            <p:nvPr/>
          </p:nvSpPr>
          <p:spPr bwMode="auto">
            <a:xfrm>
              <a:off x="508" y="1768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301" name="Oval 838"/>
            <p:cNvSpPr>
              <a:spLocks noChangeArrowheads="1"/>
            </p:cNvSpPr>
            <p:nvPr/>
          </p:nvSpPr>
          <p:spPr bwMode="auto">
            <a:xfrm>
              <a:off x="508" y="177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302" name="Oval 839"/>
            <p:cNvSpPr>
              <a:spLocks noChangeArrowheads="1"/>
            </p:cNvSpPr>
            <p:nvPr/>
          </p:nvSpPr>
          <p:spPr bwMode="auto">
            <a:xfrm>
              <a:off x="508" y="178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303" name="Oval 840"/>
            <p:cNvSpPr>
              <a:spLocks noChangeArrowheads="1"/>
            </p:cNvSpPr>
            <p:nvPr/>
          </p:nvSpPr>
          <p:spPr bwMode="auto">
            <a:xfrm>
              <a:off x="508" y="179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304" name="Oval 841"/>
            <p:cNvSpPr>
              <a:spLocks noChangeArrowheads="1"/>
            </p:cNvSpPr>
            <p:nvPr/>
          </p:nvSpPr>
          <p:spPr bwMode="auto">
            <a:xfrm>
              <a:off x="508" y="180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305" name="Oval 842"/>
            <p:cNvSpPr>
              <a:spLocks noChangeArrowheads="1"/>
            </p:cNvSpPr>
            <p:nvPr/>
          </p:nvSpPr>
          <p:spPr bwMode="auto">
            <a:xfrm>
              <a:off x="506" y="1818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306" name="Oval 843"/>
            <p:cNvSpPr>
              <a:spLocks noChangeArrowheads="1"/>
            </p:cNvSpPr>
            <p:nvPr/>
          </p:nvSpPr>
          <p:spPr bwMode="auto">
            <a:xfrm>
              <a:off x="508" y="1828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307" name="Oval 844"/>
            <p:cNvSpPr>
              <a:spLocks noChangeArrowheads="1"/>
            </p:cNvSpPr>
            <p:nvPr/>
          </p:nvSpPr>
          <p:spPr bwMode="auto">
            <a:xfrm>
              <a:off x="510" y="184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308" name="Oval 845"/>
            <p:cNvSpPr>
              <a:spLocks noChangeArrowheads="1"/>
            </p:cNvSpPr>
            <p:nvPr/>
          </p:nvSpPr>
          <p:spPr bwMode="auto">
            <a:xfrm>
              <a:off x="518" y="184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309" name="Oval 846"/>
            <p:cNvSpPr>
              <a:spLocks noChangeArrowheads="1"/>
            </p:cNvSpPr>
            <p:nvPr/>
          </p:nvSpPr>
          <p:spPr bwMode="auto">
            <a:xfrm>
              <a:off x="526" y="185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310" name="Oval 847"/>
            <p:cNvSpPr>
              <a:spLocks noChangeArrowheads="1"/>
            </p:cNvSpPr>
            <p:nvPr/>
          </p:nvSpPr>
          <p:spPr bwMode="auto">
            <a:xfrm>
              <a:off x="532" y="185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311" name="Oval 848"/>
            <p:cNvSpPr>
              <a:spLocks noChangeArrowheads="1"/>
            </p:cNvSpPr>
            <p:nvPr/>
          </p:nvSpPr>
          <p:spPr bwMode="auto">
            <a:xfrm>
              <a:off x="542" y="185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312" name="Oval 849"/>
            <p:cNvSpPr>
              <a:spLocks noChangeArrowheads="1"/>
            </p:cNvSpPr>
            <p:nvPr/>
          </p:nvSpPr>
          <p:spPr bwMode="auto">
            <a:xfrm>
              <a:off x="552" y="184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313" name="Oval 850"/>
            <p:cNvSpPr>
              <a:spLocks noChangeArrowheads="1"/>
            </p:cNvSpPr>
            <p:nvPr/>
          </p:nvSpPr>
          <p:spPr bwMode="auto">
            <a:xfrm>
              <a:off x="558" y="1838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314" name="Oval 851"/>
            <p:cNvSpPr>
              <a:spLocks noChangeArrowheads="1"/>
            </p:cNvSpPr>
            <p:nvPr/>
          </p:nvSpPr>
          <p:spPr bwMode="auto">
            <a:xfrm>
              <a:off x="566" y="183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315" name="Oval 852"/>
            <p:cNvSpPr>
              <a:spLocks noChangeArrowheads="1"/>
            </p:cNvSpPr>
            <p:nvPr/>
          </p:nvSpPr>
          <p:spPr bwMode="auto">
            <a:xfrm>
              <a:off x="572" y="182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316" name="Oval 853"/>
            <p:cNvSpPr>
              <a:spLocks noChangeArrowheads="1"/>
            </p:cNvSpPr>
            <p:nvPr/>
          </p:nvSpPr>
          <p:spPr bwMode="auto">
            <a:xfrm>
              <a:off x="576" y="181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317" name="Oval 854"/>
            <p:cNvSpPr>
              <a:spLocks noChangeArrowheads="1"/>
            </p:cNvSpPr>
            <p:nvPr/>
          </p:nvSpPr>
          <p:spPr bwMode="auto">
            <a:xfrm>
              <a:off x="582" y="180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318" name="Oval 855"/>
            <p:cNvSpPr>
              <a:spLocks noChangeArrowheads="1"/>
            </p:cNvSpPr>
            <p:nvPr/>
          </p:nvSpPr>
          <p:spPr bwMode="auto">
            <a:xfrm>
              <a:off x="584" y="179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319" name="Oval 856"/>
            <p:cNvSpPr>
              <a:spLocks noChangeArrowheads="1"/>
            </p:cNvSpPr>
            <p:nvPr/>
          </p:nvSpPr>
          <p:spPr bwMode="auto">
            <a:xfrm>
              <a:off x="590" y="178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320" name="Oval 857"/>
            <p:cNvSpPr>
              <a:spLocks noChangeArrowheads="1"/>
            </p:cNvSpPr>
            <p:nvPr/>
          </p:nvSpPr>
          <p:spPr bwMode="auto">
            <a:xfrm>
              <a:off x="592" y="177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321" name="Oval 858"/>
            <p:cNvSpPr>
              <a:spLocks noChangeArrowheads="1"/>
            </p:cNvSpPr>
            <p:nvPr/>
          </p:nvSpPr>
          <p:spPr bwMode="auto">
            <a:xfrm>
              <a:off x="596" y="176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322" name="Oval 859"/>
            <p:cNvSpPr>
              <a:spLocks noChangeArrowheads="1"/>
            </p:cNvSpPr>
            <p:nvPr/>
          </p:nvSpPr>
          <p:spPr bwMode="auto">
            <a:xfrm>
              <a:off x="600" y="175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323" name="Oval 860"/>
            <p:cNvSpPr>
              <a:spLocks noChangeArrowheads="1"/>
            </p:cNvSpPr>
            <p:nvPr/>
          </p:nvSpPr>
          <p:spPr bwMode="auto">
            <a:xfrm>
              <a:off x="604" y="174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324" name="Oval 861"/>
            <p:cNvSpPr>
              <a:spLocks noChangeArrowheads="1"/>
            </p:cNvSpPr>
            <p:nvPr/>
          </p:nvSpPr>
          <p:spPr bwMode="auto">
            <a:xfrm>
              <a:off x="608" y="1730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325" name="Oval 862"/>
            <p:cNvSpPr>
              <a:spLocks noChangeArrowheads="1"/>
            </p:cNvSpPr>
            <p:nvPr/>
          </p:nvSpPr>
          <p:spPr bwMode="auto">
            <a:xfrm>
              <a:off x="614" y="1719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326" name="Oval 863"/>
            <p:cNvSpPr>
              <a:spLocks noChangeArrowheads="1"/>
            </p:cNvSpPr>
            <p:nvPr/>
          </p:nvSpPr>
          <p:spPr bwMode="auto">
            <a:xfrm>
              <a:off x="618" y="1709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327" name="Oval 864"/>
            <p:cNvSpPr>
              <a:spLocks noChangeArrowheads="1"/>
            </p:cNvSpPr>
            <p:nvPr/>
          </p:nvSpPr>
          <p:spPr bwMode="auto">
            <a:xfrm>
              <a:off x="622" y="1699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328" name="Oval 865"/>
            <p:cNvSpPr>
              <a:spLocks noChangeArrowheads="1"/>
            </p:cNvSpPr>
            <p:nvPr/>
          </p:nvSpPr>
          <p:spPr bwMode="auto">
            <a:xfrm>
              <a:off x="622" y="1690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329" name="Oval 866"/>
            <p:cNvSpPr>
              <a:spLocks noChangeArrowheads="1"/>
            </p:cNvSpPr>
            <p:nvPr/>
          </p:nvSpPr>
          <p:spPr bwMode="auto">
            <a:xfrm>
              <a:off x="622" y="1678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330" name="Oval 867"/>
            <p:cNvSpPr>
              <a:spLocks noChangeArrowheads="1"/>
            </p:cNvSpPr>
            <p:nvPr/>
          </p:nvSpPr>
          <p:spPr bwMode="auto">
            <a:xfrm>
              <a:off x="622" y="1665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331" name="Oval 868"/>
            <p:cNvSpPr>
              <a:spLocks noChangeArrowheads="1"/>
            </p:cNvSpPr>
            <p:nvPr/>
          </p:nvSpPr>
          <p:spPr bwMode="auto">
            <a:xfrm>
              <a:off x="619" y="1672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332" name="Oval 869"/>
            <p:cNvSpPr>
              <a:spLocks noChangeArrowheads="1"/>
            </p:cNvSpPr>
            <p:nvPr/>
          </p:nvSpPr>
          <p:spPr bwMode="auto">
            <a:xfrm>
              <a:off x="621" y="1681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333" name="Oval 870"/>
            <p:cNvSpPr>
              <a:spLocks noChangeArrowheads="1"/>
            </p:cNvSpPr>
            <p:nvPr/>
          </p:nvSpPr>
          <p:spPr bwMode="auto">
            <a:xfrm>
              <a:off x="619" y="1691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334" name="Oval 871"/>
            <p:cNvSpPr>
              <a:spLocks noChangeArrowheads="1"/>
            </p:cNvSpPr>
            <p:nvPr/>
          </p:nvSpPr>
          <p:spPr bwMode="auto">
            <a:xfrm>
              <a:off x="619" y="1704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335" name="Oval 872"/>
            <p:cNvSpPr>
              <a:spLocks noChangeArrowheads="1"/>
            </p:cNvSpPr>
            <p:nvPr/>
          </p:nvSpPr>
          <p:spPr bwMode="auto">
            <a:xfrm>
              <a:off x="619" y="1714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336" name="Oval 873"/>
            <p:cNvSpPr>
              <a:spLocks noChangeArrowheads="1"/>
            </p:cNvSpPr>
            <p:nvPr/>
          </p:nvSpPr>
          <p:spPr bwMode="auto">
            <a:xfrm>
              <a:off x="619" y="1720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337" name="Oval 874"/>
            <p:cNvSpPr>
              <a:spLocks noChangeArrowheads="1"/>
            </p:cNvSpPr>
            <p:nvPr/>
          </p:nvSpPr>
          <p:spPr bwMode="auto">
            <a:xfrm>
              <a:off x="619" y="1727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338" name="Oval 875"/>
            <p:cNvSpPr>
              <a:spLocks noChangeArrowheads="1"/>
            </p:cNvSpPr>
            <p:nvPr/>
          </p:nvSpPr>
          <p:spPr bwMode="auto">
            <a:xfrm>
              <a:off x="619" y="1731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339" name="Oval 876"/>
            <p:cNvSpPr>
              <a:spLocks noChangeArrowheads="1"/>
            </p:cNvSpPr>
            <p:nvPr/>
          </p:nvSpPr>
          <p:spPr bwMode="auto">
            <a:xfrm>
              <a:off x="619" y="1739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340" name="Oval 877"/>
            <p:cNvSpPr>
              <a:spLocks noChangeArrowheads="1"/>
            </p:cNvSpPr>
            <p:nvPr/>
          </p:nvSpPr>
          <p:spPr bwMode="auto">
            <a:xfrm>
              <a:off x="621" y="1750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341" name="Oval 878"/>
            <p:cNvSpPr>
              <a:spLocks noChangeArrowheads="1"/>
            </p:cNvSpPr>
            <p:nvPr/>
          </p:nvSpPr>
          <p:spPr bwMode="auto">
            <a:xfrm>
              <a:off x="621" y="1760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342" name="Oval 879"/>
            <p:cNvSpPr>
              <a:spLocks noChangeArrowheads="1"/>
            </p:cNvSpPr>
            <p:nvPr/>
          </p:nvSpPr>
          <p:spPr bwMode="auto">
            <a:xfrm>
              <a:off x="621" y="1771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343" name="Oval 880"/>
            <p:cNvSpPr>
              <a:spLocks noChangeArrowheads="1"/>
            </p:cNvSpPr>
            <p:nvPr/>
          </p:nvSpPr>
          <p:spPr bwMode="auto">
            <a:xfrm>
              <a:off x="621" y="1777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344" name="Oval 881"/>
            <p:cNvSpPr>
              <a:spLocks noChangeArrowheads="1"/>
            </p:cNvSpPr>
            <p:nvPr/>
          </p:nvSpPr>
          <p:spPr bwMode="auto">
            <a:xfrm>
              <a:off x="621" y="1787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345" name="Oval 882"/>
            <p:cNvSpPr>
              <a:spLocks noChangeArrowheads="1"/>
            </p:cNvSpPr>
            <p:nvPr/>
          </p:nvSpPr>
          <p:spPr bwMode="auto">
            <a:xfrm>
              <a:off x="621" y="179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346" name="Oval 883"/>
            <p:cNvSpPr>
              <a:spLocks noChangeArrowheads="1"/>
            </p:cNvSpPr>
            <p:nvPr/>
          </p:nvSpPr>
          <p:spPr bwMode="auto">
            <a:xfrm>
              <a:off x="621" y="1806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347" name="Oval 884"/>
            <p:cNvSpPr>
              <a:spLocks noChangeArrowheads="1"/>
            </p:cNvSpPr>
            <p:nvPr/>
          </p:nvSpPr>
          <p:spPr bwMode="auto">
            <a:xfrm>
              <a:off x="621" y="1810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348" name="Oval 885"/>
            <p:cNvSpPr>
              <a:spLocks noChangeArrowheads="1"/>
            </p:cNvSpPr>
            <p:nvPr/>
          </p:nvSpPr>
          <p:spPr bwMode="auto">
            <a:xfrm>
              <a:off x="621" y="1821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349" name="Oval 886"/>
            <p:cNvSpPr>
              <a:spLocks noChangeArrowheads="1"/>
            </p:cNvSpPr>
            <p:nvPr/>
          </p:nvSpPr>
          <p:spPr bwMode="auto">
            <a:xfrm>
              <a:off x="621" y="1827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350" name="Oval 887"/>
            <p:cNvSpPr>
              <a:spLocks noChangeArrowheads="1"/>
            </p:cNvSpPr>
            <p:nvPr/>
          </p:nvSpPr>
          <p:spPr bwMode="auto">
            <a:xfrm>
              <a:off x="621" y="1837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351" name="Oval 888"/>
            <p:cNvSpPr>
              <a:spLocks noChangeArrowheads="1"/>
            </p:cNvSpPr>
            <p:nvPr/>
          </p:nvSpPr>
          <p:spPr bwMode="auto">
            <a:xfrm>
              <a:off x="621" y="1846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352" name="Oval 889"/>
            <p:cNvSpPr>
              <a:spLocks noChangeArrowheads="1"/>
            </p:cNvSpPr>
            <p:nvPr/>
          </p:nvSpPr>
          <p:spPr bwMode="auto">
            <a:xfrm>
              <a:off x="623" y="1856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353" name="Oval 890"/>
            <p:cNvSpPr>
              <a:spLocks noChangeArrowheads="1"/>
            </p:cNvSpPr>
            <p:nvPr/>
          </p:nvSpPr>
          <p:spPr bwMode="auto">
            <a:xfrm>
              <a:off x="621" y="1858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354" name="Oval 891"/>
            <p:cNvSpPr>
              <a:spLocks noChangeArrowheads="1"/>
            </p:cNvSpPr>
            <p:nvPr/>
          </p:nvSpPr>
          <p:spPr bwMode="auto">
            <a:xfrm>
              <a:off x="623" y="1869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355" name="Oval 892"/>
            <p:cNvSpPr>
              <a:spLocks noChangeArrowheads="1"/>
            </p:cNvSpPr>
            <p:nvPr/>
          </p:nvSpPr>
          <p:spPr bwMode="auto">
            <a:xfrm>
              <a:off x="623" y="1873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356" name="Oval 893"/>
            <p:cNvSpPr>
              <a:spLocks noChangeArrowheads="1"/>
            </p:cNvSpPr>
            <p:nvPr/>
          </p:nvSpPr>
          <p:spPr bwMode="auto">
            <a:xfrm>
              <a:off x="621" y="1883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357" name="Oval 894"/>
            <p:cNvSpPr>
              <a:spLocks noChangeArrowheads="1"/>
            </p:cNvSpPr>
            <p:nvPr/>
          </p:nvSpPr>
          <p:spPr bwMode="auto">
            <a:xfrm>
              <a:off x="621" y="189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358" name="Oval 895"/>
            <p:cNvSpPr>
              <a:spLocks noChangeArrowheads="1"/>
            </p:cNvSpPr>
            <p:nvPr/>
          </p:nvSpPr>
          <p:spPr bwMode="auto">
            <a:xfrm>
              <a:off x="621" y="1900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359" name="Oval 896"/>
            <p:cNvSpPr>
              <a:spLocks noChangeArrowheads="1"/>
            </p:cNvSpPr>
            <p:nvPr/>
          </p:nvSpPr>
          <p:spPr bwMode="auto">
            <a:xfrm>
              <a:off x="621" y="1911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360" name="Oval 897"/>
            <p:cNvSpPr>
              <a:spLocks noChangeArrowheads="1"/>
            </p:cNvSpPr>
            <p:nvPr/>
          </p:nvSpPr>
          <p:spPr bwMode="auto">
            <a:xfrm>
              <a:off x="621" y="1919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361" name="Oval 898"/>
            <p:cNvSpPr>
              <a:spLocks noChangeArrowheads="1"/>
            </p:cNvSpPr>
            <p:nvPr/>
          </p:nvSpPr>
          <p:spPr bwMode="auto">
            <a:xfrm>
              <a:off x="621" y="1929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362" name="Oval 899"/>
            <p:cNvSpPr>
              <a:spLocks noChangeArrowheads="1"/>
            </p:cNvSpPr>
            <p:nvPr/>
          </p:nvSpPr>
          <p:spPr bwMode="auto">
            <a:xfrm>
              <a:off x="621" y="1938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363" name="Oval 900"/>
            <p:cNvSpPr>
              <a:spLocks noChangeArrowheads="1"/>
            </p:cNvSpPr>
            <p:nvPr/>
          </p:nvSpPr>
          <p:spPr bwMode="auto">
            <a:xfrm>
              <a:off x="621" y="1948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364" name="Oval 901"/>
            <p:cNvSpPr>
              <a:spLocks noChangeArrowheads="1"/>
            </p:cNvSpPr>
            <p:nvPr/>
          </p:nvSpPr>
          <p:spPr bwMode="auto">
            <a:xfrm>
              <a:off x="621" y="1952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365" name="Oval 902"/>
            <p:cNvSpPr>
              <a:spLocks noChangeArrowheads="1"/>
            </p:cNvSpPr>
            <p:nvPr/>
          </p:nvSpPr>
          <p:spPr bwMode="auto">
            <a:xfrm>
              <a:off x="621" y="1963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366" name="Oval 903"/>
            <p:cNvSpPr>
              <a:spLocks noChangeArrowheads="1"/>
            </p:cNvSpPr>
            <p:nvPr/>
          </p:nvSpPr>
          <p:spPr bwMode="auto">
            <a:xfrm>
              <a:off x="621" y="1969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367" name="Oval 904"/>
            <p:cNvSpPr>
              <a:spLocks noChangeArrowheads="1"/>
            </p:cNvSpPr>
            <p:nvPr/>
          </p:nvSpPr>
          <p:spPr bwMode="auto">
            <a:xfrm>
              <a:off x="621" y="198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368" name="Oval 905"/>
            <p:cNvSpPr>
              <a:spLocks noChangeArrowheads="1"/>
            </p:cNvSpPr>
            <p:nvPr/>
          </p:nvSpPr>
          <p:spPr bwMode="auto">
            <a:xfrm>
              <a:off x="621" y="1988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369" name="Oval 906"/>
            <p:cNvSpPr>
              <a:spLocks noChangeArrowheads="1"/>
            </p:cNvSpPr>
            <p:nvPr/>
          </p:nvSpPr>
          <p:spPr bwMode="auto">
            <a:xfrm>
              <a:off x="623" y="1998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370" name="Oval 907"/>
            <p:cNvSpPr>
              <a:spLocks noChangeArrowheads="1"/>
            </p:cNvSpPr>
            <p:nvPr/>
          </p:nvSpPr>
          <p:spPr bwMode="auto">
            <a:xfrm>
              <a:off x="621" y="2003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371" name="Oval 908"/>
            <p:cNvSpPr>
              <a:spLocks noChangeArrowheads="1"/>
            </p:cNvSpPr>
            <p:nvPr/>
          </p:nvSpPr>
          <p:spPr bwMode="auto">
            <a:xfrm>
              <a:off x="623" y="2011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372" name="Oval 909"/>
            <p:cNvSpPr>
              <a:spLocks noChangeArrowheads="1"/>
            </p:cNvSpPr>
            <p:nvPr/>
          </p:nvSpPr>
          <p:spPr bwMode="auto">
            <a:xfrm>
              <a:off x="621" y="2015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373" name="Oval 910"/>
            <p:cNvSpPr>
              <a:spLocks noChangeArrowheads="1"/>
            </p:cNvSpPr>
            <p:nvPr/>
          </p:nvSpPr>
          <p:spPr bwMode="auto">
            <a:xfrm>
              <a:off x="621" y="202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374" name="Oval 911"/>
            <p:cNvSpPr>
              <a:spLocks noChangeArrowheads="1"/>
            </p:cNvSpPr>
            <p:nvPr/>
          </p:nvSpPr>
          <p:spPr bwMode="auto">
            <a:xfrm>
              <a:off x="621" y="2032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375" name="Oval 912"/>
            <p:cNvSpPr>
              <a:spLocks noChangeArrowheads="1"/>
            </p:cNvSpPr>
            <p:nvPr/>
          </p:nvSpPr>
          <p:spPr bwMode="auto">
            <a:xfrm>
              <a:off x="621" y="2042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376" name="Oval 913"/>
            <p:cNvSpPr>
              <a:spLocks noChangeArrowheads="1"/>
            </p:cNvSpPr>
            <p:nvPr/>
          </p:nvSpPr>
          <p:spPr bwMode="auto">
            <a:xfrm>
              <a:off x="626" y="1761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377" name="Oval 914"/>
            <p:cNvSpPr>
              <a:spLocks noChangeArrowheads="1"/>
            </p:cNvSpPr>
            <p:nvPr/>
          </p:nvSpPr>
          <p:spPr bwMode="auto">
            <a:xfrm>
              <a:off x="623" y="1790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378" name="Oval 915"/>
            <p:cNvSpPr>
              <a:spLocks noChangeArrowheads="1"/>
            </p:cNvSpPr>
            <p:nvPr/>
          </p:nvSpPr>
          <p:spPr bwMode="auto">
            <a:xfrm>
              <a:off x="630" y="1752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379" name="Oval 916"/>
            <p:cNvSpPr>
              <a:spLocks noChangeArrowheads="1"/>
            </p:cNvSpPr>
            <p:nvPr/>
          </p:nvSpPr>
          <p:spPr bwMode="auto">
            <a:xfrm>
              <a:off x="635" y="1741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380" name="Oval 917"/>
            <p:cNvSpPr>
              <a:spLocks noChangeArrowheads="1"/>
            </p:cNvSpPr>
            <p:nvPr/>
          </p:nvSpPr>
          <p:spPr bwMode="auto">
            <a:xfrm>
              <a:off x="639" y="1733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381" name="Oval 918"/>
            <p:cNvSpPr>
              <a:spLocks noChangeArrowheads="1"/>
            </p:cNvSpPr>
            <p:nvPr/>
          </p:nvSpPr>
          <p:spPr bwMode="auto">
            <a:xfrm>
              <a:off x="643" y="1725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382" name="Oval 919"/>
            <p:cNvSpPr>
              <a:spLocks noChangeArrowheads="1"/>
            </p:cNvSpPr>
            <p:nvPr/>
          </p:nvSpPr>
          <p:spPr bwMode="auto">
            <a:xfrm>
              <a:off x="645" y="1720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383" name="Oval 920"/>
            <p:cNvSpPr>
              <a:spLocks noChangeArrowheads="1"/>
            </p:cNvSpPr>
            <p:nvPr/>
          </p:nvSpPr>
          <p:spPr bwMode="auto">
            <a:xfrm>
              <a:off x="651" y="1714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384" name="Oval 921"/>
            <p:cNvSpPr>
              <a:spLocks noChangeArrowheads="1"/>
            </p:cNvSpPr>
            <p:nvPr/>
          </p:nvSpPr>
          <p:spPr bwMode="auto">
            <a:xfrm>
              <a:off x="655" y="1708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385" name="Oval 922"/>
            <p:cNvSpPr>
              <a:spLocks noChangeArrowheads="1"/>
            </p:cNvSpPr>
            <p:nvPr/>
          </p:nvSpPr>
          <p:spPr bwMode="auto">
            <a:xfrm>
              <a:off x="661" y="170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386" name="Oval 923"/>
            <p:cNvSpPr>
              <a:spLocks noChangeArrowheads="1"/>
            </p:cNvSpPr>
            <p:nvPr/>
          </p:nvSpPr>
          <p:spPr bwMode="auto">
            <a:xfrm>
              <a:off x="667" y="1695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387" name="Oval 924"/>
            <p:cNvSpPr>
              <a:spLocks noChangeArrowheads="1"/>
            </p:cNvSpPr>
            <p:nvPr/>
          </p:nvSpPr>
          <p:spPr bwMode="auto">
            <a:xfrm>
              <a:off x="673" y="1687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388" name="Oval 925"/>
            <p:cNvSpPr>
              <a:spLocks noChangeArrowheads="1"/>
            </p:cNvSpPr>
            <p:nvPr/>
          </p:nvSpPr>
          <p:spPr bwMode="auto">
            <a:xfrm>
              <a:off x="679" y="1681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389" name="Oval 926"/>
            <p:cNvSpPr>
              <a:spLocks noChangeArrowheads="1"/>
            </p:cNvSpPr>
            <p:nvPr/>
          </p:nvSpPr>
          <p:spPr bwMode="auto">
            <a:xfrm>
              <a:off x="685" y="1672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390" name="Oval 927"/>
            <p:cNvSpPr>
              <a:spLocks noChangeArrowheads="1"/>
            </p:cNvSpPr>
            <p:nvPr/>
          </p:nvSpPr>
          <p:spPr bwMode="auto">
            <a:xfrm>
              <a:off x="695" y="1666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391" name="Oval 928"/>
            <p:cNvSpPr>
              <a:spLocks noChangeArrowheads="1"/>
            </p:cNvSpPr>
            <p:nvPr/>
          </p:nvSpPr>
          <p:spPr bwMode="auto">
            <a:xfrm>
              <a:off x="705" y="1664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392" name="Oval 929"/>
            <p:cNvSpPr>
              <a:spLocks noChangeArrowheads="1"/>
            </p:cNvSpPr>
            <p:nvPr/>
          </p:nvSpPr>
          <p:spPr bwMode="auto">
            <a:xfrm>
              <a:off x="715" y="1662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393" name="Oval 930"/>
            <p:cNvSpPr>
              <a:spLocks noChangeArrowheads="1"/>
            </p:cNvSpPr>
            <p:nvPr/>
          </p:nvSpPr>
          <p:spPr bwMode="auto">
            <a:xfrm>
              <a:off x="725" y="1662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394" name="Oval 931"/>
            <p:cNvSpPr>
              <a:spLocks noChangeArrowheads="1"/>
            </p:cNvSpPr>
            <p:nvPr/>
          </p:nvSpPr>
          <p:spPr bwMode="auto">
            <a:xfrm>
              <a:off x="732" y="1666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395" name="Oval 932"/>
            <p:cNvSpPr>
              <a:spLocks noChangeArrowheads="1"/>
            </p:cNvSpPr>
            <p:nvPr/>
          </p:nvSpPr>
          <p:spPr bwMode="auto">
            <a:xfrm>
              <a:off x="739" y="1672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396" name="Oval 933"/>
            <p:cNvSpPr>
              <a:spLocks noChangeArrowheads="1"/>
            </p:cNvSpPr>
            <p:nvPr/>
          </p:nvSpPr>
          <p:spPr bwMode="auto">
            <a:xfrm>
              <a:off x="745" y="1679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397" name="Oval 934"/>
            <p:cNvSpPr>
              <a:spLocks noChangeArrowheads="1"/>
            </p:cNvSpPr>
            <p:nvPr/>
          </p:nvSpPr>
          <p:spPr bwMode="auto">
            <a:xfrm>
              <a:off x="751" y="1689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398" name="Oval 935"/>
            <p:cNvSpPr>
              <a:spLocks noChangeArrowheads="1"/>
            </p:cNvSpPr>
            <p:nvPr/>
          </p:nvSpPr>
          <p:spPr bwMode="auto">
            <a:xfrm>
              <a:off x="755" y="170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399" name="Oval 936"/>
            <p:cNvSpPr>
              <a:spLocks noChangeArrowheads="1"/>
            </p:cNvSpPr>
            <p:nvPr/>
          </p:nvSpPr>
          <p:spPr bwMode="auto">
            <a:xfrm>
              <a:off x="757" y="1709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400" name="Oval 937"/>
            <p:cNvSpPr>
              <a:spLocks noChangeArrowheads="1"/>
            </p:cNvSpPr>
            <p:nvPr/>
          </p:nvSpPr>
          <p:spPr bwMode="auto">
            <a:xfrm>
              <a:off x="758" y="172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401" name="Oval 938"/>
            <p:cNvSpPr>
              <a:spLocks noChangeArrowheads="1"/>
            </p:cNvSpPr>
            <p:nvPr/>
          </p:nvSpPr>
          <p:spPr bwMode="auto">
            <a:xfrm>
              <a:off x="758" y="1734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402" name="Oval 939"/>
            <p:cNvSpPr>
              <a:spLocks noChangeArrowheads="1"/>
            </p:cNvSpPr>
            <p:nvPr/>
          </p:nvSpPr>
          <p:spPr bwMode="auto">
            <a:xfrm>
              <a:off x="758" y="1745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403" name="Oval 940"/>
            <p:cNvSpPr>
              <a:spLocks noChangeArrowheads="1"/>
            </p:cNvSpPr>
            <p:nvPr/>
          </p:nvSpPr>
          <p:spPr bwMode="auto">
            <a:xfrm>
              <a:off x="757" y="1755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404" name="Oval 941"/>
            <p:cNvSpPr>
              <a:spLocks noChangeArrowheads="1"/>
            </p:cNvSpPr>
            <p:nvPr/>
          </p:nvSpPr>
          <p:spPr bwMode="auto">
            <a:xfrm>
              <a:off x="756" y="1765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405" name="Oval 942"/>
            <p:cNvSpPr>
              <a:spLocks noChangeArrowheads="1"/>
            </p:cNvSpPr>
            <p:nvPr/>
          </p:nvSpPr>
          <p:spPr bwMode="auto">
            <a:xfrm>
              <a:off x="756" y="1776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406" name="Oval 943"/>
            <p:cNvSpPr>
              <a:spLocks noChangeArrowheads="1"/>
            </p:cNvSpPr>
            <p:nvPr/>
          </p:nvSpPr>
          <p:spPr bwMode="auto">
            <a:xfrm>
              <a:off x="756" y="1786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407" name="Oval 944"/>
            <p:cNvSpPr>
              <a:spLocks noChangeArrowheads="1"/>
            </p:cNvSpPr>
            <p:nvPr/>
          </p:nvSpPr>
          <p:spPr bwMode="auto">
            <a:xfrm>
              <a:off x="757" y="1797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408" name="Oval 945"/>
            <p:cNvSpPr>
              <a:spLocks noChangeArrowheads="1"/>
            </p:cNvSpPr>
            <p:nvPr/>
          </p:nvSpPr>
          <p:spPr bwMode="auto">
            <a:xfrm>
              <a:off x="756" y="1807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409" name="Oval 946"/>
            <p:cNvSpPr>
              <a:spLocks noChangeArrowheads="1"/>
            </p:cNvSpPr>
            <p:nvPr/>
          </p:nvSpPr>
          <p:spPr bwMode="auto">
            <a:xfrm>
              <a:off x="756" y="1818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410" name="Oval 947"/>
            <p:cNvSpPr>
              <a:spLocks noChangeArrowheads="1"/>
            </p:cNvSpPr>
            <p:nvPr/>
          </p:nvSpPr>
          <p:spPr bwMode="auto">
            <a:xfrm>
              <a:off x="756" y="1828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411" name="Oval 948"/>
            <p:cNvSpPr>
              <a:spLocks noChangeArrowheads="1"/>
            </p:cNvSpPr>
            <p:nvPr/>
          </p:nvSpPr>
          <p:spPr bwMode="auto">
            <a:xfrm>
              <a:off x="758" y="1836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412" name="Oval 949"/>
            <p:cNvSpPr>
              <a:spLocks noChangeArrowheads="1"/>
            </p:cNvSpPr>
            <p:nvPr/>
          </p:nvSpPr>
          <p:spPr bwMode="auto">
            <a:xfrm>
              <a:off x="762" y="1847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413" name="Oval 950"/>
            <p:cNvSpPr>
              <a:spLocks noChangeArrowheads="1"/>
            </p:cNvSpPr>
            <p:nvPr/>
          </p:nvSpPr>
          <p:spPr bwMode="auto">
            <a:xfrm>
              <a:off x="770" y="1855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414" name="Oval 951"/>
            <p:cNvSpPr>
              <a:spLocks noChangeArrowheads="1"/>
            </p:cNvSpPr>
            <p:nvPr/>
          </p:nvSpPr>
          <p:spPr bwMode="auto">
            <a:xfrm>
              <a:off x="780" y="1857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415" name="Oval 952"/>
            <p:cNvSpPr>
              <a:spLocks noChangeArrowheads="1"/>
            </p:cNvSpPr>
            <p:nvPr/>
          </p:nvSpPr>
          <p:spPr bwMode="auto">
            <a:xfrm>
              <a:off x="792" y="1855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416" name="Oval 953"/>
            <p:cNvSpPr>
              <a:spLocks noChangeArrowheads="1"/>
            </p:cNvSpPr>
            <p:nvPr/>
          </p:nvSpPr>
          <p:spPr bwMode="auto">
            <a:xfrm>
              <a:off x="800" y="1849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417" name="Oval 954"/>
            <p:cNvSpPr>
              <a:spLocks noChangeArrowheads="1"/>
            </p:cNvSpPr>
            <p:nvPr/>
          </p:nvSpPr>
          <p:spPr bwMode="auto">
            <a:xfrm>
              <a:off x="808" y="1841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418" name="Oval 955"/>
            <p:cNvSpPr>
              <a:spLocks noChangeArrowheads="1"/>
            </p:cNvSpPr>
            <p:nvPr/>
          </p:nvSpPr>
          <p:spPr bwMode="auto">
            <a:xfrm>
              <a:off x="816" y="1832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419" name="Oval 956"/>
            <p:cNvSpPr>
              <a:spLocks noChangeArrowheads="1"/>
            </p:cNvSpPr>
            <p:nvPr/>
          </p:nvSpPr>
          <p:spPr bwMode="auto">
            <a:xfrm>
              <a:off x="824" y="1822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420" name="Oval 957"/>
            <p:cNvSpPr>
              <a:spLocks noChangeArrowheads="1"/>
            </p:cNvSpPr>
            <p:nvPr/>
          </p:nvSpPr>
          <p:spPr bwMode="auto">
            <a:xfrm>
              <a:off x="830" y="1811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421" name="Oval 958"/>
            <p:cNvSpPr>
              <a:spLocks noChangeArrowheads="1"/>
            </p:cNvSpPr>
            <p:nvPr/>
          </p:nvSpPr>
          <p:spPr bwMode="auto">
            <a:xfrm>
              <a:off x="834" y="1804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422" name="Oval 959"/>
            <p:cNvSpPr>
              <a:spLocks noChangeArrowheads="1"/>
            </p:cNvSpPr>
            <p:nvPr/>
          </p:nvSpPr>
          <p:spPr bwMode="auto">
            <a:xfrm>
              <a:off x="840" y="179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423" name="Oval 960"/>
            <p:cNvSpPr>
              <a:spLocks noChangeArrowheads="1"/>
            </p:cNvSpPr>
            <p:nvPr/>
          </p:nvSpPr>
          <p:spPr bwMode="auto">
            <a:xfrm>
              <a:off x="842" y="1785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424" name="Oval 961"/>
            <p:cNvSpPr>
              <a:spLocks noChangeArrowheads="1"/>
            </p:cNvSpPr>
            <p:nvPr/>
          </p:nvSpPr>
          <p:spPr bwMode="auto">
            <a:xfrm>
              <a:off x="846" y="1777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425" name="Oval 962"/>
            <p:cNvSpPr>
              <a:spLocks noChangeArrowheads="1"/>
            </p:cNvSpPr>
            <p:nvPr/>
          </p:nvSpPr>
          <p:spPr bwMode="auto">
            <a:xfrm>
              <a:off x="850" y="1766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33106" name="Group 963"/>
          <p:cNvGrpSpPr>
            <a:grpSpLocks/>
          </p:cNvGrpSpPr>
          <p:nvPr/>
        </p:nvGrpSpPr>
        <p:grpSpPr bwMode="auto">
          <a:xfrm>
            <a:off x="4064000" y="1320800"/>
            <a:ext cx="828675" cy="546100"/>
            <a:chOff x="334" y="1662"/>
            <a:chExt cx="533" cy="398"/>
          </a:xfrm>
        </p:grpSpPr>
        <p:sp>
          <p:nvSpPr>
            <p:cNvPr id="39056" name="AutoShape 964"/>
            <p:cNvSpPr>
              <a:spLocks noChangeArrowheads="1"/>
            </p:cNvSpPr>
            <p:nvPr/>
          </p:nvSpPr>
          <p:spPr bwMode="auto">
            <a:xfrm>
              <a:off x="334" y="1760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057" name="AutoShape 965"/>
            <p:cNvSpPr>
              <a:spLocks noChangeArrowheads="1"/>
            </p:cNvSpPr>
            <p:nvPr/>
          </p:nvSpPr>
          <p:spPr bwMode="auto">
            <a:xfrm>
              <a:off x="340" y="1752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058" name="AutoShape 966"/>
            <p:cNvSpPr>
              <a:spLocks noChangeArrowheads="1"/>
            </p:cNvSpPr>
            <p:nvPr/>
          </p:nvSpPr>
          <p:spPr bwMode="auto">
            <a:xfrm>
              <a:off x="348" y="1744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059" name="AutoShape 967"/>
            <p:cNvSpPr>
              <a:spLocks noChangeArrowheads="1"/>
            </p:cNvSpPr>
            <p:nvPr/>
          </p:nvSpPr>
          <p:spPr bwMode="auto">
            <a:xfrm>
              <a:off x="354" y="1734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060" name="AutoShape 968"/>
            <p:cNvSpPr>
              <a:spLocks noChangeArrowheads="1"/>
            </p:cNvSpPr>
            <p:nvPr/>
          </p:nvSpPr>
          <p:spPr bwMode="auto">
            <a:xfrm>
              <a:off x="360" y="1722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061" name="AutoShape 969"/>
            <p:cNvSpPr>
              <a:spLocks noChangeArrowheads="1"/>
            </p:cNvSpPr>
            <p:nvPr/>
          </p:nvSpPr>
          <p:spPr bwMode="auto">
            <a:xfrm>
              <a:off x="364" y="1710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062" name="AutoShape 970"/>
            <p:cNvSpPr>
              <a:spLocks noChangeArrowheads="1"/>
            </p:cNvSpPr>
            <p:nvPr/>
          </p:nvSpPr>
          <p:spPr bwMode="auto">
            <a:xfrm>
              <a:off x="368" y="1700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063" name="AutoShape 971"/>
            <p:cNvSpPr>
              <a:spLocks noChangeArrowheads="1"/>
            </p:cNvSpPr>
            <p:nvPr/>
          </p:nvSpPr>
          <p:spPr bwMode="auto">
            <a:xfrm>
              <a:off x="372" y="1688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064" name="AutoShape 972"/>
            <p:cNvSpPr>
              <a:spLocks noChangeArrowheads="1"/>
            </p:cNvSpPr>
            <p:nvPr/>
          </p:nvSpPr>
          <p:spPr bwMode="auto">
            <a:xfrm>
              <a:off x="376" y="1676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065" name="AutoShape 973"/>
            <p:cNvSpPr>
              <a:spLocks noChangeArrowheads="1"/>
            </p:cNvSpPr>
            <p:nvPr/>
          </p:nvSpPr>
          <p:spPr bwMode="auto">
            <a:xfrm>
              <a:off x="378" y="1666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066" name="AutoShape 974"/>
            <p:cNvSpPr>
              <a:spLocks noChangeArrowheads="1"/>
            </p:cNvSpPr>
            <p:nvPr/>
          </p:nvSpPr>
          <p:spPr bwMode="auto">
            <a:xfrm>
              <a:off x="376" y="1680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067" name="AutoShape 975"/>
            <p:cNvSpPr>
              <a:spLocks noChangeArrowheads="1"/>
            </p:cNvSpPr>
            <p:nvPr/>
          </p:nvSpPr>
          <p:spPr bwMode="auto">
            <a:xfrm>
              <a:off x="376" y="1688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068" name="AutoShape 976"/>
            <p:cNvSpPr>
              <a:spLocks noChangeArrowheads="1"/>
            </p:cNvSpPr>
            <p:nvPr/>
          </p:nvSpPr>
          <p:spPr bwMode="auto">
            <a:xfrm>
              <a:off x="376" y="1702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069" name="AutoShape 977"/>
            <p:cNvSpPr>
              <a:spLocks noChangeArrowheads="1"/>
            </p:cNvSpPr>
            <p:nvPr/>
          </p:nvSpPr>
          <p:spPr bwMode="auto">
            <a:xfrm>
              <a:off x="376" y="1714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070" name="AutoShape 978"/>
            <p:cNvSpPr>
              <a:spLocks noChangeArrowheads="1"/>
            </p:cNvSpPr>
            <p:nvPr/>
          </p:nvSpPr>
          <p:spPr bwMode="auto">
            <a:xfrm>
              <a:off x="376" y="1726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071" name="AutoShape 979"/>
            <p:cNvSpPr>
              <a:spLocks noChangeArrowheads="1"/>
            </p:cNvSpPr>
            <p:nvPr/>
          </p:nvSpPr>
          <p:spPr bwMode="auto">
            <a:xfrm>
              <a:off x="374" y="1734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072" name="AutoShape 980"/>
            <p:cNvSpPr>
              <a:spLocks noChangeArrowheads="1"/>
            </p:cNvSpPr>
            <p:nvPr/>
          </p:nvSpPr>
          <p:spPr bwMode="auto">
            <a:xfrm>
              <a:off x="374" y="1744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073" name="AutoShape 981"/>
            <p:cNvSpPr>
              <a:spLocks noChangeArrowheads="1"/>
            </p:cNvSpPr>
            <p:nvPr/>
          </p:nvSpPr>
          <p:spPr bwMode="auto">
            <a:xfrm>
              <a:off x="374" y="1756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074" name="AutoShape 982"/>
            <p:cNvSpPr>
              <a:spLocks noChangeArrowheads="1"/>
            </p:cNvSpPr>
            <p:nvPr/>
          </p:nvSpPr>
          <p:spPr bwMode="auto">
            <a:xfrm>
              <a:off x="376" y="1766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075" name="AutoShape 983"/>
            <p:cNvSpPr>
              <a:spLocks noChangeArrowheads="1"/>
            </p:cNvSpPr>
            <p:nvPr/>
          </p:nvSpPr>
          <p:spPr bwMode="auto">
            <a:xfrm>
              <a:off x="376" y="1776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076" name="AutoShape 984"/>
            <p:cNvSpPr>
              <a:spLocks noChangeArrowheads="1"/>
            </p:cNvSpPr>
            <p:nvPr/>
          </p:nvSpPr>
          <p:spPr bwMode="auto">
            <a:xfrm>
              <a:off x="376" y="1782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077" name="AutoShape 985"/>
            <p:cNvSpPr>
              <a:spLocks noChangeArrowheads="1"/>
            </p:cNvSpPr>
            <p:nvPr/>
          </p:nvSpPr>
          <p:spPr bwMode="auto">
            <a:xfrm>
              <a:off x="376" y="1792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078" name="AutoShape 986"/>
            <p:cNvSpPr>
              <a:spLocks noChangeArrowheads="1"/>
            </p:cNvSpPr>
            <p:nvPr/>
          </p:nvSpPr>
          <p:spPr bwMode="auto">
            <a:xfrm>
              <a:off x="376" y="1804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079" name="AutoShape 987"/>
            <p:cNvSpPr>
              <a:spLocks noChangeArrowheads="1"/>
            </p:cNvSpPr>
            <p:nvPr/>
          </p:nvSpPr>
          <p:spPr bwMode="auto">
            <a:xfrm>
              <a:off x="376" y="1816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080" name="AutoShape 988"/>
            <p:cNvSpPr>
              <a:spLocks noChangeArrowheads="1"/>
            </p:cNvSpPr>
            <p:nvPr/>
          </p:nvSpPr>
          <p:spPr bwMode="auto">
            <a:xfrm>
              <a:off x="380" y="1822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081" name="AutoShape 989"/>
            <p:cNvSpPr>
              <a:spLocks noChangeArrowheads="1"/>
            </p:cNvSpPr>
            <p:nvPr/>
          </p:nvSpPr>
          <p:spPr bwMode="auto">
            <a:xfrm>
              <a:off x="382" y="1830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082" name="AutoShape 990"/>
            <p:cNvSpPr>
              <a:spLocks noChangeArrowheads="1"/>
            </p:cNvSpPr>
            <p:nvPr/>
          </p:nvSpPr>
          <p:spPr bwMode="auto">
            <a:xfrm>
              <a:off x="392" y="1838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083" name="AutoShape 991"/>
            <p:cNvSpPr>
              <a:spLocks noChangeArrowheads="1"/>
            </p:cNvSpPr>
            <p:nvPr/>
          </p:nvSpPr>
          <p:spPr bwMode="auto">
            <a:xfrm>
              <a:off x="400" y="1846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084" name="AutoShape 992"/>
            <p:cNvSpPr>
              <a:spLocks noChangeArrowheads="1"/>
            </p:cNvSpPr>
            <p:nvPr/>
          </p:nvSpPr>
          <p:spPr bwMode="auto">
            <a:xfrm>
              <a:off x="404" y="1850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085" name="AutoShape 993"/>
            <p:cNvSpPr>
              <a:spLocks noChangeArrowheads="1"/>
            </p:cNvSpPr>
            <p:nvPr/>
          </p:nvSpPr>
          <p:spPr bwMode="auto">
            <a:xfrm>
              <a:off x="414" y="1848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086" name="AutoShape 994"/>
            <p:cNvSpPr>
              <a:spLocks noChangeArrowheads="1"/>
            </p:cNvSpPr>
            <p:nvPr/>
          </p:nvSpPr>
          <p:spPr bwMode="auto">
            <a:xfrm>
              <a:off x="422" y="1846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087" name="AutoShape 995"/>
            <p:cNvSpPr>
              <a:spLocks noChangeArrowheads="1"/>
            </p:cNvSpPr>
            <p:nvPr/>
          </p:nvSpPr>
          <p:spPr bwMode="auto">
            <a:xfrm>
              <a:off x="430" y="1846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088" name="AutoShape 996"/>
            <p:cNvSpPr>
              <a:spLocks noChangeArrowheads="1"/>
            </p:cNvSpPr>
            <p:nvPr/>
          </p:nvSpPr>
          <p:spPr bwMode="auto">
            <a:xfrm>
              <a:off x="440" y="1840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089" name="AutoShape 997"/>
            <p:cNvSpPr>
              <a:spLocks noChangeArrowheads="1"/>
            </p:cNvSpPr>
            <p:nvPr/>
          </p:nvSpPr>
          <p:spPr bwMode="auto">
            <a:xfrm>
              <a:off x="450" y="1834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090" name="AutoShape 998"/>
            <p:cNvSpPr>
              <a:spLocks noChangeArrowheads="1"/>
            </p:cNvSpPr>
            <p:nvPr/>
          </p:nvSpPr>
          <p:spPr bwMode="auto">
            <a:xfrm>
              <a:off x="456" y="1824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091" name="AutoShape 999"/>
            <p:cNvSpPr>
              <a:spLocks noChangeArrowheads="1"/>
            </p:cNvSpPr>
            <p:nvPr/>
          </p:nvSpPr>
          <p:spPr bwMode="auto">
            <a:xfrm>
              <a:off x="462" y="1816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092" name="AutoShape 1000"/>
            <p:cNvSpPr>
              <a:spLocks noChangeArrowheads="1"/>
            </p:cNvSpPr>
            <p:nvPr/>
          </p:nvSpPr>
          <p:spPr bwMode="auto">
            <a:xfrm>
              <a:off x="468" y="1806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093" name="AutoShape 1001"/>
            <p:cNvSpPr>
              <a:spLocks noChangeArrowheads="1"/>
            </p:cNvSpPr>
            <p:nvPr/>
          </p:nvSpPr>
          <p:spPr bwMode="auto">
            <a:xfrm>
              <a:off x="474" y="1796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094" name="AutoShape 1002"/>
            <p:cNvSpPr>
              <a:spLocks noChangeArrowheads="1"/>
            </p:cNvSpPr>
            <p:nvPr/>
          </p:nvSpPr>
          <p:spPr bwMode="auto">
            <a:xfrm>
              <a:off x="478" y="1784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095" name="AutoShape 1003"/>
            <p:cNvSpPr>
              <a:spLocks noChangeArrowheads="1"/>
            </p:cNvSpPr>
            <p:nvPr/>
          </p:nvSpPr>
          <p:spPr bwMode="auto">
            <a:xfrm>
              <a:off x="484" y="1770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096" name="Oval 1004"/>
            <p:cNvSpPr>
              <a:spLocks noChangeArrowheads="1"/>
            </p:cNvSpPr>
            <p:nvPr/>
          </p:nvSpPr>
          <p:spPr bwMode="auto">
            <a:xfrm>
              <a:off x="484" y="1777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097" name="Oval 1005"/>
            <p:cNvSpPr>
              <a:spLocks noChangeArrowheads="1"/>
            </p:cNvSpPr>
            <p:nvPr/>
          </p:nvSpPr>
          <p:spPr bwMode="auto">
            <a:xfrm>
              <a:off x="490" y="1761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098" name="Oval 1006"/>
            <p:cNvSpPr>
              <a:spLocks noChangeArrowheads="1"/>
            </p:cNvSpPr>
            <p:nvPr/>
          </p:nvSpPr>
          <p:spPr bwMode="auto">
            <a:xfrm>
              <a:off x="494" y="1751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099" name="Oval 1007"/>
            <p:cNvSpPr>
              <a:spLocks noChangeArrowheads="1"/>
            </p:cNvSpPr>
            <p:nvPr/>
          </p:nvSpPr>
          <p:spPr bwMode="auto">
            <a:xfrm>
              <a:off x="498" y="174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100" name="Oval 1008"/>
            <p:cNvSpPr>
              <a:spLocks noChangeArrowheads="1"/>
            </p:cNvSpPr>
            <p:nvPr/>
          </p:nvSpPr>
          <p:spPr bwMode="auto">
            <a:xfrm>
              <a:off x="500" y="173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101" name="Oval 1009"/>
            <p:cNvSpPr>
              <a:spLocks noChangeArrowheads="1"/>
            </p:cNvSpPr>
            <p:nvPr/>
          </p:nvSpPr>
          <p:spPr bwMode="auto">
            <a:xfrm>
              <a:off x="504" y="172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102" name="Oval 1010"/>
            <p:cNvSpPr>
              <a:spLocks noChangeArrowheads="1"/>
            </p:cNvSpPr>
            <p:nvPr/>
          </p:nvSpPr>
          <p:spPr bwMode="auto">
            <a:xfrm>
              <a:off x="506" y="172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103" name="Oval 1011"/>
            <p:cNvSpPr>
              <a:spLocks noChangeArrowheads="1"/>
            </p:cNvSpPr>
            <p:nvPr/>
          </p:nvSpPr>
          <p:spPr bwMode="auto">
            <a:xfrm>
              <a:off x="508" y="171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104" name="Oval 1012"/>
            <p:cNvSpPr>
              <a:spLocks noChangeArrowheads="1"/>
            </p:cNvSpPr>
            <p:nvPr/>
          </p:nvSpPr>
          <p:spPr bwMode="auto">
            <a:xfrm>
              <a:off x="508" y="170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105" name="Oval 1013"/>
            <p:cNvSpPr>
              <a:spLocks noChangeArrowheads="1"/>
            </p:cNvSpPr>
            <p:nvPr/>
          </p:nvSpPr>
          <p:spPr bwMode="auto">
            <a:xfrm>
              <a:off x="508" y="169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106" name="Oval 1014"/>
            <p:cNvSpPr>
              <a:spLocks noChangeArrowheads="1"/>
            </p:cNvSpPr>
            <p:nvPr/>
          </p:nvSpPr>
          <p:spPr bwMode="auto">
            <a:xfrm>
              <a:off x="508" y="168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107" name="Oval 1015"/>
            <p:cNvSpPr>
              <a:spLocks noChangeArrowheads="1"/>
            </p:cNvSpPr>
            <p:nvPr/>
          </p:nvSpPr>
          <p:spPr bwMode="auto">
            <a:xfrm>
              <a:off x="506" y="167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108" name="Oval 1016"/>
            <p:cNvSpPr>
              <a:spLocks noChangeArrowheads="1"/>
            </p:cNvSpPr>
            <p:nvPr/>
          </p:nvSpPr>
          <p:spPr bwMode="auto">
            <a:xfrm>
              <a:off x="508" y="174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109" name="Oval 1017"/>
            <p:cNvSpPr>
              <a:spLocks noChangeArrowheads="1"/>
            </p:cNvSpPr>
            <p:nvPr/>
          </p:nvSpPr>
          <p:spPr bwMode="auto">
            <a:xfrm>
              <a:off x="508" y="1738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110" name="Oval 1018"/>
            <p:cNvSpPr>
              <a:spLocks noChangeArrowheads="1"/>
            </p:cNvSpPr>
            <p:nvPr/>
          </p:nvSpPr>
          <p:spPr bwMode="auto">
            <a:xfrm>
              <a:off x="508" y="1728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111" name="Oval 1019"/>
            <p:cNvSpPr>
              <a:spLocks noChangeArrowheads="1"/>
            </p:cNvSpPr>
            <p:nvPr/>
          </p:nvSpPr>
          <p:spPr bwMode="auto">
            <a:xfrm>
              <a:off x="508" y="171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112" name="Oval 1020"/>
            <p:cNvSpPr>
              <a:spLocks noChangeArrowheads="1"/>
            </p:cNvSpPr>
            <p:nvPr/>
          </p:nvSpPr>
          <p:spPr bwMode="auto">
            <a:xfrm>
              <a:off x="506" y="1708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113" name="Oval 1021"/>
            <p:cNvSpPr>
              <a:spLocks noChangeArrowheads="1"/>
            </p:cNvSpPr>
            <p:nvPr/>
          </p:nvSpPr>
          <p:spPr bwMode="auto">
            <a:xfrm>
              <a:off x="508" y="175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114" name="Oval 1022"/>
            <p:cNvSpPr>
              <a:spLocks noChangeArrowheads="1"/>
            </p:cNvSpPr>
            <p:nvPr/>
          </p:nvSpPr>
          <p:spPr bwMode="auto">
            <a:xfrm>
              <a:off x="506" y="176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115" name="Oval 1023"/>
            <p:cNvSpPr>
              <a:spLocks noChangeArrowheads="1"/>
            </p:cNvSpPr>
            <p:nvPr/>
          </p:nvSpPr>
          <p:spPr bwMode="auto">
            <a:xfrm>
              <a:off x="508" y="1768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116" name="Oval 1024"/>
            <p:cNvSpPr>
              <a:spLocks noChangeArrowheads="1"/>
            </p:cNvSpPr>
            <p:nvPr/>
          </p:nvSpPr>
          <p:spPr bwMode="auto">
            <a:xfrm>
              <a:off x="508" y="177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117" name="Oval 1025"/>
            <p:cNvSpPr>
              <a:spLocks noChangeArrowheads="1"/>
            </p:cNvSpPr>
            <p:nvPr/>
          </p:nvSpPr>
          <p:spPr bwMode="auto">
            <a:xfrm>
              <a:off x="508" y="178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118" name="Oval 1026"/>
            <p:cNvSpPr>
              <a:spLocks noChangeArrowheads="1"/>
            </p:cNvSpPr>
            <p:nvPr/>
          </p:nvSpPr>
          <p:spPr bwMode="auto">
            <a:xfrm>
              <a:off x="508" y="179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119" name="Oval 1027"/>
            <p:cNvSpPr>
              <a:spLocks noChangeArrowheads="1"/>
            </p:cNvSpPr>
            <p:nvPr/>
          </p:nvSpPr>
          <p:spPr bwMode="auto">
            <a:xfrm>
              <a:off x="508" y="180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120" name="Oval 1028"/>
            <p:cNvSpPr>
              <a:spLocks noChangeArrowheads="1"/>
            </p:cNvSpPr>
            <p:nvPr/>
          </p:nvSpPr>
          <p:spPr bwMode="auto">
            <a:xfrm>
              <a:off x="506" y="1818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121" name="Oval 1029"/>
            <p:cNvSpPr>
              <a:spLocks noChangeArrowheads="1"/>
            </p:cNvSpPr>
            <p:nvPr/>
          </p:nvSpPr>
          <p:spPr bwMode="auto">
            <a:xfrm>
              <a:off x="508" y="1828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122" name="Oval 1030"/>
            <p:cNvSpPr>
              <a:spLocks noChangeArrowheads="1"/>
            </p:cNvSpPr>
            <p:nvPr/>
          </p:nvSpPr>
          <p:spPr bwMode="auto">
            <a:xfrm>
              <a:off x="510" y="184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123" name="Oval 1031"/>
            <p:cNvSpPr>
              <a:spLocks noChangeArrowheads="1"/>
            </p:cNvSpPr>
            <p:nvPr/>
          </p:nvSpPr>
          <p:spPr bwMode="auto">
            <a:xfrm>
              <a:off x="518" y="184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124" name="Oval 1032"/>
            <p:cNvSpPr>
              <a:spLocks noChangeArrowheads="1"/>
            </p:cNvSpPr>
            <p:nvPr/>
          </p:nvSpPr>
          <p:spPr bwMode="auto">
            <a:xfrm>
              <a:off x="526" y="185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125" name="Oval 1033"/>
            <p:cNvSpPr>
              <a:spLocks noChangeArrowheads="1"/>
            </p:cNvSpPr>
            <p:nvPr/>
          </p:nvSpPr>
          <p:spPr bwMode="auto">
            <a:xfrm>
              <a:off x="532" y="185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126" name="Oval 1034"/>
            <p:cNvSpPr>
              <a:spLocks noChangeArrowheads="1"/>
            </p:cNvSpPr>
            <p:nvPr/>
          </p:nvSpPr>
          <p:spPr bwMode="auto">
            <a:xfrm>
              <a:off x="542" y="185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127" name="Oval 1035"/>
            <p:cNvSpPr>
              <a:spLocks noChangeArrowheads="1"/>
            </p:cNvSpPr>
            <p:nvPr/>
          </p:nvSpPr>
          <p:spPr bwMode="auto">
            <a:xfrm>
              <a:off x="552" y="184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128" name="Oval 1036"/>
            <p:cNvSpPr>
              <a:spLocks noChangeArrowheads="1"/>
            </p:cNvSpPr>
            <p:nvPr/>
          </p:nvSpPr>
          <p:spPr bwMode="auto">
            <a:xfrm>
              <a:off x="558" y="1838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129" name="Oval 1037"/>
            <p:cNvSpPr>
              <a:spLocks noChangeArrowheads="1"/>
            </p:cNvSpPr>
            <p:nvPr/>
          </p:nvSpPr>
          <p:spPr bwMode="auto">
            <a:xfrm>
              <a:off x="566" y="183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130" name="Oval 1038"/>
            <p:cNvSpPr>
              <a:spLocks noChangeArrowheads="1"/>
            </p:cNvSpPr>
            <p:nvPr/>
          </p:nvSpPr>
          <p:spPr bwMode="auto">
            <a:xfrm>
              <a:off x="572" y="182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131" name="Oval 1039"/>
            <p:cNvSpPr>
              <a:spLocks noChangeArrowheads="1"/>
            </p:cNvSpPr>
            <p:nvPr/>
          </p:nvSpPr>
          <p:spPr bwMode="auto">
            <a:xfrm>
              <a:off x="576" y="181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132" name="Oval 1040"/>
            <p:cNvSpPr>
              <a:spLocks noChangeArrowheads="1"/>
            </p:cNvSpPr>
            <p:nvPr/>
          </p:nvSpPr>
          <p:spPr bwMode="auto">
            <a:xfrm>
              <a:off x="582" y="180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133" name="Oval 1041"/>
            <p:cNvSpPr>
              <a:spLocks noChangeArrowheads="1"/>
            </p:cNvSpPr>
            <p:nvPr/>
          </p:nvSpPr>
          <p:spPr bwMode="auto">
            <a:xfrm>
              <a:off x="584" y="179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134" name="Oval 1042"/>
            <p:cNvSpPr>
              <a:spLocks noChangeArrowheads="1"/>
            </p:cNvSpPr>
            <p:nvPr/>
          </p:nvSpPr>
          <p:spPr bwMode="auto">
            <a:xfrm>
              <a:off x="590" y="178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135" name="Oval 1043"/>
            <p:cNvSpPr>
              <a:spLocks noChangeArrowheads="1"/>
            </p:cNvSpPr>
            <p:nvPr/>
          </p:nvSpPr>
          <p:spPr bwMode="auto">
            <a:xfrm>
              <a:off x="592" y="177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136" name="Oval 1044"/>
            <p:cNvSpPr>
              <a:spLocks noChangeArrowheads="1"/>
            </p:cNvSpPr>
            <p:nvPr/>
          </p:nvSpPr>
          <p:spPr bwMode="auto">
            <a:xfrm>
              <a:off x="596" y="176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137" name="Oval 1045"/>
            <p:cNvSpPr>
              <a:spLocks noChangeArrowheads="1"/>
            </p:cNvSpPr>
            <p:nvPr/>
          </p:nvSpPr>
          <p:spPr bwMode="auto">
            <a:xfrm>
              <a:off x="600" y="175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138" name="Oval 1046"/>
            <p:cNvSpPr>
              <a:spLocks noChangeArrowheads="1"/>
            </p:cNvSpPr>
            <p:nvPr/>
          </p:nvSpPr>
          <p:spPr bwMode="auto">
            <a:xfrm>
              <a:off x="604" y="174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139" name="Oval 1047"/>
            <p:cNvSpPr>
              <a:spLocks noChangeArrowheads="1"/>
            </p:cNvSpPr>
            <p:nvPr/>
          </p:nvSpPr>
          <p:spPr bwMode="auto">
            <a:xfrm>
              <a:off x="608" y="1730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140" name="Oval 1048"/>
            <p:cNvSpPr>
              <a:spLocks noChangeArrowheads="1"/>
            </p:cNvSpPr>
            <p:nvPr/>
          </p:nvSpPr>
          <p:spPr bwMode="auto">
            <a:xfrm>
              <a:off x="614" y="1719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141" name="Oval 1049"/>
            <p:cNvSpPr>
              <a:spLocks noChangeArrowheads="1"/>
            </p:cNvSpPr>
            <p:nvPr/>
          </p:nvSpPr>
          <p:spPr bwMode="auto">
            <a:xfrm>
              <a:off x="618" y="1709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142" name="Oval 1050"/>
            <p:cNvSpPr>
              <a:spLocks noChangeArrowheads="1"/>
            </p:cNvSpPr>
            <p:nvPr/>
          </p:nvSpPr>
          <p:spPr bwMode="auto">
            <a:xfrm>
              <a:off x="622" y="1699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143" name="Oval 1051"/>
            <p:cNvSpPr>
              <a:spLocks noChangeArrowheads="1"/>
            </p:cNvSpPr>
            <p:nvPr/>
          </p:nvSpPr>
          <p:spPr bwMode="auto">
            <a:xfrm>
              <a:off x="622" y="1690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144" name="Oval 1052"/>
            <p:cNvSpPr>
              <a:spLocks noChangeArrowheads="1"/>
            </p:cNvSpPr>
            <p:nvPr/>
          </p:nvSpPr>
          <p:spPr bwMode="auto">
            <a:xfrm>
              <a:off x="622" y="1678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145" name="Oval 1053"/>
            <p:cNvSpPr>
              <a:spLocks noChangeArrowheads="1"/>
            </p:cNvSpPr>
            <p:nvPr/>
          </p:nvSpPr>
          <p:spPr bwMode="auto">
            <a:xfrm>
              <a:off x="622" y="1665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146" name="Oval 1054"/>
            <p:cNvSpPr>
              <a:spLocks noChangeArrowheads="1"/>
            </p:cNvSpPr>
            <p:nvPr/>
          </p:nvSpPr>
          <p:spPr bwMode="auto">
            <a:xfrm>
              <a:off x="619" y="1672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147" name="Oval 1055"/>
            <p:cNvSpPr>
              <a:spLocks noChangeArrowheads="1"/>
            </p:cNvSpPr>
            <p:nvPr/>
          </p:nvSpPr>
          <p:spPr bwMode="auto">
            <a:xfrm>
              <a:off x="621" y="1681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148" name="Oval 1056"/>
            <p:cNvSpPr>
              <a:spLocks noChangeArrowheads="1"/>
            </p:cNvSpPr>
            <p:nvPr/>
          </p:nvSpPr>
          <p:spPr bwMode="auto">
            <a:xfrm>
              <a:off x="619" y="1691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149" name="Oval 1057"/>
            <p:cNvSpPr>
              <a:spLocks noChangeArrowheads="1"/>
            </p:cNvSpPr>
            <p:nvPr/>
          </p:nvSpPr>
          <p:spPr bwMode="auto">
            <a:xfrm>
              <a:off x="619" y="1704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150" name="Oval 1058"/>
            <p:cNvSpPr>
              <a:spLocks noChangeArrowheads="1"/>
            </p:cNvSpPr>
            <p:nvPr/>
          </p:nvSpPr>
          <p:spPr bwMode="auto">
            <a:xfrm>
              <a:off x="619" y="1714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151" name="Oval 1059"/>
            <p:cNvSpPr>
              <a:spLocks noChangeArrowheads="1"/>
            </p:cNvSpPr>
            <p:nvPr/>
          </p:nvSpPr>
          <p:spPr bwMode="auto">
            <a:xfrm>
              <a:off x="619" y="1720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152" name="Oval 1060"/>
            <p:cNvSpPr>
              <a:spLocks noChangeArrowheads="1"/>
            </p:cNvSpPr>
            <p:nvPr/>
          </p:nvSpPr>
          <p:spPr bwMode="auto">
            <a:xfrm>
              <a:off x="619" y="1727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153" name="Oval 1061"/>
            <p:cNvSpPr>
              <a:spLocks noChangeArrowheads="1"/>
            </p:cNvSpPr>
            <p:nvPr/>
          </p:nvSpPr>
          <p:spPr bwMode="auto">
            <a:xfrm>
              <a:off x="619" y="1731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154" name="Oval 1062"/>
            <p:cNvSpPr>
              <a:spLocks noChangeArrowheads="1"/>
            </p:cNvSpPr>
            <p:nvPr/>
          </p:nvSpPr>
          <p:spPr bwMode="auto">
            <a:xfrm>
              <a:off x="619" y="1739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155" name="Oval 1063"/>
            <p:cNvSpPr>
              <a:spLocks noChangeArrowheads="1"/>
            </p:cNvSpPr>
            <p:nvPr/>
          </p:nvSpPr>
          <p:spPr bwMode="auto">
            <a:xfrm>
              <a:off x="621" y="1750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156" name="Oval 1064"/>
            <p:cNvSpPr>
              <a:spLocks noChangeArrowheads="1"/>
            </p:cNvSpPr>
            <p:nvPr/>
          </p:nvSpPr>
          <p:spPr bwMode="auto">
            <a:xfrm>
              <a:off x="621" y="1760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157" name="Oval 1065"/>
            <p:cNvSpPr>
              <a:spLocks noChangeArrowheads="1"/>
            </p:cNvSpPr>
            <p:nvPr/>
          </p:nvSpPr>
          <p:spPr bwMode="auto">
            <a:xfrm>
              <a:off x="621" y="1771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158" name="Oval 1066"/>
            <p:cNvSpPr>
              <a:spLocks noChangeArrowheads="1"/>
            </p:cNvSpPr>
            <p:nvPr/>
          </p:nvSpPr>
          <p:spPr bwMode="auto">
            <a:xfrm>
              <a:off x="621" y="1777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159" name="Oval 1067"/>
            <p:cNvSpPr>
              <a:spLocks noChangeArrowheads="1"/>
            </p:cNvSpPr>
            <p:nvPr/>
          </p:nvSpPr>
          <p:spPr bwMode="auto">
            <a:xfrm>
              <a:off x="621" y="1787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160" name="Oval 1068"/>
            <p:cNvSpPr>
              <a:spLocks noChangeArrowheads="1"/>
            </p:cNvSpPr>
            <p:nvPr/>
          </p:nvSpPr>
          <p:spPr bwMode="auto">
            <a:xfrm>
              <a:off x="621" y="179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161" name="Oval 1069"/>
            <p:cNvSpPr>
              <a:spLocks noChangeArrowheads="1"/>
            </p:cNvSpPr>
            <p:nvPr/>
          </p:nvSpPr>
          <p:spPr bwMode="auto">
            <a:xfrm>
              <a:off x="621" y="1806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162" name="Oval 1070"/>
            <p:cNvSpPr>
              <a:spLocks noChangeArrowheads="1"/>
            </p:cNvSpPr>
            <p:nvPr/>
          </p:nvSpPr>
          <p:spPr bwMode="auto">
            <a:xfrm>
              <a:off x="621" y="1810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163" name="Oval 1071"/>
            <p:cNvSpPr>
              <a:spLocks noChangeArrowheads="1"/>
            </p:cNvSpPr>
            <p:nvPr/>
          </p:nvSpPr>
          <p:spPr bwMode="auto">
            <a:xfrm>
              <a:off x="621" y="1821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164" name="Oval 1072"/>
            <p:cNvSpPr>
              <a:spLocks noChangeArrowheads="1"/>
            </p:cNvSpPr>
            <p:nvPr/>
          </p:nvSpPr>
          <p:spPr bwMode="auto">
            <a:xfrm>
              <a:off x="621" y="1827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165" name="Oval 1073"/>
            <p:cNvSpPr>
              <a:spLocks noChangeArrowheads="1"/>
            </p:cNvSpPr>
            <p:nvPr/>
          </p:nvSpPr>
          <p:spPr bwMode="auto">
            <a:xfrm>
              <a:off x="621" y="1837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166" name="Oval 1074"/>
            <p:cNvSpPr>
              <a:spLocks noChangeArrowheads="1"/>
            </p:cNvSpPr>
            <p:nvPr/>
          </p:nvSpPr>
          <p:spPr bwMode="auto">
            <a:xfrm>
              <a:off x="621" y="1846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167" name="Oval 1075"/>
            <p:cNvSpPr>
              <a:spLocks noChangeArrowheads="1"/>
            </p:cNvSpPr>
            <p:nvPr/>
          </p:nvSpPr>
          <p:spPr bwMode="auto">
            <a:xfrm>
              <a:off x="623" y="1856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168" name="Oval 1076"/>
            <p:cNvSpPr>
              <a:spLocks noChangeArrowheads="1"/>
            </p:cNvSpPr>
            <p:nvPr/>
          </p:nvSpPr>
          <p:spPr bwMode="auto">
            <a:xfrm>
              <a:off x="621" y="1858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169" name="Oval 1077"/>
            <p:cNvSpPr>
              <a:spLocks noChangeArrowheads="1"/>
            </p:cNvSpPr>
            <p:nvPr/>
          </p:nvSpPr>
          <p:spPr bwMode="auto">
            <a:xfrm>
              <a:off x="623" y="1869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170" name="Oval 1078"/>
            <p:cNvSpPr>
              <a:spLocks noChangeArrowheads="1"/>
            </p:cNvSpPr>
            <p:nvPr/>
          </p:nvSpPr>
          <p:spPr bwMode="auto">
            <a:xfrm>
              <a:off x="623" y="1873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171" name="Oval 1079"/>
            <p:cNvSpPr>
              <a:spLocks noChangeArrowheads="1"/>
            </p:cNvSpPr>
            <p:nvPr/>
          </p:nvSpPr>
          <p:spPr bwMode="auto">
            <a:xfrm>
              <a:off x="621" y="1883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172" name="Oval 1080"/>
            <p:cNvSpPr>
              <a:spLocks noChangeArrowheads="1"/>
            </p:cNvSpPr>
            <p:nvPr/>
          </p:nvSpPr>
          <p:spPr bwMode="auto">
            <a:xfrm>
              <a:off x="621" y="189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173" name="Oval 1081"/>
            <p:cNvSpPr>
              <a:spLocks noChangeArrowheads="1"/>
            </p:cNvSpPr>
            <p:nvPr/>
          </p:nvSpPr>
          <p:spPr bwMode="auto">
            <a:xfrm>
              <a:off x="621" y="1900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174" name="Oval 1082"/>
            <p:cNvSpPr>
              <a:spLocks noChangeArrowheads="1"/>
            </p:cNvSpPr>
            <p:nvPr/>
          </p:nvSpPr>
          <p:spPr bwMode="auto">
            <a:xfrm>
              <a:off x="621" y="1911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175" name="Oval 1083"/>
            <p:cNvSpPr>
              <a:spLocks noChangeArrowheads="1"/>
            </p:cNvSpPr>
            <p:nvPr/>
          </p:nvSpPr>
          <p:spPr bwMode="auto">
            <a:xfrm>
              <a:off x="621" y="1919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176" name="Oval 1084"/>
            <p:cNvSpPr>
              <a:spLocks noChangeArrowheads="1"/>
            </p:cNvSpPr>
            <p:nvPr/>
          </p:nvSpPr>
          <p:spPr bwMode="auto">
            <a:xfrm>
              <a:off x="621" y="1929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177" name="Oval 1085"/>
            <p:cNvSpPr>
              <a:spLocks noChangeArrowheads="1"/>
            </p:cNvSpPr>
            <p:nvPr/>
          </p:nvSpPr>
          <p:spPr bwMode="auto">
            <a:xfrm>
              <a:off x="621" y="1938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178" name="Oval 1086"/>
            <p:cNvSpPr>
              <a:spLocks noChangeArrowheads="1"/>
            </p:cNvSpPr>
            <p:nvPr/>
          </p:nvSpPr>
          <p:spPr bwMode="auto">
            <a:xfrm>
              <a:off x="621" y="1948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179" name="Oval 1087"/>
            <p:cNvSpPr>
              <a:spLocks noChangeArrowheads="1"/>
            </p:cNvSpPr>
            <p:nvPr/>
          </p:nvSpPr>
          <p:spPr bwMode="auto">
            <a:xfrm>
              <a:off x="621" y="1952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180" name="Oval 1088"/>
            <p:cNvSpPr>
              <a:spLocks noChangeArrowheads="1"/>
            </p:cNvSpPr>
            <p:nvPr/>
          </p:nvSpPr>
          <p:spPr bwMode="auto">
            <a:xfrm>
              <a:off x="621" y="1963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181" name="Oval 1089"/>
            <p:cNvSpPr>
              <a:spLocks noChangeArrowheads="1"/>
            </p:cNvSpPr>
            <p:nvPr/>
          </p:nvSpPr>
          <p:spPr bwMode="auto">
            <a:xfrm>
              <a:off x="621" y="1969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182" name="Oval 1090"/>
            <p:cNvSpPr>
              <a:spLocks noChangeArrowheads="1"/>
            </p:cNvSpPr>
            <p:nvPr/>
          </p:nvSpPr>
          <p:spPr bwMode="auto">
            <a:xfrm>
              <a:off x="621" y="198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183" name="Oval 1091"/>
            <p:cNvSpPr>
              <a:spLocks noChangeArrowheads="1"/>
            </p:cNvSpPr>
            <p:nvPr/>
          </p:nvSpPr>
          <p:spPr bwMode="auto">
            <a:xfrm>
              <a:off x="621" y="1988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184" name="Oval 1092"/>
            <p:cNvSpPr>
              <a:spLocks noChangeArrowheads="1"/>
            </p:cNvSpPr>
            <p:nvPr/>
          </p:nvSpPr>
          <p:spPr bwMode="auto">
            <a:xfrm>
              <a:off x="623" y="1998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185" name="Oval 1093"/>
            <p:cNvSpPr>
              <a:spLocks noChangeArrowheads="1"/>
            </p:cNvSpPr>
            <p:nvPr/>
          </p:nvSpPr>
          <p:spPr bwMode="auto">
            <a:xfrm>
              <a:off x="621" y="2003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186" name="Oval 1094"/>
            <p:cNvSpPr>
              <a:spLocks noChangeArrowheads="1"/>
            </p:cNvSpPr>
            <p:nvPr/>
          </p:nvSpPr>
          <p:spPr bwMode="auto">
            <a:xfrm>
              <a:off x="623" y="2011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187" name="Oval 1095"/>
            <p:cNvSpPr>
              <a:spLocks noChangeArrowheads="1"/>
            </p:cNvSpPr>
            <p:nvPr/>
          </p:nvSpPr>
          <p:spPr bwMode="auto">
            <a:xfrm>
              <a:off x="621" y="2015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188" name="Oval 1096"/>
            <p:cNvSpPr>
              <a:spLocks noChangeArrowheads="1"/>
            </p:cNvSpPr>
            <p:nvPr/>
          </p:nvSpPr>
          <p:spPr bwMode="auto">
            <a:xfrm>
              <a:off x="621" y="202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189" name="Oval 1097"/>
            <p:cNvSpPr>
              <a:spLocks noChangeArrowheads="1"/>
            </p:cNvSpPr>
            <p:nvPr/>
          </p:nvSpPr>
          <p:spPr bwMode="auto">
            <a:xfrm>
              <a:off x="621" y="2032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190" name="Oval 1098"/>
            <p:cNvSpPr>
              <a:spLocks noChangeArrowheads="1"/>
            </p:cNvSpPr>
            <p:nvPr/>
          </p:nvSpPr>
          <p:spPr bwMode="auto">
            <a:xfrm>
              <a:off x="621" y="2042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191" name="Oval 1099"/>
            <p:cNvSpPr>
              <a:spLocks noChangeArrowheads="1"/>
            </p:cNvSpPr>
            <p:nvPr/>
          </p:nvSpPr>
          <p:spPr bwMode="auto">
            <a:xfrm>
              <a:off x="626" y="1761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192" name="Oval 1100"/>
            <p:cNvSpPr>
              <a:spLocks noChangeArrowheads="1"/>
            </p:cNvSpPr>
            <p:nvPr/>
          </p:nvSpPr>
          <p:spPr bwMode="auto">
            <a:xfrm>
              <a:off x="623" y="1790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193" name="Oval 1101"/>
            <p:cNvSpPr>
              <a:spLocks noChangeArrowheads="1"/>
            </p:cNvSpPr>
            <p:nvPr/>
          </p:nvSpPr>
          <p:spPr bwMode="auto">
            <a:xfrm>
              <a:off x="630" y="1752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194" name="Oval 1102"/>
            <p:cNvSpPr>
              <a:spLocks noChangeArrowheads="1"/>
            </p:cNvSpPr>
            <p:nvPr/>
          </p:nvSpPr>
          <p:spPr bwMode="auto">
            <a:xfrm>
              <a:off x="635" y="1741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195" name="Oval 1103"/>
            <p:cNvSpPr>
              <a:spLocks noChangeArrowheads="1"/>
            </p:cNvSpPr>
            <p:nvPr/>
          </p:nvSpPr>
          <p:spPr bwMode="auto">
            <a:xfrm>
              <a:off x="639" y="1733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196" name="Oval 1104"/>
            <p:cNvSpPr>
              <a:spLocks noChangeArrowheads="1"/>
            </p:cNvSpPr>
            <p:nvPr/>
          </p:nvSpPr>
          <p:spPr bwMode="auto">
            <a:xfrm>
              <a:off x="643" y="1725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197" name="Oval 1105"/>
            <p:cNvSpPr>
              <a:spLocks noChangeArrowheads="1"/>
            </p:cNvSpPr>
            <p:nvPr/>
          </p:nvSpPr>
          <p:spPr bwMode="auto">
            <a:xfrm>
              <a:off x="645" y="1720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198" name="Oval 1106"/>
            <p:cNvSpPr>
              <a:spLocks noChangeArrowheads="1"/>
            </p:cNvSpPr>
            <p:nvPr/>
          </p:nvSpPr>
          <p:spPr bwMode="auto">
            <a:xfrm>
              <a:off x="651" y="1714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199" name="Oval 1107"/>
            <p:cNvSpPr>
              <a:spLocks noChangeArrowheads="1"/>
            </p:cNvSpPr>
            <p:nvPr/>
          </p:nvSpPr>
          <p:spPr bwMode="auto">
            <a:xfrm>
              <a:off x="655" y="1708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200" name="Oval 1108"/>
            <p:cNvSpPr>
              <a:spLocks noChangeArrowheads="1"/>
            </p:cNvSpPr>
            <p:nvPr/>
          </p:nvSpPr>
          <p:spPr bwMode="auto">
            <a:xfrm>
              <a:off x="661" y="170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201" name="Oval 1109"/>
            <p:cNvSpPr>
              <a:spLocks noChangeArrowheads="1"/>
            </p:cNvSpPr>
            <p:nvPr/>
          </p:nvSpPr>
          <p:spPr bwMode="auto">
            <a:xfrm>
              <a:off x="667" y="1695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202" name="Oval 1110"/>
            <p:cNvSpPr>
              <a:spLocks noChangeArrowheads="1"/>
            </p:cNvSpPr>
            <p:nvPr/>
          </p:nvSpPr>
          <p:spPr bwMode="auto">
            <a:xfrm>
              <a:off x="673" y="1687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203" name="Oval 1111"/>
            <p:cNvSpPr>
              <a:spLocks noChangeArrowheads="1"/>
            </p:cNvSpPr>
            <p:nvPr/>
          </p:nvSpPr>
          <p:spPr bwMode="auto">
            <a:xfrm>
              <a:off x="679" y="1681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204" name="Oval 1112"/>
            <p:cNvSpPr>
              <a:spLocks noChangeArrowheads="1"/>
            </p:cNvSpPr>
            <p:nvPr/>
          </p:nvSpPr>
          <p:spPr bwMode="auto">
            <a:xfrm>
              <a:off x="685" y="1672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205" name="Oval 1113"/>
            <p:cNvSpPr>
              <a:spLocks noChangeArrowheads="1"/>
            </p:cNvSpPr>
            <p:nvPr/>
          </p:nvSpPr>
          <p:spPr bwMode="auto">
            <a:xfrm>
              <a:off x="695" y="1666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206" name="Oval 1114"/>
            <p:cNvSpPr>
              <a:spLocks noChangeArrowheads="1"/>
            </p:cNvSpPr>
            <p:nvPr/>
          </p:nvSpPr>
          <p:spPr bwMode="auto">
            <a:xfrm>
              <a:off x="705" y="1664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207" name="Oval 1115"/>
            <p:cNvSpPr>
              <a:spLocks noChangeArrowheads="1"/>
            </p:cNvSpPr>
            <p:nvPr/>
          </p:nvSpPr>
          <p:spPr bwMode="auto">
            <a:xfrm>
              <a:off x="715" y="1662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208" name="Oval 1116"/>
            <p:cNvSpPr>
              <a:spLocks noChangeArrowheads="1"/>
            </p:cNvSpPr>
            <p:nvPr/>
          </p:nvSpPr>
          <p:spPr bwMode="auto">
            <a:xfrm>
              <a:off x="725" y="1662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209" name="Oval 1117"/>
            <p:cNvSpPr>
              <a:spLocks noChangeArrowheads="1"/>
            </p:cNvSpPr>
            <p:nvPr/>
          </p:nvSpPr>
          <p:spPr bwMode="auto">
            <a:xfrm>
              <a:off x="732" y="1666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210" name="Oval 1118"/>
            <p:cNvSpPr>
              <a:spLocks noChangeArrowheads="1"/>
            </p:cNvSpPr>
            <p:nvPr/>
          </p:nvSpPr>
          <p:spPr bwMode="auto">
            <a:xfrm>
              <a:off x="739" y="1672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211" name="Oval 1119"/>
            <p:cNvSpPr>
              <a:spLocks noChangeArrowheads="1"/>
            </p:cNvSpPr>
            <p:nvPr/>
          </p:nvSpPr>
          <p:spPr bwMode="auto">
            <a:xfrm>
              <a:off x="745" y="1679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212" name="Oval 1120"/>
            <p:cNvSpPr>
              <a:spLocks noChangeArrowheads="1"/>
            </p:cNvSpPr>
            <p:nvPr/>
          </p:nvSpPr>
          <p:spPr bwMode="auto">
            <a:xfrm>
              <a:off x="751" y="1689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213" name="Oval 1121"/>
            <p:cNvSpPr>
              <a:spLocks noChangeArrowheads="1"/>
            </p:cNvSpPr>
            <p:nvPr/>
          </p:nvSpPr>
          <p:spPr bwMode="auto">
            <a:xfrm>
              <a:off x="755" y="170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214" name="Oval 1122"/>
            <p:cNvSpPr>
              <a:spLocks noChangeArrowheads="1"/>
            </p:cNvSpPr>
            <p:nvPr/>
          </p:nvSpPr>
          <p:spPr bwMode="auto">
            <a:xfrm>
              <a:off x="757" y="1709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215" name="Oval 1123"/>
            <p:cNvSpPr>
              <a:spLocks noChangeArrowheads="1"/>
            </p:cNvSpPr>
            <p:nvPr/>
          </p:nvSpPr>
          <p:spPr bwMode="auto">
            <a:xfrm>
              <a:off x="758" y="172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216" name="Oval 1124"/>
            <p:cNvSpPr>
              <a:spLocks noChangeArrowheads="1"/>
            </p:cNvSpPr>
            <p:nvPr/>
          </p:nvSpPr>
          <p:spPr bwMode="auto">
            <a:xfrm>
              <a:off x="758" y="1734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217" name="Oval 1125"/>
            <p:cNvSpPr>
              <a:spLocks noChangeArrowheads="1"/>
            </p:cNvSpPr>
            <p:nvPr/>
          </p:nvSpPr>
          <p:spPr bwMode="auto">
            <a:xfrm>
              <a:off x="758" y="1745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218" name="Oval 1126"/>
            <p:cNvSpPr>
              <a:spLocks noChangeArrowheads="1"/>
            </p:cNvSpPr>
            <p:nvPr/>
          </p:nvSpPr>
          <p:spPr bwMode="auto">
            <a:xfrm>
              <a:off x="757" y="1755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219" name="Oval 1127"/>
            <p:cNvSpPr>
              <a:spLocks noChangeArrowheads="1"/>
            </p:cNvSpPr>
            <p:nvPr/>
          </p:nvSpPr>
          <p:spPr bwMode="auto">
            <a:xfrm>
              <a:off x="756" y="1765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220" name="Oval 1128"/>
            <p:cNvSpPr>
              <a:spLocks noChangeArrowheads="1"/>
            </p:cNvSpPr>
            <p:nvPr/>
          </p:nvSpPr>
          <p:spPr bwMode="auto">
            <a:xfrm>
              <a:off x="756" y="1776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221" name="Oval 1129"/>
            <p:cNvSpPr>
              <a:spLocks noChangeArrowheads="1"/>
            </p:cNvSpPr>
            <p:nvPr/>
          </p:nvSpPr>
          <p:spPr bwMode="auto">
            <a:xfrm>
              <a:off x="756" y="1786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222" name="Oval 1130"/>
            <p:cNvSpPr>
              <a:spLocks noChangeArrowheads="1"/>
            </p:cNvSpPr>
            <p:nvPr/>
          </p:nvSpPr>
          <p:spPr bwMode="auto">
            <a:xfrm>
              <a:off x="757" y="1797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223" name="Oval 1131"/>
            <p:cNvSpPr>
              <a:spLocks noChangeArrowheads="1"/>
            </p:cNvSpPr>
            <p:nvPr/>
          </p:nvSpPr>
          <p:spPr bwMode="auto">
            <a:xfrm>
              <a:off x="756" y="1807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224" name="Oval 1132"/>
            <p:cNvSpPr>
              <a:spLocks noChangeArrowheads="1"/>
            </p:cNvSpPr>
            <p:nvPr/>
          </p:nvSpPr>
          <p:spPr bwMode="auto">
            <a:xfrm>
              <a:off x="756" y="1818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225" name="Oval 1133"/>
            <p:cNvSpPr>
              <a:spLocks noChangeArrowheads="1"/>
            </p:cNvSpPr>
            <p:nvPr/>
          </p:nvSpPr>
          <p:spPr bwMode="auto">
            <a:xfrm>
              <a:off x="756" y="1828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226" name="Oval 1134"/>
            <p:cNvSpPr>
              <a:spLocks noChangeArrowheads="1"/>
            </p:cNvSpPr>
            <p:nvPr/>
          </p:nvSpPr>
          <p:spPr bwMode="auto">
            <a:xfrm>
              <a:off x="758" y="1836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227" name="Oval 1135"/>
            <p:cNvSpPr>
              <a:spLocks noChangeArrowheads="1"/>
            </p:cNvSpPr>
            <p:nvPr/>
          </p:nvSpPr>
          <p:spPr bwMode="auto">
            <a:xfrm>
              <a:off x="762" y="1847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228" name="Oval 1136"/>
            <p:cNvSpPr>
              <a:spLocks noChangeArrowheads="1"/>
            </p:cNvSpPr>
            <p:nvPr/>
          </p:nvSpPr>
          <p:spPr bwMode="auto">
            <a:xfrm>
              <a:off x="770" y="1855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229" name="Oval 1137"/>
            <p:cNvSpPr>
              <a:spLocks noChangeArrowheads="1"/>
            </p:cNvSpPr>
            <p:nvPr/>
          </p:nvSpPr>
          <p:spPr bwMode="auto">
            <a:xfrm>
              <a:off x="780" y="1857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230" name="Oval 1138"/>
            <p:cNvSpPr>
              <a:spLocks noChangeArrowheads="1"/>
            </p:cNvSpPr>
            <p:nvPr/>
          </p:nvSpPr>
          <p:spPr bwMode="auto">
            <a:xfrm>
              <a:off x="792" y="1855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231" name="Oval 1139"/>
            <p:cNvSpPr>
              <a:spLocks noChangeArrowheads="1"/>
            </p:cNvSpPr>
            <p:nvPr/>
          </p:nvSpPr>
          <p:spPr bwMode="auto">
            <a:xfrm>
              <a:off x="800" y="1849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232" name="Oval 1140"/>
            <p:cNvSpPr>
              <a:spLocks noChangeArrowheads="1"/>
            </p:cNvSpPr>
            <p:nvPr/>
          </p:nvSpPr>
          <p:spPr bwMode="auto">
            <a:xfrm>
              <a:off x="808" y="1841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233" name="Oval 1141"/>
            <p:cNvSpPr>
              <a:spLocks noChangeArrowheads="1"/>
            </p:cNvSpPr>
            <p:nvPr/>
          </p:nvSpPr>
          <p:spPr bwMode="auto">
            <a:xfrm>
              <a:off x="816" y="1832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234" name="Oval 1142"/>
            <p:cNvSpPr>
              <a:spLocks noChangeArrowheads="1"/>
            </p:cNvSpPr>
            <p:nvPr/>
          </p:nvSpPr>
          <p:spPr bwMode="auto">
            <a:xfrm>
              <a:off x="824" y="1822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235" name="Oval 1143"/>
            <p:cNvSpPr>
              <a:spLocks noChangeArrowheads="1"/>
            </p:cNvSpPr>
            <p:nvPr/>
          </p:nvSpPr>
          <p:spPr bwMode="auto">
            <a:xfrm>
              <a:off x="830" y="1811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236" name="Oval 1144"/>
            <p:cNvSpPr>
              <a:spLocks noChangeArrowheads="1"/>
            </p:cNvSpPr>
            <p:nvPr/>
          </p:nvSpPr>
          <p:spPr bwMode="auto">
            <a:xfrm>
              <a:off x="834" y="1804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237" name="Oval 1145"/>
            <p:cNvSpPr>
              <a:spLocks noChangeArrowheads="1"/>
            </p:cNvSpPr>
            <p:nvPr/>
          </p:nvSpPr>
          <p:spPr bwMode="auto">
            <a:xfrm>
              <a:off x="840" y="179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238" name="Oval 1146"/>
            <p:cNvSpPr>
              <a:spLocks noChangeArrowheads="1"/>
            </p:cNvSpPr>
            <p:nvPr/>
          </p:nvSpPr>
          <p:spPr bwMode="auto">
            <a:xfrm>
              <a:off x="842" y="1785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239" name="Oval 1147"/>
            <p:cNvSpPr>
              <a:spLocks noChangeArrowheads="1"/>
            </p:cNvSpPr>
            <p:nvPr/>
          </p:nvSpPr>
          <p:spPr bwMode="auto">
            <a:xfrm>
              <a:off x="846" y="1777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240" name="Oval 1148"/>
            <p:cNvSpPr>
              <a:spLocks noChangeArrowheads="1"/>
            </p:cNvSpPr>
            <p:nvPr/>
          </p:nvSpPr>
          <p:spPr bwMode="auto">
            <a:xfrm>
              <a:off x="850" y="1766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33107" name="Group 1149"/>
          <p:cNvGrpSpPr>
            <a:grpSpLocks/>
          </p:cNvGrpSpPr>
          <p:nvPr/>
        </p:nvGrpSpPr>
        <p:grpSpPr bwMode="auto">
          <a:xfrm>
            <a:off x="5156200" y="1320800"/>
            <a:ext cx="828675" cy="546100"/>
            <a:chOff x="334" y="1662"/>
            <a:chExt cx="533" cy="398"/>
          </a:xfrm>
        </p:grpSpPr>
        <p:sp>
          <p:nvSpPr>
            <p:cNvPr id="38871" name="AutoShape 1150"/>
            <p:cNvSpPr>
              <a:spLocks noChangeArrowheads="1"/>
            </p:cNvSpPr>
            <p:nvPr/>
          </p:nvSpPr>
          <p:spPr bwMode="auto">
            <a:xfrm>
              <a:off x="334" y="1760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872" name="AutoShape 1151"/>
            <p:cNvSpPr>
              <a:spLocks noChangeArrowheads="1"/>
            </p:cNvSpPr>
            <p:nvPr/>
          </p:nvSpPr>
          <p:spPr bwMode="auto">
            <a:xfrm>
              <a:off x="340" y="1752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873" name="AutoShape 1152"/>
            <p:cNvSpPr>
              <a:spLocks noChangeArrowheads="1"/>
            </p:cNvSpPr>
            <p:nvPr/>
          </p:nvSpPr>
          <p:spPr bwMode="auto">
            <a:xfrm>
              <a:off x="348" y="1744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874" name="AutoShape 1153"/>
            <p:cNvSpPr>
              <a:spLocks noChangeArrowheads="1"/>
            </p:cNvSpPr>
            <p:nvPr/>
          </p:nvSpPr>
          <p:spPr bwMode="auto">
            <a:xfrm>
              <a:off x="354" y="1734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875" name="AutoShape 1154"/>
            <p:cNvSpPr>
              <a:spLocks noChangeArrowheads="1"/>
            </p:cNvSpPr>
            <p:nvPr/>
          </p:nvSpPr>
          <p:spPr bwMode="auto">
            <a:xfrm>
              <a:off x="360" y="1722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876" name="AutoShape 1155"/>
            <p:cNvSpPr>
              <a:spLocks noChangeArrowheads="1"/>
            </p:cNvSpPr>
            <p:nvPr/>
          </p:nvSpPr>
          <p:spPr bwMode="auto">
            <a:xfrm>
              <a:off x="364" y="1710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877" name="AutoShape 1156"/>
            <p:cNvSpPr>
              <a:spLocks noChangeArrowheads="1"/>
            </p:cNvSpPr>
            <p:nvPr/>
          </p:nvSpPr>
          <p:spPr bwMode="auto">
            <a:xfrm>
              <a:off x="368" y="1700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878" name="AutoShape 1157"/>
            <p:cNvSpPr>
              <a:spLocks noChangeArrowheads="1"/>
            </p:cNvSpPr>
            <p:nvPr/>
          </p:nvSpPr>
          <p:spPr bwMode="auto">
            <a:xfrm>
              <a:off x="372" y="1688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879" name="AutoShape 1158"/>
            <p:cNvSpPr>
              <a:spLocks noChangeArrowheads="1"/>
            </p:cNvSpPr>
            <p:nvPr/>
          </p:nvSpPr>
          <p:spPr bwMode="auto">
            <a:xfrm>
              <a:off x="376" y="1676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880" name="AutoShape 1159"/>
            <p:cNvSpPr>
              <a:spLocks noChangeArrowheads="1"/>
            </p:cNvSpPr>
            <p:nvPr/>
          </p:nvSpPr>
          <p:spPr bwMode="auto">
            <a:xfrm>
              <a:off x="378" y="1666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881" name="AutoShape 1160"/>
            <p:cNvSpPr>
              <a:spLocks noChangeArrowheads="1"/>
            </p:cNvSpPr>
            <p:nvPr/>
          </p:nvSpPr>
          <p:spPr bwMode="auto">
            <a:xfrm>
              <a:off x="376" y="1680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882" name="AutoShape 1161"/>
            <p:cNvSpPr>
              <a:spLocks noChangeArrowheads="1"/>
            </p:cNvSpPr>
            <p:nvPr/>
          </p:nvSpPr>
          <p:spPr bwMode="auto">
            <a:xfrm>
              <a:off x="376" y="1688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883" name="AutoShape 1162"/>
            <p:cNvSpPr>
              <a:spLocks noChangeArrowheads="1"/>
            </p:cNvSpPr>
            <p:nvPr/>
          </p:nvSpPr>
          <p:spPr bwMode="auto">
            <a:xfrm>
              <a:off x="376" y="1702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884" name="AutoShape 1163"/>
            <p:cNvSpPr>
              <a:spLocks noChangeArrowheads="1"/>
            </p:cNvSpPr>
            <p:nvPr/>
          </p:nvSpPr>
          <p:spPr bwMode="auto">
            <a:xfrm>
              <a:off x="376" y="1714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885" name="AutoShape 1164"/>
            <p:cNvSpPr>
              <a:spLocks noChangeArrowheads="1"/>
            </p:cNvSpPr>
            <p:nvPr/>
          </p:nvSpPr>
          <p:spPr bwMode="auto">
            <a:xfrm>
              <a:off x="376" y="1726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886" name="AutoShape 1165"/>
            <p:cNvSpPr>
              <a:spLocks noChangeArrowheads="1"/>
            </p:cNvSpPr>
            <p:nvPr/>
          </p:nvSpPr>
          <p:spPr bwMode="auto">
            <a:xfrm>
              <a:off x="374" y="1734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887" name="AutoShape 1166"/>
            <p:cNvSpPr>
              <a:spLocks noChangeArrowheads="1"/>
            </p:cNvSpPr>
            <p:nvPr/>
          </p:nvSpPr>
          <p:spPr bwMode="auto">
            <a:xfrm>
              <a:off x="374" y="1744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888" name="AutoShape 1167"/>
            <p:cNvSpPr>
              <a:spLocks noChangeArrowheads="1"/>
            </p:cNvSpPr>
            <p:nvPr/>
          </p:nvSpPr>
          <p:spPr bwMode="auto">
            <a:xfrm>
              <a:off x="374" y="1756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889" name="AutoShape 1168"/>
            <p:cNvSpPr>
              <a:spLocks noChangeArrowheads="1"/>
            </p:cNvSpPr>
            <p:nvPr/>
          </p:nvSpPr>
          <p:spPr bwMode="auto">
            <a:xfrm>
              <a:off x="376" y="1766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890" name="AutoShape 1169"/>
            <p:cNvSpPr>
              <a:spLocks noChangeArrowheads="1"/>
            </p:cNvSpPr>
            <p:nvPr/>
          </p:nvSpPr>
          <p:spPr bwMode="auto">
            <a:xfrm>
              <a:off x="376" y="1776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891" name="AutoShape 1170"/>
            <p:cNvSpPr>
              <a:spLocks noChangeArrowheads="1"/>
            </p:cNvSpPr>
            <p:nvPr/>
          </p:nvSpPr>
          <p:spPr bwMode="auto">
            <a:xfrm>
              <a:off x="376" y="1782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892" name="AutoShape 1171"/>
            <p:cNvSpPr>
              <a:spLocks noChangeArrowheads="1"/>
            </p:cNvSpPr>
            <p:nvPr/>
          </p:nvSpPr>
          <p:spPr bwMode="auto">
            <a:xfrm>
              <a:off x="376" y="1792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893" name="AutoShape 1172"/>
            <p:cNvSpPr>
              <a:spLocks noChangeArrowheads="1"/>
            </p:cNvSpPr>
            <p:nvPr/>
          </p:nvSpPr>
          <p:spPr bwMode="auto">
            <a:xfrm>
              <a:off x="376" y="1804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894" name="AutoShape 1173"/>
            <p:cNvSpPr>
              <a:spLocks noChangeArrowheads="1"/>
            </p:cNvSpPr>
            <p:nvPr/>
          </p:nvSpPr>
          <p:spPr bwMode="auto">
            <a:xfrm>
              <a:off x="376" y="1816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895" name="AutoShape 1174"/>
            <p:cNvSpPr>
              <a:spLocks noChangeArrowheads="1"/>
            </p:cNvSpPr>
            <p:nvPr/>
          </p:nvSpPr>
          <p:spPr bwMode="auto">
            <a:xfrm>
              <a:off x="380" y="1822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896" name="AutoShape 1175"/>
            <p:cNvSpPr>
              <a:spLocks noChangeArrowheads="1"/>
            </p:cNvSpPr>
            <p:nvPr/>
          </p:nvSpPr>
          <p:spPr bwMode="auto">
            <a:xfrm>
              <a:off x="382" y="1830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897" name="AutoShape 1176"/>
            <p:cNvSpPr>
              <a:spLocks noChangeArrowheads="1"/>
            </p:cNvSpPr>
            <p:nvPr/>
          </p:nvSpPr>
          <p:spPr bwMode="auto">
            <a:xfrm>
              <a:off x="392" y="1838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898" name="AutoShape 1177"/>
            <p:cNvSpPr>
              <a:spLocks noChangeArrowheads="1"/>
            </p:cNvSpPr>
            <p:nvPr/>
          </p:nvSpPr>
          <p:spPr bwMode="auto">
            <a:xfrm>
              <a:off x="400" y="1846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899" name="AutoShape 1178"/>
            <p:cNvSpPr>
              <a:spLocks noChangeArrowheads="1"/>
            </p:cNvSpPr>
            <p:nvPr/>
          </p:nvSpPr>
          <p:spPr bwMode="auto">
            <a:xfrm>
              <a:off x="404" y="1850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900" name="AutoShape 1179"/>
            <p:cNvSpPr>
              <a:spLocks noChangeArrowheads="1"/>
            </p:cNvSpPr>
            <p:nvPr/>
          </p:nvSpPr>
          <p:spPr bwMode="auto">
            <a:xfrm>
              <a:off x="414" y="1848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901" name="AutoShape 1180"/>
            <p:cNvSpPr>
              <a:spLocks noChangeArrowheads="1"/>
            </p:cNvSpPr>
            <p:nvPr/>
          </p:nvSpPr>
          <p:spPr bwMode="auto">
            <a:xfrm>
              <a:off x="422" y="1846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902" name="AutoShape 1181"/>
            <p:cNvSpPr>
              <a:spLocks noChangeArrowheads="1"/>
            </p:cNvSpPr>
            <p:nvPr/>
          </p:nvSpPr>
          <p:spPr bwMode="auto">
            <a:xfrm>
              <a:off x="430" y="1846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903" name="AutoShape 1182"/>
            <p:cNvSpPr>
              <a:spLocks noChangeArrowheads="1"/>
            </p:cNvSpPr>
            <p:nvPr/>
          </p:nvSpPr>
          <p:spPr bwMode="auto">
            <a:xfrm>
              <a:off x="440" y="1840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904" name="AutoShape 1183"/>
            <p:cNvSpPr>
              <a:spLocks noChangeArrowheads="1"/>
            </p:cNvSpPr>
            <p:nvPr/>
          </p:nvSpPr>
          <p:spPr bwMode="auto">
            <a:xfrm>
              <a:off x="450" y="1834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905" name="AutoShape 1184"/>
            <p:cNvSpPr>
              <a:spLocks noChangeArrowheads="1"/>
            </p:cNvSpPr>
            <p:nvPr/>
          </p:nvSpPr>
          <p:spPr bwMode="auto">
            <a:xfrm>
              <a:off x="456" y="1824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906" name="AutoShape 1185"/>
            <p:cNvSpPr>
              <a:spLocks noChangeArrowheads="1"/>
            </p:cNvSpPr>
            <p:nvPr/>
          </p:nvSpPr>
          <p:spPr bwMode="auto">
            <a:xfrm>
              <a:off x="462" y="1816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907" name="AutoShape 1186"/>
            <p:cNvSpPr>
              <a:spLocks noChangeArrowheads="1"/>
            </p:cNvSpPr>
            <p:nvPr/>
          </p:nvSpPr>
          <p:spPr bwMode="auto">
            <a:xfrm>
              <a:off x="468" y="1806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908" name="AutoShape 1187"/>
            <p:cNvSpPr>
              <a:spLocks noChangeArrowheads="1"/>
            </p:cNvSpPr>
            <p:nvPr/>
          </p:nvSpPr>
          <p:spPr bwMode="auto">
            <a:xfrm>
              <a:off x="474" y="1796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909" name="AutoShape 1188"/>
            <p:cNvSpPr>
              <a:spLocks noChangeArrowheads="1"/>
            </p:cNvSpPr>
            <p:nvPr/>
          </p:nvSpPr>
          <p:spPr bwMode="auto">
            <a:xfrm>
              <a:off x="478" y="1784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910" name="AutoShape 1189"/>
            <p:cNvSpPr>
              <a:spLocks noChangeArrowheads="1"/>
            </p:cNvSpPr>
            <p:nvPr/>
          </p:nvSpPr>
          <p:spPr bwMode="auto">
            <a:xfrm>
              <a:off x="484" y="1770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911" name="Oval 1190"/>
            <p:cNvSpPr>
              <a:spLocks noChangeArrowheads="1"/>
            </p:cNvSpPr>
            <p:nvPr/>
          </p:nvSpPr>
          <p:spPr bwMode="auto">
            <a:xfrm>
              <a:off x="484" y="1777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912" name="Oval 1191"/>
            <p:cNvSpPr>
              <a:spLocks noChangeArrowheads="1"/>
            </p:cNvSpPr>
            <p:nvPr/>
          </p:nvSpPr>
          <p:spPr bwMode="auto">
            <a:xfrm>
              <a:off x="490" y="1761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913" name="Oval 1192"/>
            <p:cNvSpPr>
              <a:spLocks noChangeArrowheads="1"/>
            </p:cNvSpPr>
            <p:nvPr/>
          </p:nvSpPr>
          <p:spPr bwMode="auto">
            <a:xfrm>
              <a:off x="494" y="1751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914" name="Oval 1193"/>
            <p:cNvSpPr>
              <a:spLocks noChangeArrowheads="1"/>
            </p:cNvSpPr>
            <p:nvPr/>
          </p:nvSpPr>
          <p:spPr bwMode="auto">
            <a:xfrm>
              <a:off x="498" y="174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915" name="Oval 1194"/>
            <p:cNvSpPr>
              <a:spLocks noChangeArrowheads="1"/>
            </p:cNvSpPr>
            <p:nvPr/>
          </p:nvSpPr>
          <p:spPr bwMode="auto">
            <a:xfrm>
              <a:off x="500" y="173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916" name="Oval 1195"/>
            <p:cNvSpPr>
              <a:spLocks noChangeArrowheads="1"/>
            </p:cNvSpPr>
            <p:nvPr/>
          </p:nvSpPr>
          <p:spPr bwMode="auto">
            <a:xfrm>
              <a:off x="504" y="172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917" name="Oval 1196"/>
            <p:cNvSpPr>
              <a:spLocks noChangeArrowheads="1"/>
            </p:cNvSpPr>
            <p:nvPr/>
          </p:nvSpPr>
          <p:spPr bwMode="auto">
            <a:xfrm>
              <a:off x="506" y="172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918" name="Oval 1197"/>
            <p:cNvSpPr>
              <a:spLocks noChangeArrowheads="1"/>
            </p:cNvSpPr>
            <p:nvPr/>
          </p:nvSpPr>
          <p:spPr bwMode="auto">
            <a:xfrm>
              <a:off x="508" y="171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919" name="Oval 1198"/>
            <p:cNvSpPr>
              <a:spLocks noChangeArrowheads="1"/>
            </p:cNvSpPr>
            <p:nvPr/>
          </p:nvSpPr>
          <p:spPr bwMode="auto">
            <a:xfrm>
              <a:off x="508" y="170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920" name="Oval 1199"/>
            <p:cNvSpPr>
              <a:spLocks noChangeArrowheads="1"/>
            </p:cNvSpPr>
            <p:nvPr/>
          </p:nvSpPr>
          <p:spPr bwMode="auto">
            <a:xfrm>
              <a:off x="508" y="169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921" name="Oval 1200"/>
            <p:cNvSpPr>
              <a:spLocks noChangeArrowheads="1"/>
            </p:cNvSpPr>
            <p:nvPr/>
          </p:nvSpPr>
          <p:spPr bwMode="auto">
            <a:xfrm>
              <a:off x="508" y="168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922" name="Oval 1201"/>
            <p:cNvSpPr>
              <a:spLocks noChangeArrowheads="1"/>
            </p:cNvSpPr>
            <p:nvPr/>
          </p:nvSpPr>
          <p:spPr bwMode="auto">
            <a:xfrm>
              <a:off x="506" y="167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923" name="Oval 1202"/>
            <p:cNvSpPr>
              <a:spLocks noChangeArrowheads="1"/>
            </p:cNvSpPr>
            <p:nvPr/>
          </p:nvSpPr>
          <p:spPr bwMode="auto">
            <a:xfrm>
              <a:off x="508" y="174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924" name="Oval 1203"/>
            <p:cNvSpPr>
              <a:spLocks noChangeArrowheads="1"/>
            </p:cNvSpPr>
            <p:nvPr/>
          </p:nvSpPr>
          <p:spPr bwMode="auto">
            <a:xfrm>
              <a:off x="508" y="1738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925" name="Oval 1204"/>
            <p:cNvSpPr>
              <a:spLocks noChangeArrowheads="1"/>
            </p:cNvSpPr>
            <p:nvPr/>
          </p:nvSpPr>
          <p:spPr bwMode="auto">
            <a:xfrm>
              <a:off x="508" y="1728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926" name="Oval 1205"/>
            <p:cNvSpPr>
              <a:spLocks noChangeArrowheads="1"/>
            </p:cNvSpPr>
            <p:nvPr/>
          </p:nvSpPr>
          <p:spPr bwMode="auto">
            <a:xfrm>
              <a:off x="508" y="171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927" name="Oval 1206"/>
            <p:cNvSpPr>
              <a:spLocks noChangeArrowheads="1"/>
            </p:cNvSpPr>
            <p:nvPr/>
          </p:nvSpPr>
          <p:spPr bwMode="auto">
            <a:xfrm>
              <a:off x="506" y="1708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928" name="Oval 1207"/>
            <p:cNvSpPr>
              <a:spLocks noChangeArrowheads="1"/>
            </p:cNvSpPr>
            <p:nvPr/>
          </p:nvSpPr>
          <p:spPr bwMode="auto">
            <a:xfrm>
              <a:off x="508" y="175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929" name="Oval 1208"/>
            <p:cNvSpPr>
              <a:spLocks noChangeArrowheads="1"/>
            </p:cNvSpPr>
            <p:nvPr/>
          </p:nvSpPr>
          <p:spPr bwMode="auto">
            <a:xfrm>
              <a:off x="506" y="176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930" name="Oval 1209"/>
            <p:cNvSpPr>
              <a:spLocks noChangeArrowheads="1"/>
            </p:cNvSpPr>
            <p:nvPr/>
          </p:nvSpPr>
          <p:spPr bwMode="auto">
            <a:xfrm>
              <a:off x="508" y="1768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931" name="Oval 1210"/>
            <p:cNvSpPr>
              <a:spLocks noChangeArrowheads="1"/>
            </p:cNvSpPr>
            <p:nvPr/>
          </p:nvSpPr>
          <p:spPr bwMode="auto">
            <a:xfrm>
              <a:off x="508" y="177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932" name="Oval 1211"/>
            <p:cNvSpPr>
              <a:spLocks noChangeArrowheads="1"/>
            </p:cNvSpPr>
            <p:nvPr/>
          </p:nvSpPr>
          <p:spPr bwMode="auto">
            <a:xfrm>
              <a:off x="508" y="178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933" name="Oval 1212"/>
            <p:cNvSpPr>
              <a:spLocks noChangeArrowheads="1"/>
            </p:cNvSpPr>
            <p:nvPr/>
          </p:nvSpPr>
          <p:spPr bwMode="auto">
            <a:xfrm>
              <a:off x="508" y="179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934" name="Oval 1213"/>
            <p:cNvSpPr>
              <a:spLocks noChangeArrowheads="1"/>
            </p:cNvSpPr>
            <p:nvPr/>
          </p:nvSpPr>
          <p:spPr bwMode="auto">
            <a:xfrm>
              <a:off x="508" y="180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935" name="Oval 1214"/>
            <p:cNvSpPr>
              <a:spLocks noChangeArrowheads="1"/>
            </p:cNvSpPr>
            <p:nvPr/>
          </p:nvSpPr>
          <p:spPr bwMode="auto">
            <a:xfrm>
              <a:off x="506" y="1818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936" name="Oval 1215"/>
            <p:cNvSpPr>
              <a:spLocks noChangeArrowheads="1"/>
            </p:cNvSpPr>
            <p:nvPr/>
          </p:nvSpPr>
          <p:spPr bwMode="auto">
            <a:xfrm>
              <a:off x="508" y="1828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937" name="Oval 1216"/>
            <p:cNvSpPr>
              <a:spLocks noChangeArrowheads="1"/>
            </p:cNvSpPr>
            <p:nvPr/>
          </p:nvSpPr>
          <p:spPr bwMode="auto">
            <a:xfrm>
              <a:off x="510" y="184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938" name="Oval 1217"/>
            <p:cNvSpPr>
              <a:spLocks noChangeArrowheads="1"/>
            </p:cNvSpPr>
            <p:nvPr/>
          </p:nvSpPr>
          <p:spPr bwMode="auto">
            <a:xfrm>
              <a:off x="518" y="184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939" name="Oval 1218"/>
            <p:cNvSpPr>
              <a:spLocks noChangeArrowheads="1"/>
            </p:cNvSpPr>
            <p:nvPr/>
          </p:nvSpPr>
          <p:spPr bwMode="auto">
            <a:xfrm>
              <a:off x="526" y="185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940" name="Oval 1219"/>
            <p:cNvSpPr>
              <a:spLocks noChangeArrowheads="1"/>
            </p:cNvSpPr>
            <p:nvPr/>
          </p:nvSpPr>
          <p:spPr bwMode="auto">
            <a:xfrm>
              <a:off x="532" y="185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941" name="Oval 1220"/>
            <p:cNvSpPr>
              <a:spLocks noChangeArrowheads="1"/>
            </p:cNvSpPr>
            <p:nvPr/>
          </p:nvSpPr>
          <p:spPr bwMode="auto">
            <a:xfrm>
              <a:off x="542" y="185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942" name="Oval 1221"/>
            <p:cNvSpPr>
              <a:spLocks noChangeArrowheads="1"/>
            </p:cNvSpPr>
            <p:nvPr/>
          </p:nvSpPr>
          <p:spPr bwMode="auto">
            <a:xfrm>
              <a:off x="552" y="184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943" name="Oval 1222"/>
            <p:cNvSpPr>
              <a:spLocks noChangeArrowheads="1"/>
            </p:cNvSpPr>
            <p:nvPr/>
          </p:nvSpPr>
          <p:spPr bwMode="auto">
            <a:xfrm>
              <a:off x="558" y="1838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944" name="Oval 1223"/>
            <p:cNvSpPr>
              <a:spLocks noChangeArrowheads="1"/>
            </p:cNvSpPr>
            <p:nvPr/>
          </p:nvSpPr>
          <p:spPr bwMode="auto">
            <a:xfrm>
              <a:off x="566" y="183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945" name="Oval 1224"/>
            <p:cNvSpPr>
              <a:spLocks noChangeArrowheads="1"/>
            </p:cNvSpPr>
            <p:nvPr/>
          </p:nvSpPr>
          <p:spPr bwMode="auto">
            <a:xfrm>
              <a:off x="572" y="182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946" name="Oval 1225"/>
            <p:cNvSpPr>
              <a:spLocks noChangeArrowheads="1"/>
            </p:cNvSpPr>
            <p:nvPr/>
          </p:nvSpPr>
          <p:spPr bwMode="auto">
            <a:xfrm>
              <a:off x="576" y="181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947" name="Oval 1226"/>
            <p:cNvSpPr>
              <a:spLocks noChangeArrowheads="1"/>
            </p:cNvSpPr>
            <p:nvPr/>
          </p:nvSpPr>
          <p:spPr bwMode="auto">
            <a:xfrm>
              <a:off x="582" y="180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948" name="Oval 1227"/>
            <p:cNvSpPr>
              <a:spLocks noChangeArrowheads="1"/>
            </p:cNvSpPr>
            <p:nvPr/>
          </p:nvSpPr>
          <p:spPr bwMode="auto">
            <a:xfrm>
              <a:off x="584" y="179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949" name="Oval 1228"/>
            <p:cNvSpPr>
              <a:spLocks noChangeArrowheads="1"/>
            </p:cNvSpPr>
            <p:nvPr/>
          </p:nvSpPr>
          <p:spPr bwMode="auto">
            <a:xfrm>
              <a:off x="590" y="178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950" name="Oval 1229"/>
            <p:cNvSpPr>
              <a:spLocks noChangeArrowheads="1"/>
            </p:cNvSpPr>
            <p:nvPr/>
          </p:nvSpPr>
          <p:spPr bwMode="auto">
            <a:xfrm>
              <a:off x="592" y="177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951" name="Oval 1230"/>
            <p:cNvSpPr>
              <a:spLocks noChangeArrowheads="1"/>
            </p:cNvSpPr>
            <p:nvPr/>
          </p:nvSpPr>
          <p:spPr bwMode="auto">
            <a:xfrm>
              <a:off x="596" y="176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952" name="Oval 1231"/>
            <p:cNvSpPr>
              <a:spLocks noChangeArrowheads="1"/>
            </p:cNvSpPr>
            <p:nvPr/>
          </p:nvSpPr>
          <p:spPr bwMode="auto">
            <a:xfrm>
              <a:off x="600" y="175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953" name="Oval 1232"/>
            <p:cNvSpPr>
              <a:spLocks noChangeArrowheads="1"/>
            </p:cNvSpPr>
            <p:nvPr/>
          </p:nvSpPr>
          <p:spPr bwMode="auto">
            <a:xfrm>
              <a:off x="604" y="174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954" name="Oval 1233"/>
            <p:cNvSpPr>
              <a:spLocks noChangeArrowheads="1"/>
            </p:cNvSpPr>
            <p:nvPr/>
          </p:nvSpPr>
          <p:spPr bwMode="auto">
            <a:xfrm>
              <a:off x="608" y="1730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955" name="Oval 1234"/>
            <p:cNvSpPr>
              <a:spLocks noChangeArrowheads="1"/>
            </p:cNvSpPr>
            <p:nvPr/>
          </p:nvSpPr>
          <p:spPr bwMode="auto">
            <a:xfrm>
              <a:off x="614" y="1719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956" name="Oval 1235"/>
            <p:cNvSpPr>
              <a:spLocks noChangeArrowheads="1"/>
            </p:cNvSpPr>
            <p:nvPr/>
          </p:nvSpPr>
          <p:spPr bwMode="auto">
            <a:xfrm>
              <a:off x="618" y="1709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957" name="Oval 1236"/>
            <p:cNvSpPr>
              <a:spLocks noChangeArrowheads="1"/>
            </p:cNvSpPr>
            <p:nvPr/>
          </p:nvSpPr>
          <p:spPr bwMode="auto">
            <a:xfrm>
              <a:off x="622" y="1699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958" name="Oval 1237"/>
            <p:cNvSpPr>
              <a:spLocks noChangeArrowheads="1"/>
            </p:cNvSpPr>
            <p:nvPr/>
          </p:nvSpPr>
          <p:spPr bwMode="auto">
            <a:xfrm>
              <a:off x="622" y="1690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959" name="Oval 1238"/>
            <p:cNvSpPr>
              <a:spLocks noChangeArrowheads="1"/>
            </p:cNvSpPr>
            <p:nvPr/>
          </p:nvSpPr>
          <p:spPr bwMode="auto">
            <a:xfrm>
              <a:off x="622" y="1678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960" name="Oval 1239"/>
            <p:cNvSpPr>
              <a:spLocks noChangeArrowheads="1"/>
            </p:cNvSpPr>
            <p:nvPr/>
          </p:nvSpPr>
          <p:spPr bwMode="auto">
            <a:xfrm>
              <a:off x="622" y="1665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961" name="Oval 1240"/>
            <p:cNvSpPr>
              <a:spLocks noChangeArrowheads="1"/>
            </p:cNvSpPr>
            <p:nvPr/>
          </p:nvSpPr>
          <p:spPr bwMode="auto">
            <a:xfrm>
              <a:off x="619" y="1672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962" name="Oval 1241"/>
            <p:cNvSpPr>
              <a:spLocks noChangeArrowheads="1"/>
            </p:cNvSpPr>
            <p:nvPr/>
          </p:nvSpPr>
          <p:spPr bwMode="auto">
            <a:xfrm>
              <a:off x="621" y="1681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963" name="Oval 1242"/>
            <p:cNvSpPr>
              <a:spLocks noChangeArrowheads="1"/>
            </p:cNvSpPr>
            <p:nvPr/>
          </p:nvSpPr>
          <p:spPr bwMode="auto">
            <a:xfrm>
              <a:off x="619" y="1691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964" name="Oval 1243"/>
            <p:cNvSpPr>
              <a:spLocks noChangeArrowheads="1"/>
            </p:cNvSpPr>
            <p:nvPr/>
          </p:nvSpPr>
          <p:spPr bwMode="auto">
            <a:xfrm>
              <a:off x="619" y="1704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965" name="Oval 1244"/>
            <p:cNvSpPr>
              <a:spLocks noChangeArrowheads="1"/>
            </p:cNvSpPr>
            <p:nvPr/>
          </p:nvSpPr>
          <p:spPr bwMode="auto">
            <a:xfrm>
              <a:off x="619" y="1714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966" name="Oval 1245"/>
            <p:cNvSpPr>
              <a:spLocks noChangeArrowheads="1"/>
            </p:cNvSpPr>
            <p:nvPr/>
          </p:nvSpPr>
          <p:spPr bwMode="auto">
            <a:xfrm>
              <a:off x="619" y="1720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967" name="Oval 1246"/>
            <p:cNvSpPr>
              <a:spLocks noChangeArrowheads="1"/>
            </p:cNvSpPr>
            <p:nvPr/>
          </p:nvSpPr>
          <p:spPr bwMode="auto">
            <a:xfrm>
              <a:off x="619" y="1727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968" name="Oval 1247"/>
            <p:cNvSpPr>
              <a:spLocks noChangeArrowheads="1"/>
            </p:cNvSpPr>
            <p:nvPr/>
          </p:nvSpPr>
          <p:spPr bwMode="auto">
            <a:xfrm>
              <a:off x="619" y="1731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969" name="Oval 1248"/>
            <p:cNvSpPr>
              <a:spLocks noChangeArrowheads="1"/>
            </p:cNvSpPr>
            <p:nvPr/>
          </p:nvSpPr>
          <p:spPr bwMode="auto">
            <a:xfrm>
              <a:off x="619" y="1739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970" name="Oval 1249"/>
            <p:cNvSpPr>
              <a:spLocks noChangeArrowheads="1"/>
            </p:cNvSpPr>
            <p:nvPr/>
          </p:nvSpPr>
          <p:spPr bwMode="auto">
            <a:xfrm>
              <a:off x="621" y="1750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971" name="Oval 1250"/>
            <p:cNvSpPr>
              <a:spLocks noChangeArrowheads="1"/>
            </p:cNvSpPr>
            <p:nvPr/>
          </p:nvSpPr>
          <p:spPr bwMode="auto">
            <a:xfrm>
              <a:off x="621" y="1760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972" name="Oval 1251"/>
            <p:cNvSpPr>
              <a:spLocks noChangeArrowheads="1"/>
            </p:cNvSpPr>
            <p:nvPr/>
          </p:nvSpPr>
          <p:spPr bwMode="auto">
            <a:xfrm>
              <a:off x="621" y="1771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973" name="Oval 1252"/>
            <p:cNvSpPr>
              <a:spLocks noChangeArrowheads="1"/>
            </p:cNvSpPr>
            <p:nvPr/>
          </p:nvSpPr>
          <p:spPr bwMode="auto">
            <a:xfrm>
              <a:off x="621" y="1777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974" name="Oval 1253"/>
            <p:cNvSpPr>
              <a:spLocks noChangeArrowheads="1"/>
            </p:cNvSpPr>
            <p:nvPr/>
          </p:nvSpPr>
          <p:spPr bwMode="auto">
            <a:xfrm>
              <a:off x="621" y="1787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975" name="Oval 1254"/>
            <p:cNvSpPr>
              <a:spLocks noChangeArrowheads="1"/>
            </p:cNvSpPr>
            <p:nvPr/>
          </p:nvSpPr>
          <p:spPr bwMode="auto">
            <a:xfrm>
              <a:off x="621" y="179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976" name="Oval 1255"/>
            <p:cNvSpPr>
              <a:spLocks noChangeArrowheads="1"/>
            </p:cNvSpPr>
            <p:nvPr/>
          </p:nvSpPr>
          <p:spPr bwMode="auto">
            <a:xfrm>
              <a:off x="621" y="1806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977" name="Oval 1256"/>
            <p:cNvSpPr>
              <a:spLocks noChangeArrowheads="1"/>
            </p:cNvSpPr>
            <p:nvPr/>
          </p:nvSpPr>
          <p:spPr bwMode="auto">
            <a:xfrm>
              <a:off x="621" y="1810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978" name="Oval 1257"/>
            <p:cNvSpPr>
              <a:spLocks noChangeArrowheads="1"/>
            </p:cNvSpPr>
            <p:nvPr/>
          </p:nvSpPr>
          <p:spPr bwMode="auto">
            <a:xfrm>
              <a:off x="621" y="1821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979" name="Oval 1258"/>
            <p:cNvSpPr>
              <a:spLocks noChangeArrowheads="1"/>
            </p:cNvSpPr>
            <p:nvPr/>
          </p:nvSpPr>
          <p:spPr bwMode="auto">
            <a:xfrm>
              <a:off x="621" y="1827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980" name="Oval 1259"/>
            <p:cNvSpPr>
              <a:spLocks noChangeArrowheads="1"/>
            </p:cNvSpPr>
            <p:nvPr/>
          </p:nvSpPr>
          <p:spPr bwMode="auto">
            <a:xfrm>
              <a:off x="621" y="1837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981" name="Oval 1260"/>
            <p:cNvSpPr>
              <a:spLocks noChangeArrowheads="1"/>
            </p:cNvSpPr>
            <p:nvPr/>
          </p:nvSpPr>
          <p:spPr bwMode="auto">
            <a:xfrm>
              <a:off x="621" y="1846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982" name="Oval 1261"/>
            <p:cNvSpPr>
              <a:spLocks noChangeArrowheads="1"/>
            </p:cNvSpPr>
            <p:nvPr/>
          </p:nvSpPr>
          <p:spPr bwMode="auto">
            <a:xfrm>
              <a:off x="623" y="1856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983" name="Oval 1262"/>
            <p:cNvSpPr>
              <a:spLocks noChangeArrowheads="1"/>
            </p:cNvSpPr>
            <p:nvPr/>
          </p:nvSpPr>
          <p:spPr bwMode="auto">
            <a:xfrm>
              <a:off x="621" y="1858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984" name="Oval 1263"/>
            <p:cNvSpPr>
              <a:spLocks noChangeArrowheads="1"/>
            </p:cNvSpPr>
            <p:nvPr/>
          </p:nvSpPr>
          <p:spPr bwMode="auto">
            <a:xfrm>
              <a:off x="623" y="1869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985" name="Oval 1264"/>
            <p:cNvSpPr>
              <a:spLocks noChangeArrowheads="1"/>
            </p:cNvSpPr>
            <p:nvPr/>
          </p:nvSpPr>
          <p:spPr bwMode="auto">
            <a:xfrm>
              <a:off x="623" y="1873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986" name="Oval 1265"/>
            <p:cNvSpPr>
              <a:spLocks noChangeArrowheads="1"/>
            </p:cNvSpPr>
            <p:nvPr/>
          </p:nvSpPr>
          <p:spPr bwMode="auto">
            <a:xfrm>
              <a:off x="621" y="1883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987" name="Oval 1266"/>
            <p:cNvSpPr>
              <a:spLocks noChangeArrowheads="1"/>
            </p:cNvSpPr>
            <p:nvPr/>
          </p:nvSpPr>
          <p:spPr bwMode="auto">
            <a:xfrm>
              <a:off x="621" y="189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988" name="Oval 1267"/>
            <p:cNvSpPr>
              <a:spLocks noChangeArrowheads="1"/>
            </p:cNvSpPr>
            <p:nvPr/>
          </p:nvSpPr>
          <p:spPr bwMode="auto">
            <a:xfrm>
              <a:off x="621" y="1900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989" name="Oval 1268"/>
            <p:cNvSpPr>
              <a:spLocks noChangeArrowheads="1"/>
            </p:cNvSpPr>
            <p:nvPr/>
          </p:nvSpPr>
          <p:spPr bwMode="auto">
            <a:xfrm>
              <a:off x="621" y="1911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990" name="Oval 1269"/>
            <p:cNvSpPr>
              <a:spLocks noChangeArrowheads="1"/>
            </p:cNvSpPr>
            <p:nvPr/>
          </p:nvSpPr>
          <p:spPr bwMode="auto">
            <a:xfrm>
              <a:off x="621" y="1919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991" name="Oval 1270"/>
            <p:cNvSpPr>
              <a:spLocks noChangeArrowheads="1"/>
            </p:cNvSpPr>
            <p:nvPr/>
          </p:nvSpPr>
          <p:spPr bwMode="auto">
            <a:xfrm>
              <a:off x="621" y="1929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992" name="Oval 1271"/>
            <p:cNvSpPr>
              <a:spLocks noChangeArrowheads="1"/>
            </p:cNvSpPr>
            <p:nvPr/>
          </p:nvSpPr>
          <p:spPr bwMode="auto">
            <a:xfrm>
              <a:off x="621" y="1938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993" name="Oval 1272"/>
            <p:cNvSpPr>
              <a:spLocks noChangeArrowheads="1"/>
            </p:cNvSpPr>
            <p:nvPr/>
          </p:nvSpPr>
          <p:spPr bwMode="auto">
            <a:xfrm>
              <a:off x="621" y="1948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994" name="Oval 1273"/>
            <p:cNvSpPr>
              <a:spLocks noChangeArrowheads="1"/>
            </p:cNvSpPr>
            <p:nvPr/>
          </p:nvSpPr>
          <p:spPr bwMode="auto">
            <a:xfrm>
              <a:off x="621" y="1952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995" name="Oval 1274"/>
            <p:cNvSpPr>
              <a:spLocks noChangeArrowheads="1"/>
            </p:cNvSpPr>
            <p:nvPr/>
          </p:nvSpPr>
          <p:spPr bwMode="auto">
            <a:xfrm>
              <a:off x="621" y="1963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996" name="Oval 1275"/>
            <p:cNvSpPr>
              <a:spLocks noChangeArrowheads="1"/>
            </p:cNvSpPr>
            <p:nvPr/>
          </p:nvSpPr>
          <p:spPr bwMode="auto">
            <a:xfrm>
              <a:off x="621" y="1969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997" name="Oval 1276"/>
            <p:cNvSpPr>
              <a:spLocks noChangeArrowheads="1"/>
            </p:cNvSpPr>
            <p:nvPr/>
          </p:nvSpPr>
          <p:spPr bwMode="auto">
            <a:xfrm>
              <a:off x="621" y="198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998" name="Oval 1277"/>
            <p:cNvSpPr>
              <a:spLocks noChangeArrowheads="1"/>
            </p:cNvSpPr>
            <p:nvPr/>
          </p:nvSpPr>
          <p:spPr bwMode="auto">
            <a:xfrm>
              <a:off x="621" y="1988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999" name="Oval 1278"/>
            <p:cNvSpPr>
              <a:spLocks noChangeArrowheads="1"/>
            </p:cNvSpPr>
            <p:nvPr/>
          </p:nvSpPr>
          <p:spPr bwMode="auto">
            <a:xfrm>
              <a:off x="623" y="1998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000" name="Oval 1279"/>
            <p:cNvSpPr>
              <a:spLocks noChangeArrowheads="1"/>
            </p:cNvSpPr>
            <p:nvPr/>
          </p:nvSpPr>
          <p:spPr bwMode="auto">
            <a:xfrm>
              <a:off x="621" y="2003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001" name="Oval 1280"/>
            <p:cNvSpPr>
              <a:spLocks noChangeArrowheads="1"/>
            </p:cNvSpPr>
            <p:nvPr/>
          </p:nvSpPr>
          <p:spPr bwMode="auto">
            <a:xfrm>
              <a:off x="623" y="2011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002" name="Oval 1281"/>
            <p:cNvSpPr>
              <a:spLocks noChangeArrowheads="1"/>
            </p:cNvSpPr>
            <p:nvPr/>
          </p:nvSpPr>
          <p:spPr bwMode="auto">
            <a:xfrm>
              <a:off x="621" y="2015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003" name="Oval 1282"/>
            <p:cNvSpPr>
              <a:spLocks noChangeArrowheads="1"/>
            </p:cNvSpPr>
            <p:nvPr/>
          </p:nvSpPr>
          <p:spPr bwMode="auto">
            <a:xfrm>
              <a:off x="621" y="202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004" name="Oval 1283"/>
            <p:cNvSpPr>
              <a:spLocks noChangeArrowheads="1"/>
            </p:cNvSpPr>
            <p:nvPr/>
          </p:nvSpPr>
          <p:spPr bwMode="auto">
            <a:xfrm>
              <a:off x="621" y="2032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005" name="Oval 1284"/>
            <p:cNvSpPr>
              <a:spLocks noChangeArrowheads="1"/>
            </p:cNvSpPr>
            <p:nvPr/>
          </p:nvSpPr>
          <p:spPr bwMode="auto">
            <a:xfrm>
              <a:off x="621" y="2042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006" name="Oval 1285"/>
            <p:cNvSpPr>
              <a:spLocks noChangeArrowheads="1"/>
            </p:cNvSpPr>
            <p:nvPr/>
          </p:nvSpPr>
          <p:spPr bwMode="auto">
            <a:xfrm>
              <a:off x="626" y="1761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007" name="Oval 1286"/>
            <p:cNvSpPr>
              <a:spLocks noChangeArrowheads="1"/>
            </p:cNvSpPr>
            <p:nvPr/>
          </p:nvSpPr>
          <p:spPr bwMode="auto">
            <a:xfrm>
              <a:off x="623" y="1790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008" name="Oval 1287"/>
            <p:cNvSpPr>
              <a:spLocks noChangeArrowheads="1"/>
            </p:cNvSpPr>
            <p:nvPr/>
          </p:nvSpPr>
          <p:spPr bwMode="auto">
            <a:xfrm>
              <a:off x="630" y="1752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009" name="Oval 1288"/>
            <p:cNvSpPr>
              <a:spLocks noChangeArrowheads="1"/>
            </p:cNvSpPr>
            <p:nvPr/>
          </p:nvSpPr>
          <p:spPr bwMode="auto">
            <a:xfrm>
              <a:off x="635" y="1741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010" name="Oval 1289"/>
            <p:cNvSpPr>
              <a:spLocks noChangeArrowheads="1"/>
            </p:cNvSpPr>
            <p:nvPr/>
          </p:nvSpPr>
          <p:spPr bwMode="auto">
            <a:xfrm>
              <a:off x="639" y="1733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011" name="Oval 1290"/>
            <p:cNvSpPr>
              <a:spLocks noChangeArrowheads="1"/>
            </p:cNvSpPr>
            <p:nvPr/>
          </p:nvSpPr>
          <p:spPr bwMode="auto">
            <a:xfrm>
              <a:off x="643" y="1725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012" name="Oval 1291"/>
            <p:cNvSpPr>
              <a:spLocks noChangeArrowheads="1"/>
            </p:cNvSpPr>
            <p:nvPr/>
          </p:nvSpPr>
          <p:spPr bwMode="auto">
            <a:xfrm>
              <a:off x="645" y="1720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013" name="Oval 1292"/>
            <p:cNvSpPr>
              <a:spLocks noChangeArrowheads="1"/>
            </p:cNvSpPr>
            <p:nvPr/>
          </p:nvSpPr>
          <p:spPr bwMode="auto">
            <a:xfrm>
              <a:off x="651" y="1714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014" name="Oval 1293"/>
            <p:cNvSpPr>
              <a:spLocks noChangeArrowheads="1"/>
            </p:cNvSpPr>
            <p:nvPr/>
          </p:nvSpPr>
          <p:spPr bwMode="auto">
            <a:xfrm>
              <a:off x="655" y="1708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015" name="Oval 1294"/>
            <p:cNvSpPr>
              <a:spLocks noChangeArrowheads="1"/>
            </p:cNvSpPr>
            <p:nvPr/>
          </p:nvSpPr>
          <p:spPr bwMode="auto">
            <a:xfrm>
              <a:off x="661" y="170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016" name="Oval 1295"/>
            <p:cNvSpPr>
              <a:spLocks noChangeArrowheads="1"/>
            </p:cNvSpPr>
            <p:nvPr/>
          </p:nvSpPr>
          <p:spPr bwMode="auto">
            <a:xfrm>
              <a:off x="667" y="1695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017" name="Oval 1296"/>
            <p:cNvSpPr>
              <a:spLocks noChangeArrowheads="1"/>
            </p:cNvSpPr>
            <p:nvPr/>
          </p:nvSpPr>
          <p:spPr bwMode="auto">
            <a:xfrm>
              <a:off x="673" y="1687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018" name="Oval 1297"/>
            <p:cNvSpPr>
              <a:spLocks noChangeArrowheads="1"/>
            </p:cNvSpPr>
            <p:nvPr/>
          </p:nvSpPr>
          <p:spPr bwMode="auto">
            <a:xfrm>
              <a:off x="679" y="1681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019" name="Oval 1298"/>
            <p:cNvSpPr>
              <a:spLocks noChangeArrowheads="1"/>
            </p:cNvSpPr>
            <p:nvPr/>
          </p:nvSpPr>
          <p:spPr bwMode="auto">
            <a:xfrm>
              <a:off x="685" y="1672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020" name="Oval 1299"/>
            <p:cNvSpPr>
              <a:spLocks noChangeArrowheads="1"/>
            </p:cNvSpPr>
            <p:nvPr/>
          </p:nvSpPr>
          <p:spPr bwMode="auto">
            <a:xfrm>
              <a:off x="695" y="1666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021" name="Oval 1300"/>
            <p:cNvSpPr>
              <a:spLocks noChangeArrowheads="1"/>
            </p:cNvSpPr>
            <p:nvPr/>
          </p:nvSpPr>
          <p:spPr bwMode="auto">
            <a:xfrm>
              <a:off x="705" y="1664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022" name="Oval 1301"/>
            <p:cNvSpPr>
              <a:spLocks noChangeArrowheads="1"/>
            </p:cNvSpPr>
            <p:nvPr/>
          </p:nvSpPr>
          <p:spPr bwMode="auto">
            <a:xfrm>
              <a:off x="715" y="1662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023" name="Oval 1302"/>
            <p:cNvSpPr>
              <a:spLocks noChangeArrowheads="1"/>
            </p:cNvSpPr>
            <p:nvPr/>
          </p:nvSpPr>
          <p:spPr bwMode="auto">
            <a:xfrm>
              <a:off x="725" y="1662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024" name="Oval 1303"/>
            <p:cNvSpPr>
              <a:spLocks noChangeArrowheads="1"/>
            </p:cNvSpPr>
            <p:nvPr/>
          </p:nvSpPr>
          <p:spPr bwMode="auto">
            <a:xfrm>
              <a:off x="732" y="1666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025" name="Oval 1304"/>
            <p:cNvSpPr>
              <a:spLocks noChangeArrowheads="1"/>
            </p:cNvSpPr>
            <p:nvPr/>
          </p:nvSpPr>
          <p:spPr bwMode="auto">
            <a:xfrm>
              <a:off x="739" y="1672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026" name="Oval 1305"/>
            <p:cNvSpPr>
              <a:spLocks noChangeArrowheads="1"/>
            </p:cNvSpPr>
            <p:nvPr/>
          </p:nvSpPr>
          <p:spPr bwMode="auto">
            <a:xfrm>
              <a:off x="745" y="1679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027" name="Oval 1306"/>
            <p:cNvSpPr>
              <a:spLocks noChangeArrowheads="1"/>
            </p:cNvSpPr>
            <p:nvPr/>
          </p:nvSpPr>
          <p:spPr bwMode="auto">
            <a:xfrm>
              <a:off x="751" y="1689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028" name="Oval 1307"/>
            <p:cNvSpPr>
              <a:spLocks noChangeArrowheads="1"/>
            </p:cNvSpPr>
            <p:nvPr/>
          </p:nvSpPr>
          <p:spPr bwMode="auto">
            <a:xfrm>
              <a:off x="755" y="170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029" name="Oval 1308"/>
            <p:cNvSpPr>
              <a:spLocks noChangeArrowheads="1"/>
            </p:cNvSpPr>
            <p:nvPr/>
          </p:nvSpPr>
          <p:spPr bwMode="auto">
            <a:xfrm>
              <a:off x="757" y="1709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030" name="Oval 1309"/>
            <p:cNvSpPr>
              <a:spLocks noChangeArrowheads="1"/>
            </p:cNvSpPr>
            <p:nvPr/>
          </p:nvSpPr>
          <p:spPr bwMode="auto">
            <a:xfrm>
              <a:off x="758" y="172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031" name="Oval 1310"/>
            <p:cNvSpPr>
              <a:spLocks noChangeArrowheads="1"/>
            </p:cNvSpPr>
            <p:nvPr/>
          </p:nvSpPr>
          <p:spPr bwMode="auto">
            <a:xfrm>
              <a:off x="758" y="1734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032" name="Oval 1311"/>
            <p:cNvSpPr>
              <a:spLocks noChangeArrowheads="1"/>
            </p:cNvSpPr>
            <p:nvPr/>
          </p:nvSpPr>
          <p:spPr bwMode="auto">
            <a:xfrm>
              <a:off x="758" y="1745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033" name="Oval 1312"/>
            <p:cNvSpPr>
              <a:spLocks noChangeArrowheads="1"/>
            </p:cNvSpPr>
            <p:nvPr/>
          </p:nvSpPr>
          <p:spPr bwMode="auto">
            <a:xfrm>
              <a:off x="757" y="1755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034" name="Oval 1313"/>
            <p:cNvSpPr>
              <a:spLocks noChangeArrowheads="1"/>
            </p:cNvSpPr>
            <p:nvPr/>
          </p:nvSpPr>
          <p:spPr bwMode="auto">
            <a:xfrm>
              <a:off x="756" y="1765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035" name="Oval 1314"/>
            <p:cNvSpPr>
              <a:spLocks noChangeArrowheads="1"/>
            </p:cNvSpPr>
            <p:nvPr/>
          </p:nvSpPr>
          <p:spPr bwMode="auto">
            <a:xfrm>
              <a:off x="756" y="1776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036" name="Oval 1315"/>
            <p:cNvSpPr>
              <a:spLocks noChangeArrowheads="1"/>
            </p:cNvSpPr>
            <p:nvPr/>
          </p:nvSpPr>
          <p:spPr bwMode="auto">
            <a:xfrm>
              <a:off x="756" y="1786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037" name="Oval 1316"/>
            <p:cNvSpPr>
              <a:spLocks noChangeArrowheads="1"/>
            </p:cNvSpPr>
            <p:nvPr/>
          </p:nvSpPr>
          <p:spPr bwMode="auto">
            <a:xfrm>
              <a:off x="757" y="1797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038" name="Oval 1317"/>
            <p:cNvSpPr>
              <a:spLocks noChangeArrowheads="1"/>
            </p:cNvSpPr>
            <p:nvPr/>
          </p:nvSpPr>
          <p:spPr bwMode="auto">
            <a:xfrm>
              <a:off x="756" y="1807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039" name="Oval 1318"/>
            <p:cNvSpPr>
              <a:spLocks noChangeArrowheads="1"/>
            </p:cNvSpPr>
            <p:nvPr/>
          </p:nvSpPr>
          <p:spPr bwMode="auto">
            <a:xfrm>
              <a:off x="756" y="1818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040" name="Oval 1319"/>
            <p:cNvSpPr>
              <a:spLocks noChangeArrowheads="1"/>
            </p:cNvSpPr>
            <p:nvPr/>
          </p:nvSpPr>
          <p:spPr bwMode="auto">
            <a:xfrm>
              <a:off x="756" y="1828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041" name="Oval 1320"/>
            <p:cNvSpPr>
              <a:spLocks noChangeArrowheads="1"/>
            </p:cNvSpPr>
            <p:nvPr/>
          </p:nvSpPr>
          <p:spPr bwMode="auto">
            <a:xfrm>
              <a:off x="758" y="1836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042" name="Oval 1321"/>
            <p:cNvSpPr>
              <a:spLocks noChangeArrowheads="1"/>
            </p:cNvSpPr>
            <p:nvPr/>
          </p:nvSpPr>
          <p:spPr bwMode="auto">
            <a:xfrm>
              <a:off x="762" y="1847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043" name="Oval 1322"/>
            <p:cNvSpPr>
              <a:spLocks noChangeArrowheads="1"/>
            </p:cNvSpPr>
            <p:nvPr/>
          </p:nvSpPr>
          <p:spPr bwMode="auto">
            <a:xfrm>
              <a:off x="770" y="1855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044" name="Oval 1323"/>
            <p:cNvSpPr>
              <a:spLocks noChangeArrowheads="1"/>
            </p:cNvSpPr>
            <p:nvPr/>
          </p:nvSpPr>
          <p:spPr bwMode="auto">
            <a:xfrm>
              <a:off x="780" y="1857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045" name="Oval 1324"/>
            <p:cNvSpPr>
              <a:spLocks noChangeArrowheads="1"/>
            </p:cNvSpPr>
            <p:nvPr/>
          </p:nvSpPr>
          <p:spPr bwMode="auto">
            <a:xfrm>
              <a:off x="792" y="1855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046" name="Oval 1325"/>
            <p:cNvSpPr>
              <a:spLocks noChangeArrowheads="1"/>
            </p:cNvSpPr>
            <p:nvPr/>
          </p:nvSpPr>
          <p:spPr bwMode="auto">
            <a:xfrm>
              <a:off x="800" y="1849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047" name="Oval 1326"/>
            <p:cNvSpPr>
              <a:spLocks noChangeArrowheads="1"/>
            </p:cNvSpPr>
            <p:nvPr/>
          </p:nvSpPr>
          <p:spPr bwMode="auto">
            <a:xfrm>
              <a:off x="808" y="1841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048" name="Oval 1327"/>
            <p:cNvSpPr>
              <a:spLocks noChangeArrowheads="1"/>
            </p:cNvSpPr>
            <p:nvPr/>
          </p:nvSpPr>
          <p:spPr bwMode="auto">
            <a:xfrm>
              <a:off x="816" y="1832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049" name="Oval 1328"/>
            <p:cNvSpPr>
              <a:spLocks noChangeArrowheads="1"/>
            </p:cNvSpPr>
            <p:nvPr/>
          </p:nvSpPr>
          <p:spPr bwMode="auto">
            <a:xfrm>
              <a:off x="824" y="1822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050" name="Oval 1329"/>
            <p:cNvSpPr>
              <a:spLocks noChangeArrowheads="1"/>
            </p:cNvSpPr>
            <p:nvPr/>
          </p:nvSpPr>
          <p:spPr bwMode="auto">
            <a:xfrm>
              <a:off x="830" y="1811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051" name="Oval 1330"/>
            <p:cNvSpPr>
              <a:spLocks noChangeArrowheads="1"/>
            </p:cNvSpPr>
            <p:nvPr/>
          </p:nvSpPr>
          <p:spPr bwMode="auto">
            <a:xfrm>
              <a:off x="834" y="1804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052" name="Oval 1331"/>
            <p:cNvSpPr>
              <a:spLocks noChangeArrowheads="1"/>
            </p:cNvSpPr>
            <p:nvPr/>
          </p:nvSpPr>
          <p:spPr bwMode="auto">
            <a:xfrm>
              <a:off x="840" y="179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053" name="Oval 1332"/>
            <p:cNvSpPr>
              <a:spLocks noChangeArrowheads="1"/>
            </p:cNvSpPr>
            <p:nvPr/>
          </p:nvSpPr>
          <p:spPr bwMode="auto">
            <a:xfrm>
              <a:off x="842" y="1785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054" name="Oval 1333"/>
            <p:cNvSpPr>
              <a:spLocks noChangeArrowheads="1"/>
            </p:cNvSpPr>
            <p:nvPr/>
          </p:nvSpPr>
          <p:spPr bwMode="auto">
            <a:xfrm>
              <a:off x="846" y="1777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055" name="Oval 1334"/>
            <p:cNvSpPr>
              <a:spLocks noChangeArrowheads="1"/>
            </p:cNvSpPr>
            <p:nvPr/>
          </p:nvSpPr>
          <p:spPr bwMode="auto">
            <a:xfrm>
              <a:off x="850" y="1766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33108" name="Group 1335"/>
          <p:cNvGrpSpPr>
            <a:grpSpLocks/>
          </p:cNvGrpSpPr>
          <p:nvPr/>
        </p:nvGrpSpPr>
        <p:grpSpPr bwMode="auto">
          <a:xfrm>
            <a:off x="5689600" y="215900"/>
            <a:ext cx="639763" cy="627063"/>
            <a:chOff x="336" y="870"/>
            <a:chExt cx="409" cy="427"/>
          </a:xfrm>
        </p:grpSpPr>
        <p:sp>
          <p:nvSpPr>
            <p:cNvPr id="38725" name="AutoShape 1336"/>
            <p:cNvSpPr>
              <a:spLocks noChangeArrowheads="1"/>
            </p:cNvSpPr>
            <p:nvPr/>
          </p:nvSpPr>
          <p:spPr bwMode="auto">
            <a:xfrm>
              <a:off x="336" y="1008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726" name="AutoShape 1337"/>
            <p:cNvSpPr>
              <a:spLocks noChangeArrowheads="1"/>
            </p:cNvSpPr>
            <p:nvPr/>
          </p:nvSpPr>
          <p:spPr bwMode="auto">
            <a:xfrm>
              <a:off x="342" y="1000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727" name="AutoShape 1338"/>
            <p:cNvSpPr>
              <a:spLocks noChangeArrowheads="1"/>
            </p:cNvSpPr>
            <p:nvPr/>
          </p:nvSpPr>
          <p:spPr bwMode="auto">
            <a:xfrm>
              <a:off x="350" y="992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728" name="AutoShape 1339"/>
            <p:cNvSpPr>
              <a:spLocks noChangeArrowheads="1"/>
            </p:cNvSpPr>
            <p:nvPr/>
          </p:nvSpPr>
          <p:spPr bwMode="auto">
            <a:xfrm>
              <a:off x="356" y="982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729" name="AutoShape 1340"/>
            <p:cNvSpPr>
              <a:spLocks noChangeArrowheads="1"/>
            </p:cNvSpPr>
            <p:nvPr/>
          </p:nvSpPr>
          <p:spPr bwMode="auto">
            <a:xfrm>
              <a:off x="362" y="970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730" name="AutoShape 1341"/>
            <p:cNvSpPr>
              <a:spLocks noChangeArrowheads="1"/>
            </p:cNvSpPr>
            <p:nvPr/>
          </p:nvSpPr>
          <p:spPr bwMode="auto">
            <a:xfrm>
              <a:off x="366" y="958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731" name="AutoShape 1342"/>
            <p:cNvSpPr>
              <a:spLocks noChangeArrowheads="1"/>
            </p:cNvSpPr>
            <p:nvPr/>
          </p:nvSpPr>
          <p:spPr bwMode="auto">
            <a:xfrm>
              <a:off x="370" y="948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732" name="AutoShape 1343"/>
            <p:cNvSpPr>
              <a:spLocks noChangeArrowheads="1"/>
            </p:cNvSpPr>
            <p:nvPr/>
          </p:nvSpPr>
          <p:spPr bwMode="auto">
            <a:xfrm>
              <a:off x="374" y="936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733" name="AutoShape 1344"/>
            <p:cNvSpPr>
              <a:spLocks noChangeArrowheads="1"/>
            </p:cNvSpPr>
            <p:nvPr/>
          </p:nvSpPr>
          <p:spPr bwMode="auto">
            <a:xfrm>
              <a:off x="378" y="924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734" name="AutoShape 1345"/>
            <p:cNvSpPr>
              <a:spLocks noChangeArrowheads="1"/>
            </p:cNvSpPr>
            <p:nvPr/>
          </p:nvSpPr>
          <p:spPr bwMode="auto">
            <a:xfrm>
              <a:off x="380" y="914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735" name="AutoShape 1346"/>
            <p:cNvSpPr>
              <a:spLocks noChangeArrowheads="1"/>
            </p:cNvSpPr>
            <p:nvPr/>
          </p:nvSpPr>
          <p:spPr bwMode="auto">
            <a:xfrm>
              <a:off x="378" y="928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736" name="AutoShape 1347"/>
            <p:cNvSpPr>
              <a:spLocks noChangeArrowheads="1"/>
            </p:cNvSpPr>
            <p:nvPr/>
          </p:nvSpPr>
          <p:spPr bwMode="auto">
            <a:xfrm>
              <a:off x="378" y="936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737" name="AutoShape 1348"/>
            <p:cNvSpPr>
              <a:spLocks noChangeArrowheads="1"/>
            </p:cNvSpPr>
            <p:nvPr/>
          </p:nvSpPr>
          <p:spPr bwMode="auto">
            <a:xfrm>
              <a:off x="378" y="950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738" name="AutoShape 1349"/>
            <p:cNvSpPr>
              <a:spLocks noChangeArrowheads="1"/>
            </p:cNvSpPr>
            <p:nvPr/>
          </p:nvSpPr>
          <p:spPr bwMode="auto">
            <a:xfrm>
              <a:off x="378" y="962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739" name="AutoShape 1350"/>
            <p:cNvSpPr>
              <a:spLocks noChangeArrowheads="1"/>
            </p:cNvSpPr>
            <p:nvPr/>
          </p:nvSpPr>
          <p:spPr bwMode="auto">
            <a:xfrm>
              <a:off x="378" y="974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740" name="AutoShape 1351"/>
            <p:cNvSpPr>
              <a:spLocks noChangeArrowheads="1"/>
            </p:cNvSpPr>
            <p:nvPr/>
          </p:nvSpPr>
          <p:spPr bwMode="auto">
            <a:xfrm>
              <a:off x="376" y="982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741" name="AutoShape 1352"/>
            <p:cNvSpPr>
              <a:spLocks noChangeArrowheads="1"/>
            </p:cNvSpPr>
            <p:nvPr/>
          </p:nvSpPr>
          <p:spPr bwMode="auto">
            <a:xfrm>
              <a:off x="376" y="992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742" name="AutoShape 1353"/>
            <p:cNvSpPr>
              <a:spLocks noChangeArrowheads="1"/>
            </p:cNvSpPr>
            <p:nvPr/>
          </p:nvSpPr>
          <p:spPr bwMode="auto">
            <a:xfrm>
              <a:off x="376" y="1004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743" name="AutoShape 1354"/>
            <p:cNvSpPr>
              <a:spLocks noChangeArrowheads="1"/>
            </p:cNvSpPr>
            <p:nvPr/>
          </p:nvSpPr>
          <p:spPr bwMode="auto">
            <a:xfrm>
              <a:off x="378" y="1014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744" name="AutoShape 1355"/>
            <p:cNvSpPr>
              <a:spLocks noChangeArrowheads="1"/>
            </p:cNvSpPr>
            <p:nvPr/>
          </p:nvSpPr>
          <p:spPr bwMode="auto">
            <a:xfrm>
              <a:off x="378" y="1024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745" name="AutoShape 1356"/>
            <p:cNvSpPr>
              <a:spLocks noChangeArrowheads="1"/>
            </p:cNvSpPr>
            <p:nvPr/>
          </p:nvSpPr>
          <p:spPr bwMode="auto">
            <a:xfrm>
              <a:off x="378" y="1030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746" name="AutoShape 1357"/>
            <p:cNvSpPr>
              <a:spLocks noChangeArrowheads="1"/>
            </p:cNvSpPr>
            <p:nvPr/>
          </p:nvSpPr>
          <p:spPr bwMode="auto">
            <a:xfrm>
              <a:off x="378" y="1040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747" name="AutoShape 1358"/>
            <p:cNvSpPr>
              <a:spLocks noChangeArrowheads="1"/>
            </p:cNvSpPr>
            <p:nvPr/>
          </p:nvSpPr>
          <p:spPr bwMode="auto">
            <a:xfrm>
              <a:off x="378" y="1052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748" name="AutoShape 1359"/>
            <p:cNvSpPr>
              <a:spLocks noChangeArrowheads="1"/>
            </p:cNvSpPr>
            <p:nvPr/>
          </p:nvSpPr>
          <p:spPr bwMode="auto">
            <a:xfrm>
              <a:off x="378" y="1064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749" name="AutoShape 1360"/>
            <p:cNvSpPr>
              <a:spLocks noChangeArrowheads="1"/>
            </p:cNvSpPr>
            <p:nvPr/>
          </p:nvSpPr>
          <p:spPr bwMode="auto">
            <a:xfrm>
              <a:off x="378" y="1074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750" name="AutoShape 1361"/>
            <p:cNvSpPr>
              <a:spLocks noChangeArrowheads="1"/>
            </p:cNvSpPr>
            <p:nvPr/>
          </p:nvSpPr>
          <p:spPr bwMode="auto">
            <a:xfrm>
              <a:off x="380" y="1084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751" name="AutoShape 1362"/>
            <p:cNvSpPr>
              <a:spLocks noChangeArrowheads="1"/>
            </p:cNvSpPr>
            <p:nvPr/>
          </p:nvSpPr>
          <p:spPr bwMode="auto">
            <a:xfrm>
              <a:off x="386" y="1094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752" name="AutoShape 1363"/>
            <p:cNvSpPr>
              <a:spLocks noChangeArrowheads="1"/>
            </p:cNvSpPr>
            <p:nvPr/>
          </p:nvSpPr>
          <p:spPr bwMode="auto">
            <a:xfrm>
              <a:off x="394" y="1096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753" name="AutoShape 1364"/>
            <p:cNvSpPr>
              <a:spLocks noChangeArrowheads="1"/>
            </p:cNvSpPr>
            <p:nvPr/>
          </p:nvSpPr>
          <p:spPr bwMode="auto">
            <a:xfrm>
              <a:off x="406" y="1098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754" name="AutoShape 1365"/>
            <p:cNvSpPr>
              <a:spLocks noChangeArrowheads="1"/>
            </p:cNvSpPr>
            <p:nvPr/>
          </p:nvSpPr>
          <p:spPr bwMode="auto">
            <a:xfrm>
              <a:off x="416" y="1094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755" name="AutoShape 1366"/>
            <p:cNvSpPr>
              <a:spLocks noChangeArrowheads="1"/>
            </p:cNvSpPr>
            <p:nvPr/>
          </p:nvSpPr>
          <p:spPr bwMode="auto">
            <a:xfrm>
              <a:off x="424" y="1088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756" name="AutoShape 1367"/>
            <p:cNvSpPr>
              <a:spLocks noChangeArrowheads="1"/>
            </p:cNvSpPr>
            <p:nvPr/>
          </p:nvSpPr>
          <p:spPr bwMode="auto">
            <a:xfrm>
              <a:off x="432" y="1080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757" name="AutoShape 1368"/>
            <p:cNvSpPr>
              <a:spLocks noChangeArrowheads="1"/>
            </p:cNvSpPr>
            <p:nvPr/>
          </p:nvSpPr>
          <p:spPr bwMode="auto">
            <a:xfrm>
              <a:off x="436" y="1074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758" name="AutoShape 1369"/>
            <p:cNvSpPr>
              <a:spLocks noChangeArrowheads="1"/>
            </p:cNvSpPr>
            <p:nvPr/>
          </p:nvSpPr>
          <p:spPr bwMode="auto">
            <a:xfrm>
              <a:off x="442" y="1066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759" name="AutoShape 1370"/>
            <p:cNvSpPr>
              <a:spLocks noChangeArrowheads="1"/>
            </p:cNvSpPr>
            <p:nvPr/>
          </p:nvSpPr>
          <p:spPr bwMode="auto">
            <a:xfrm>
              <a:off x="448" y="1058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760" name="AutoShape 1371"/>
            <p:cNvSpPr>
              <a:spLocks noChangeArrowheads="1"/>
            </p:cNvSpPr>
            <p:nvPr/>
          </p:nvSpPr>
          <p:spPr bwMode="auto">
            <a:xfrm>
              <a:off x="452" y="1050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761" name="AutoShape 1372"/>
            <p:cNvSpPr>
              <a:spLocks noChangeArrowheads="1"/>
            </p:cNvSpPr>
            <p:nvPr/>
          </p:nvSpPr>
          <p:spPr bwMode="auto">
            <a:xfrm>
              <a:off x="458" y="1042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762" name="AutoShape 1373"/>
            <p:cNvSpPr>
              <a:spLocks noChangeArrowheads="1"/>
            </p:cNvSpPr>
            <p:nvPr/>
          </p:nvSpPr>
          <p:spPr bwMode="auto">
            <a:xfrm>
              <a:off x="462" y="1034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763" name="AutoShape 1374"/>
            <p:cNvSpPr>
              <a:spLocks noChangeArrowheads="1"/>
            </p:cNvSpPr>
            <p:nvPr/>
          </p:nvSpPr>
          <p:spPr bwMode="auto">
            <a:xfrm>
              <a:off x="468" y="1024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764" name="AutoShape 1375"/>
            <p:cNvSpPr>
              <a:spLocks noChangeArrowheads="1"/>
            </p:cNvSpPr>
            <p:nvPr/>
          </p:nvSpPr>
          <p:spPr bwMode="auto">
            <a:xfrm>
              <a:off x="474" y="1014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765" name="Oval 1376"/>
            <p:cNvSpPr>
              <a:spLocks noChangeArrowheads="1"/>
            </p:cNvSpPr>
            <p:nvPr/>
          </p:nvSpPr>
          <p:spPr bwMode="auto">
            <a:xfrm>
              <a:off x="476" y="1011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766" name="Oval 1377"/>
            <p:cNvSpPr>
              <a:spLocks noChangeArrowheads="1"/>
            </p:cNvSpPr>
            <p:nvPr/>
          </p:nvSpPr>
          <p:spPr bwMode="auto">
            <a:xfrm>
              <a:off x="480" y="1001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767" name="Oval 1378"/>
            <p:cNvSpPr>
              <a:spLocks noChangeArrowheads="1"/>
            </p:cNvSpPr>
            <p:nvPr/>
          </p:nvSpPr>
          <p:spPr bwMode="auto">
            <a:xfrm>
              <a:off x="484" y="991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768" name="Oval 1379"/>
            <p:cNvSpPr>
              <a:spLocks noChangeArrowheads="1"/>
            </p:cNvSpPr>
            <p:nvPr/>
          </p:nvSpPr>
          <p:spPr bwMode="auto">
            <a:xfrm>
              <a:off x="486" y="981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769" name="Oval 1380"/>
            <p:cNvSpPr>
              <a:spLocks noChangeArrowheads="1"/>
            </p:cNvSpPr>
            <p:nvPr/>
          </p:nvSpPr>
          <p:spPr bwMode="auto">
            <a:xfrm>
              <a:off x="492" y="971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770" name="Oval 1381"/>
            <p:cNvSpPr>
              <a:spLocks noChangeArrowheads="1"/>
            </p:cNvSpPr>
            <p:nvPr/>
          </p:nvSpPr>
          <p:spPr bwMode="auto">
            <a:xfrm>
              <a:off x="496" y="961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771" name="Oval 1382"/>
            <p:cNvSpPr>
              <a:spLocks noChangeArrowheads="1"/>
            </p:cNvSpPr>
            <p:nvPr/>
          </p:nvSpPr>
          <p:spPr bwMode="auto">
            <a:xfrm>
              <a:off x="500" y="951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772" name="Oval 1383"/>
            <p:cNvSpPr>
              <a:spLocks noChangeArrowheads="1"/>
            </p:cNvSpPr>
            <p:nvPr/>
          </p:nvSpPr>
          <p:spPr bwMode="auto">
            <a:xfrm>
              <a:off x="500" y="943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773" name="Oval 1384"/>
            <p:cNvSpPr>
              <a:spLocks noChangeArrowheads="1"/>
            </p:cNvSpPr>
            <p:nvPr/>
          </p:nvSpPr>
          <p:spPr bwMode="auto">
            <a:xfrm>
              <a:off x="500" y="931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774" name="Oval 1385"/>
            <p:cNvSpPr>
              <a:spLocks noChangeArrowheads="1"/>
            </p:cNvSpPr>
            <p:nvPr/>
          </p:nvSpPr>
          <p:spPr bwMode="auto">
            <a:xfrm>
              <a:off x="500" y="919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775" name="Oval 1386"/>
            <p:cNvSpPr>
              <a:spLocks noChangeArrowheads="1"/>
            </p:cNvSpPr>
            <p:nvPr/>
          </p:nvSpPr>
          <p:spPr bwMode="auto">
            <a:xfrm>
              <a:off x="497" y="92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776" name="Oval 1387"/>
            <p:cNvSpPr>
              <a:spLocks noChangeArrowheads="1"/>
            </p:cNvSpPr>
            <p:nvPr/>
          </p:nvSpPr>
          <p:spPr bwMode="auto">
            <a:xfrm>
              <a:off x="499" y="93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777" name="Oval 1388"/>
            <p:cNvSpPr>
              <a:spLocks noChangeArrowheads="1"/>
            </p:cNvSpPr>
            <p:nvPr/>
          </p:nvSpPr>
          <p:spPr bwMode="auto">
            <a:xfrm>
              <a:off x="497" y="94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778" name="Oval 1389"/>
            <p:cNvSpPr>
              <a:spLocks noChangeArrowheads="1"/>
            </p:cNvSpPr>
            <p:nvPr/>
          </p:nvSpPr>
          <p:spPr bwMode="auto">
            <a:xfrm>
              <a:off x="497" y="95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779" name="Oval 1390"/>
            <p:cNvSpPr>
              <a:spLocks noChangeArrowheads="1"/>
            </p:cNvSpPr>
            <p:nvPr/>
          </p:nvSpPr>
          <p:spPr bwMode="auto">
            <a:xfrm>
              <a:off x="497" y="96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780" name="Oval 1391"/>
            <p:cNvSpPr>
              <a:spLocks noChangeArrowheads="1"/>
            </p:cNvSpPr>
            <p:nvPr/>
          </p:nvSpPr>
          <p:spPr bwMode="auto">
            <a:xfrm>
              <a:off x="497" y="97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781" name="Oval 1392"/>
            <p:cNvSpPr>
              <a:spLocks noChangeArrowheads="1"/>
            </p:cNvSpPr>
            <p:nvPr/>
          </p:nvSpPr>
          <p:spPr bwMode="auto">
            <a:xfrm>
              <a:off x="497" y="978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782" name="Oval 1393"/>
            <p:cNvSpPr>
              <a:spLocks noChangeArrowheads="1"/>
            </p:cNvSpPr>
            <p:nvPr/>
          </p:nvSpPr>
          <p:spPr bwMode="auto">
            <a:xfrm>
              <a:off x="497" y="98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783" name="Oval 1394"/>
            <p:cNvSpPr>
              <a:spLocks noChangeArrowheads="1"/>
            </p:cNvSpPr>
            <p:nvPr/>
          </p:nvSpPr>
          <p:spPr bwMode="auto">
            <a:xfrm>
              <a:off x="497" y="99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784" name="Oval 1395"/>
            <p:cNvSpPr>
              <a:spLocks noChangeArrowheads="1"/>
            </p:cNvSpPr>
            <p:nvPr/>
          </p:nvSpPr>
          <p:spPr bwMode="auto">
            <a:xfrm>
              <a:off x="499" y="100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785" name="Oval 1396"/>
            <p:cNvSpPr>
              <a:spLocks noChangeArrowheads="1"/>
            </p:cNvSpPr>
            <p:nvPr/>
          </p:nvSpPr>
          <p:spPr bwMode="auto">
            <a:xfrm>
              <a:off x="499" y="101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786" name="Oval 1397"/>
            <p:cNvSpPr>
              <a:spLocks noChangeArrowheads="1"/>
            </p:cNvSpPr>
            <p:nvPr/>
          </p:nvSpPr>
          <p:spPr bwMode="auto">
            <a:xfrm>
              <a:off x="499" y="102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787" name="Oval 1398"/>
            <p:cNvSpPr>
              <a:spLocks noChangeArrowheads="1"/>
            </p:cNvSpPr>
            <p:nvPr/>
          </p:nvSpPr>
          <p:spPr bwMode="auto">
            <a:xfrm>
              <a:off x="499" y="102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788" name="Oval 1399"/>
            <p:cNvSpPr>
              <a:spLocks noChangeArrowheads="1"/>
            </p:cNvSpPr>
            <p:nvPr/>
          </p:nvSpPr>
          <p:spPr bwMode="auto">
            <a:xfrm>
              <a:off x="499" y="103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789" name="Oval 1400"/>
            <p:cNvSpPr>
              <a:spLocks noChangeArrowheads="1"/>
            </p:cNvSpPr>
            <p:nvPr/>
          </p:nvSpPr>
          <p:spPr bwMode="auto">
            <a:xfrm>
              <a:off x="499" y="104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790" name="Oval 1401"/>
            <p:cNvSpPr>
              <a:spLocks noChangeArrowheads="1"/>
            </p:cNvSpPr>
            <p:nvPr/>
          </p:nvSpPr>
          <p:spPr bwMode="auto">
            <a:xfrm>
              <a:off x="499" y="105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791" name="Oval 1402"/>
            <p:cNvSpPr>
              <a:spLocks noChangeArrowheads="1"/>
            </p:cNvSpPr>
            <p:nvPr/>
          </p:nvSpPr>
          <p:spPr bwMode="auto">
            <a:xfrm>
              <a:off x="499" y="1058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792" name="Oval 1403"/>
            <p:cNvSpPr>
              <a:spLocks noChangeArrowheads="1"/>
            </p:cNvSpPr>
            <p:nvPr/>
          </p:nvSpPr>
          <p:spPr bwMode="auto">
            <a:xfrm>
              <a:off x="499" y="1068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793" name="Oval 1404"/>
            <p:cNvSpPr>
              <a:spLocks noChangeArrowheads="1"/>
            </p:cNvSpPr>
            <p:nvPr/>
          </p:nvSpPr>
          <p:spPr bwMode="auto">
            <a:xfrm>
              <a:off x="499" y="107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794" name="Oval 1405"/>
            <p:cNvSpPr>
              <a:spLocks noChangeArrowheads="1"/>
            </p:cNvSpPr>
            <p:nvPr/>
          </p:nvSpPr>
          <p:spPr bwMode="auto">
            <a:xfrm>
              <a:off x="499" y="108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795" name="Oval 1406"/>
            <p:cNvSpPr>
              <a:spLocks noChangeArrowheads="1"/>
            </p:cNvSpPr>
            <p:nvPr/>
          </p:nvSpPr>
          <p:spPr bwMode="auto">
            <a:xfrm>
              <a:off x="499" y="109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796" name="Oval 1407"/>
            <p:cNvSpPr>
              <a:spLocks noChangeArrowheads="1"/>
            </p:cNvSpPr>
            <p:nvPr/>
          </p:nvSpPr>
          <p:spPr bwMode="auto">
            <a:xfrm>
              <a:off x="501" y="110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797" name="Oval 1408"/>
            <p:cNvSpPr>
              <a:spLocks noChangeArrowheads="1"/>
            </p:cNvSpPr>
            <p:nvPr/>
          </p:nvSpPr>
          <p:spPr bwMode="auto">
            <a:xfrm>
              <a:off x="499" y="110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798" name="Oval 1409"/>
            <p:cNvSpPr>
              <a:spLocks noChangeArrowheads="1"/>
            </p:cNvSpPr>
            <p:nvPr/>
          </p:nvSpPr>
          <p:spPr bwMode="auto">
            <a:xfrm>
              <a:off x="501" y="111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799" name="Oval 1410"/>
            <p:cNvSpPr>
              <a:spLocks noChangeArrowheads="1"/>
            </p:cNvSpPr>
            <p:nvPr/>
          </p:nvSpPr>
          <p:spPr bwMode="auto">
            <a:xfrm>
              <a:off x="501" y="1118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800" name="Oval 1411"/>
            <p:cNvSpPr>
              <a:spLocks noChangeArrowheads="1"/>
            </p:cNvSpPr>
            <p:nvPr/>
          </p:nvSpPr>
          <p:spPr bwMode="auto">
            <a:xfrm>
              <a:off x="499" y="1128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801" name="Oval 1412"/>
            <p:cNvSpPr>
              <a:spLocks noChangeArrowheads="1"/>
            </p:cNvSpPr>
            <p:nvPr/>
          </p:nvSpPr>
          <p:spPr bwMode="auto">
            <a:xfrm>
              <a:off x="499" y="113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802" name="Oval 1413"/>
            <p:cNvSpPr>
              <a:spLocks noChangeArrowheads="1"/>
            </p:cNvSpPr>
            <p:nvPr/>
          </p:nvSpPr>
          <p:spPr bwMode="auto">
            <a:xfrm>
              <a:off x="499" y="114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803" name="Oval 1414"/>
            <p:cNvSpPr>
              <a:spLocks noChangeArrowheads="1"/>
            </p:cNvSpPr>
            <p:nvPr/>
          </p:nvSpPr>
          <p:spPr bwMode="auto">
            <a:xfrm>
              <a:off x="499" y="115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804" name="Oval 1415"/>
            <p:cNvSpPr>
              <a:spLocks noChangeArrowheads="1"/>
            </p:cNvSpPr>
            <p:nvPr/>
          </p:nvSpPr>
          <p:spPr bwMode="auto">
            <a:xfrm>
              <a:off x="499" y="116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805" name="Oval 1416"/>
            <p:cNvSpPr>
              <a:spLocks noChangeArrowheads="1"/>
            </p:cNvSpPr>
            <p:nvPr/>
          </p:nvSpPr>
          <p:spPr bwMode="auto">
            <a:xfrm>
              <a:off x="499" y="117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806" name="Oval 1417"/>
            <p:cNvSpPr>
              <a:spLocks noChangeArrowheads="1"/>
            </p:cNvSpPr>
            <p:nvPr/>
          </p:nvSpPr>
          <p:spPr bwMode="auto">
            <a:xfrm>
              <a:off x="499" y="118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807" name="Oval 1418"/>
            <p:cNvSpPr>
              <a:spLocks noChangeArrowheads="1"/>
            </p:cNvSpPr>
            <p:nvPr/>
          </p:nvSpPr>
          <p:spPr bwMode="auto">
            <a:xfrm>
              <a:off x="499" y="119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808" name="Oval 1419"/>
            <p:cNvSpPr>
              <a:spLocks noChangeArrowheads="1"/>
            </p:cNvSpPr>
            <p:nvPr/>
          </p:nvSpPr>
          <p:spPr bwMode="auto">
            <a:xfrm>
              <a:off x="499" y="119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809" name="Oval 1420"/>
            <p:cNvSpPr>
              <a:spLocks noChangeArrowheads="1"/>
            </p:cNvSpPr>
            <p:nvPr/>
          </p:nvSpPr>
          <p:spPr bwMode="auto">
            <a:xfrm>
              <a:off x="499" y="120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810" name="Oval 1421"/>
            <p:cNvSpPr>
              <a:spLocks noChangeArrowheads="1"/>
            </p:cNvSpPr>
            <p:nvPr/>
          </p:nvSpPr>
          <p:spPr bwMode="auto">
            <a:xfrm>
              <a:off x="499" y="121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811" name="Oval 1422"/>
            <p:cNvSpPr>
              <a:spLocks noChangeArrowheads="1"/>
            </p:cNvSpPr>
            <p:nvPr/>
          </p:nvSpPr>
          <p:spPr bwMode="auto">
            <a:xfrm>
              <a:off x="499" y="122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812" name="Oval 1423"/>
            <p:cNvSpPr>
              <a:spLocks noChangeArrowheads="1"/>
            </p:cNvSpPr>
            <p:nvPr/>
          </p:nvSpPr>
          <p:spPr bwMode="auto">
            <a:xfrm>
              <a:off x="499" y="1228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813" name="Oval 1424"/>
            <p:cNvSpPr>
              <a:spLocks noChangeArrowheads="1"/>
            </p:cNvSpPr>
            <p:nvPr/>
          </p:nvSpPr>
          <p:spPr bwMode="auto">
            <a:xfrm>
              <a:off x="501" y="1238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814" name="Oval 1425"/>
            <p:cNvSpPr>
              <a:spLocks noChangeArrowheads="1"/>
            </p:cNvSpPr>
            <p:nvPr/>
          </p:nvSpPr>
          <p:spPr bwMode="auto">
            <a:xfrm>
              <a:off x="499" y="124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815" name="Oval 1426"/>
            <p:cNvSpPr>
              <a:spLocks noChangeArrowheads="1"/>
            </p:cNvSpPr>
            <p:nvPr/>
          </p:nvSpPr>
          <p:spPr bwMode="auto">
            <a:xfrm>
              <a:off x="501" y="125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816" name="Oval 1427"/>
            <p:cNvSpPr>
              <a:spLocks noChangeArrowheads="1"/>
            </p:cNvSpPr>
            <p:nvPr/>
          </p:nvSpPr>
          <p:spPr bwMode="auto">
            <a:xfrm>
              <a:off x="499" y="125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817" name="Oval 1428"/>
            <p:cNvSpPr>
              <a:spLocks noChangeArrowheads="1"/>
            </p:cNvSpPr>
            <p:nvPr/>
          </p:nvSpPr>
          <p:spPr bwMode="auto">
            <a:xfrm>
              <a:off x="499" y="126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818" name="Oval 1429"/>
            <p:cNvSpPr>
              <a:spLocks noChangeArrowheads="1"/>
            </p:cNvSpPr>
            <p:nvPr/>
          </p:nvSpPr>
          <p:spPr bwMode="auto">
            <a:xfrm>
              <a:off x="499" y="127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819" name="Oval 1430"/>
            <p:cNvSpPr>
              <a:spLocks noChangeArrowheads="1"/>
            </p:cNvSpPr>
            <p:nvPr/>
          </p:nvSpPr>
          <p:spPr bwMode="auto">
            <a:xfrm>
              <a:off x="499" y="128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820" name="Oval 1431"/>
            <p:cNvSpPr>
              <a:spLocks noChangeArrowheads="1"/>
            </p:cNvSpPr>
            <p:nvPr/>
          </p:nvSpPr>
          <p:spPr bwMode="auto">
            <a:xfrm>
              <a:off x="504" y="1011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821" name="Oval 1432"/>
            <p:cNvSpPr>
              <a:spLocks noChangeArrowheads="1"/>
            </p:cNvSpPr>
            <p:nvPr/>
          </p:nvSpPr>
          <p:spPr bwMode="auto">
            <a:xfrm>
              <a:off x="501" y="1039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822" name="Oval 1433"/>
            <p:cNvSpPr>
              <a:spLocks noChangeArrowheads="1"/>
            </p:cNvSpPr>
            <p:nvPr/>
          </p:nvSpPr>
          <p:spPr bwMode="auto">
            <a:xfrm>
              <a:off x="508" y="100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823" name="Oval 1434"/>
            <p:cNvSpPr>
              <a:spLocks noChangeArrowheads="1"/>
            </p:cNvSpPr>
            <p:nvPr/>
          </p:nvSpPr>
          <p:spPr bwMode="auto">
            <a:xfrm>
              <a:off x="513" y="99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824" name="Oval 1435"/>
            <p:cNvSpPr>
              <a:spLocks noChangeArrowheads="1"/>
            </p:cNvSpPr>
            <p:nvPr/>
          </p:nvSpPr>
          <p:spPr bwMode="auto">
            <a:xfrm>
              <a:off x="517" y="98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825" name="Oval 1436"/>
            <p:cNvSpPr>
              <a:spLocks noChangeArrowheads="1"/>
            </p:cNvSpPr>
            <p:nvPr/>
          </p:nvSpPr>
          <p:spPr bwMode="auto">
            <a:xfrm>
              <a:off x="521" y="97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826" name="Oval 1437"/>
            <p:cNvSpPr>
              <a:spLocks noChangeArrowheads="1"/>
            </p:cNvSpPr>
            <p:nvPr/>
          </p:nvSpPr>
          <p:spPr bwMode="auto">
            <a:xfrm>
              <a:off x="523" y="97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827" name="Oval 1438"/>
            <p:cNvSpPr>
              <a:spLocks noChangeArrowheads="1"/>
            </p:cNvSpPr>
            <p:nvPr/>
          </p:nvSpPr>
          <p:spPr bwMode="auto">
            <a:xfrm>
              <a:off x="529" y="96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828" name="Oval 1439"/>
            <p:cNvSpPr>
              <a:spLocks noChangeArrowheads="1"/>
            </p:cNvSpPr>
            <p:nvPr/>
          </p:nvSpPr>
          <p:spPr bwMode="auto">
            <a:xfrm>
              <a:off x="533" y="96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829" name="Oval 1440"/>
            <p:cNvSpPr>
              <a:spLocks noChangeArrowheads="1"/>
            </p:cNvSpPr>
            <p:nvPr/>
          </p:nvSpPr>
          <p:spPr bwMode="auto">
            <a:xfrm>
              <a:off x="539" y="95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830" name="Oval 1441"/>
            <p:cNvSpPr>
              <a:spLocks noChangeArrowheads="1"/>
            </p:cNvSpPr>
            <p:nvPr/>
          </p:nvSpPr>
          <p:spPr bwMode="auto">
            <a:xfrm>
              <a:off x="545" y="948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831" name="Oval 1442"/>
            <p:cNvSpPr>
              <a:spLocks noChangeArrowheads="1"/>
            </p:cNvSpPr>
            <p:nvPr/>
          </p:nvSpPr>
          <p:spPr bwMode="auto">
            <a:xfrm>
              <a:off x="551" y="94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832" name="Oval 1443"/>
            <p:cNvSpPr>
              <a:spLocks noChangeArrowheads="1"/>
            </p:cNvSpPr>
            <p:nvPr/>
          </p:nvSpPr>
          <p:spPr bwMode="auto">
            <a:xfrm>
              <a:off x="557" y="93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833" name="Oval 1444"/>
            <p:cNvSpPr>
              <a:spLocks noChangeArrowheads="1"/>
            </p:cNvSpPr>
            <p:nvPr/>
          </p:nvSpPr>
          <p:spPr bwMode="auto">
            <a:xfrm>
              <a:off x="563" y="92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834" name="Oval 1445"/>
            <p:cNvSpPr>
              <a:spLocks noChangeArrowheads="1"/>
            </p:cNvSpPr>
            <p:nvPr/>
          </p:nvSpPr>
          <p:spPr bwMode="auto">
            <a:xfrm>
              <a:off x="573" y="92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835" name="Oval 1446"/>
            <p:cNvSpPr>
              <a:spLocks noChangeArrowheads="1"/>
            </p:cNvSpPr>
            <p:nvPr/>
          </p:nvSpPr>
          <p:spPr bwMode="auto">
            <a:xfrm>
              <a:off x="583" y="918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836" name="Oval 1447"/>
            <p:cNvSpPr>
              <a:spLocks noChangeArrowheads="1"/>
            </p:cNvSpPr>
            <p:nvPr/>
          </p:nvSpPr>
          <p:spPr bwMode="auto">
            <a:xfrm>
              <a:off x="593" y="91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837" name="Oval 1448"/>
            <p:cNvSpPr>
              <a:spLocks noChangeArrowheads="1"/>
            </p:cNvSpPr>
            <p:nvPr/>
          </p:nvSpPr>
          <p:spPr bwMode="auto">
            <a:xfrm>
              <a:off x="603" y="91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838" name="Oval 1449"/>
            <p:cNvSpPr>
              <a:spLocks noChangeArrowheads="1"/>
            </p:cNvSpPr>
            <p:nvPr/>
          </p:nvSpPr>
          <p:spPr bwMode="auto">
            <a:xfrm>
              <a:off x="610" y="92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839" name="Oval 1450"/>
            <p:cNvSpPr>
              <a:spLocks noChangeArrowheads="1"/>
            </p:cNvSpPr>
            <p:nvPr/>
          </p:nvSpPr>
          <p:spPr bwMode="auto">
            <a:xfrm>
              <a:off x="617" y="92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840" name="Oval 1451"/>
            <p:cNvSpPr>
              <a:spLocks noChangeArrowheads="1"/>
            </p:cNvSpPr>
            <p:nvPr/>
          </p:nvSpPr>
          <p:spPr bwMode="auto">
            <a:xfrm>
              <a:off x="623" y="93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841" name="Oval 1452"/>
            <p:cNvSpPr>
              <a:spLocks noChangeArrowheads="1"/>
            </p:cNvSpPr>
            <p:nvPr/>
          </p:nvSpPr>
          <p:spPr bwMode="auto">
            <a:xfrm>
              <a:off x="629" y="94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842" name="Oval 1453"/>
            <p:cNvSpPr>
              <a:spLocks noChangeArrowheads="1"/>
            </p:cNvSpPr>
            <p:nvPr/>
          </p:nvSpPr>
          <p:spPr bwMode="auto">
            <a:xfrm>
              <a:off x="633" y="95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843" name="Oval 1454"/>
            <p:cNvSpPr>
              <a:spLocks noChangeArrowheads="1"/>
            </p:cNvSpPr>
            <p:nvPr/>
          </p:nvSpPr>
          <p:spPr bwMode="auto">
            <a:xfrm>
              <a:off x="635" y="961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844" name="Oval 1455"/>
            <p:cNvSpPr>
              <a:spLocks noChangeArrowheads="1"/>
            </p:cNvSpPr>
            <p:nvPr/>
          </p:nvSpPr>
          <p:spPr bwMode="auto">
            <a:xfrm>
              <a:off x="636" y="975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845" name="Oval 1456"/>
            <p:cNvSpPr>
              <a:spLocks noChangeArrowheads="1"/>
            </p:cNvSpPr>
            <p:nvPr/>
          </p:nvSpPr>
          <p:spPr bwMode="auto">
            <a:xfrm>
              <a:off x="636" y="985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846" name="Oval 1457"/>
            <p:cNvSpPr>
              <a:spLocks noChangeArrowheads="1"/>
            </p:cNvSpPr>
            <p:nvPr/>
          </p:nvSpPr>
          <p:spPr bwMode="auto">
            <a:xfrm>
              <a:off x="636" y="995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847" name="Oval 1458"/>
            <p:cNvSpPr>
              <a:spLocks noChangeArrowheads="1"/>
            </p:cNvSpPr>
            <p:nvPr/>
          </p:nvSpPr>
          <p:spPr bwMode="auto">
            <a:xfrm>
              <a:off x="635" y="1005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848" name="Oval 1459"/>
            <p:cNvSpPr>
              <a:spLocks noChangeArrowheads="1"/>
            </p:cNvSpPr>
            <p:nvPr/>
          </p:nvSpPr>
          <p:spPr bwMode="auto">
            <a:xfrm>
              <a:off x="634" y="1015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849" name="Oval 1460"/>
            <p:cNvSpPr>
              <a:spLocks noChangeArrowheads="1"/>
            </p:cNvSpPr>
            <p:nvPr/>
          </p:nvSpPr>
          <p:spPr bwMode="auto">
            <a:xfrm>
              <a:off x="634" y="1025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850" name="Oval 1461"/>
            <p:cNvSpPr>
              <a:spLocks noChangeArrowheads="1"/>
            </p:cNvSpPr>
            <p:nvPr/>
          </p:nvSpPr>
          <p:spPr bwMode="auto">
            <a:xfrm>
              <a:off x="634" y="1035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851" name="Oval 1462"/>
            <p:cNvSpPr>
              <a:spLocks noChangeArrowheads="1"/>
            </p:cNvSpPr>
            <p:nvPr/>
          </p:nvSpPr>
          <p:spPr bwMode="auto">
            <a:xfrm>
              <a:off x="635" y="1045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852" name="Oval 1463"/>
            <p:cNvSpPr>
              <a:spLocks noChangeArrowheads="1"/>
            </p:cNvSpPr>
            <p:nvPr/>
          </p:nvSpPr>
          <p:spPr bwMode="auto">
            <a:xfrm>
              <a:off x="634" y="1055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853" name="Oval 1464"/>
            <p:cNvSpPr>
              <a:spLocks noChangeArrowheads="1"/>
            </p:cNvSpPr>
            <p:nvPr/>
          </p:nvSpPr>
          <p:spPr bwMode="auto">
            <a:xfrm>
              <a:off x="634" y="1065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854" name="Oval 1465"/>
            <p:cNvSpPr>
              <a:spLocks noChangeArrowheads="1"/>
            </p:cNvSpPr>
            <p:nvPr/>
          </p:nvSpPr>
          <p:spPr bwMode="auto">
            <a:xfrm>
              <a:off x="634" y="1075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855" name="Oval 1466"/>
            <p:cNvSpPr>
              <a:spLocks noChangeArrowheads="1"/>
            </p:cNvSpPr>
            <p:nvPr/>
          </p:nvSpPr>
          <p:spPr bwMode="auto">
            <a:xfrm>
              <a:off x="636" y="1083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856" name="Oval 1467"/>
            <p:cNvSpPr>
              <a:spLocks noChangeArrowheads="1"/>
            </p:cNvSpPr>
            <p:nvPr/>
          </p:nvSpPr>
          <p:spPr bwMode="auto">
            <a:xfrm>
              <a:off x="640" y="1093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857" name="Oval 1468"/>
            <p:cNvSpPr>
              <a:spLocks noChangeArrowheads="1"/>
            </p:cNvSpPr>
            <p:nvPr/>
          </p:nvSpPr>
          <p:spPr bwMode="auto">
            <a:xfrm>
              <a:off x="648" y="1101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858" name="Oval 1469"/>
            <p:cNvSpPr>
              <a:spLocks noChangeArrowheads="1"/>
            </p:cNvSpPr>
            <p:nvPr/>
          </p:nvSpPr>
          <p:spPr bwMode="auto">
            <a:xfrm>
              <a:off x="658" y="1103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859" name="Oval 1470"/>
            <p:cNvSpPr>
              <a:spLocks noChangeArrowheads="1"/>
            </p:cNvSpPr>
            <p:nvPr/>
          </p:nvSpPr>
          <p:spPr bwMode="auto">
            <a:xfrm>
              <a:off x="670" y="1101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860" name="Oval 1471"/>
            <p:cNvSpPr>
              <a:spLocks noChangeArrowheads="1"/>
            </p:cNvSpPr>
            <p:nvPr/>
          </p:nvSpPr>
          <p:spPr bwMode="auto">
            <a:xfrm>
              <a:off x="678" y="1095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861" name="Oval 1472"/>
            <p:cNvSpPr>
              <a:spLocks noChangeArrowheads="1"/>
            </p:cNvSpPr>
            <p:nvPr/>
          </p:nvSpPr>
          <p:spPr bwMode="auto">
            <a:xfrm>
              <a:off x="686" y="1087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862" name="Oval 1473"/>
            <p:cNvSpPr>
              <a:spLocks noChangeArrowheads="1"/>
            </p:cNvSpPr>
            <p:nvPr/>
          </p:nvSpPr>
          <p:spPr bwMode="auto">
            <a:xfrm>
              <a:off x="694" y="1079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863" name="Oval 1474"/>
            <p:cNvSpPr>
              <a:spLocks noChangeArrowheads="1"/>
            </p:cNvSpPr>
            <p:nvPr/>
          </p:nvSpPr>
          <p:spPr bwMode="auto">
            <a:xfrm>
              <a:off x="702" y="1069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864" name="Oval 1475"/>
            <p:cNvSpPr>
              <a:spLocks noChangeArrowheads="1"/>
            </p:cNvSpPr>
            <p:nvPr/>
          </p:nvSpPr>
          <p:spPr bwMode="auto">
            <a:xfrm>
              <a:off x="708" y="1059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865" name="Oval 1476"/>
            <p:cNvSpPr>
              <a:spLocks noChangeArrowheads="1"/>
            </p:cNvSpPr>
            <p:nvPr/>
          </p:nvSpPr>
          <p:spPr bwMode="auto">
            <a:xfrm>
              <a:off x="712" y="105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866" name="Oval 1477"/>
            <p:cNvSpPr>
              <a:spLocks noChangeArrowheads="1"/>
            </p:cNvSpPr>
            <p:nvPr/>
          </p:nvSpPr>
          <p:spPr bwMode="auto">
            <a:xfrm>
              <a:off x="718" y="104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867" name="Oval 1478"/>
            <p:cNvSpPr>
              <a:spLocks noChangeArrowheads="1"/>
            </p:cNvSpPr>
            <p:nvPr/>
          </p:nvSpPr>
          <p:spPr bwMode="auto">
            <a:xfrm>
              <a:off x="720" y="103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868" name="Oval 1479"/>
            <p:cNvSpPr>
              <a:spLocks noChangeArrowheads="1"/>
            </p:cNvSpPr>
            <p:nvPr/>
          </p:nvSpPr>
          <p:spPr bwMode="auto">
            <a:xfrm>
              <a:off x="724" y="102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869" name="Oval 1480"/>
            <p:cNvSpPr>
              <a:spLocks noChangeArrowheads="1"/>
            </p:cNvSpPr>
            <p:nvPr/>
          </p:nvSpPr>
          <p:spPr bwMode="auto">
            <a:xfrm>
              <a:off x="728" y="101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870" name="Oval 1481"/>
            <p:cNvSpPr>
              <a:spLocks noChangeArrowheads="1"/>
            </p:cNvSpPr>
            <p:nvPr/>
          </p:nvSpPr>
          <p:spPr bwMode="auto">
            <a:xfrm>
              <a:off x="378" y="87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33109" name="Group 1482"/>
          <p:cNvGrpSpPr>
            <a:grpSpLocks/>
          </p:cNvGrpSpPr>
          <p:nvPr/>
        </p:nvGrpSpPr>
        <p:grpSpPr bwMode="auto">
          <a:xfrm>
            <a:off x="6764338" y="228600"/>
            <a:ext cx="639762" cy="627063"/>
            <a:chOff x="336" y="870"/>
            <a:chExt cx="409" cy="427"/>
          </a:xfrm>
        </p:grpSpPr>
        <p:sp>
          <p:nvSpPr>
            <p:cNvPr id="38579" name="AutoShape 1483"/>
            <p:cNvSpPr>
              <a:spLocks noChangeArrowheads="1"/>
            </p:cNvSpPr>
            <p:nvPr/>
          </p:nvSpPr>
          <p:spPr bwMode="auto">
            <a:xfrm>
              <a:off x="336" y="1008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580" name="AutoShape 1484"/>
            <p:cNvSpPr>
              <a:spLocks noChangeArrowheads="1"/>
            </p:cNvSpPr>
            <p:nvPr/>
          </p:nvSpPr>
          <p:spPr bwMode="auto">
            <a:xfrm>
              <a:off x="342" y="1000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581" name="AutoShape 1485"/>
            <p:cNvSpPr>
              <a:spLocks noChangeArrowheads="1"/>
            </p:cNvSpPr>
            <p:nvPr/>
          </p:nvSpPr>
          <p:spPr bwMode="auto">
            <a:xfrm>
              <a:off x="350" y="992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582" name="AutoShape 1486"/>
            <p:cNvSpPr>
              <a:spLocks noChangeArrowheads="1"/>
            </p:cNvSpPr>
            <p:nvPr/>
          </p:nvSpPr>
          <p:spPr bwMode="auto">
            <a:xfrm>
              <a:off x="356" y="982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583" name="AutoShape 1487"/>
            <p:cNvSpPr>
              <a:spLocks noChangeArrowheads="1"/>
            </p:cNvSpPr>
            <p:nvPr/>
          </p:nvSpPr>
          <p:spPr bwMode="auto">
            <a:xfrm>
              <a:off x="362" y="970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584" name="AutoShape 1488"/>
            <p:cNvSpPr>
              <a:spLocks noChangeArrowheads="1"/>
            </p:cNvSpPr>
            <p:nvPr/>
          </p:nvSpPr>
          <p:spPr bwMode="auto">
            <a:xfrm>
              <a:off x="366" y="958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585" name="AutoShape 1489"/>
            <p:cNvSpPr>
              <a:spLocks noChangeArrowheads="1"/>
            </p:cNvSpPr>
            <p:nvPr/>
          </p:nvSpPr>
          <p:spPr bwMode="auto">
            <a:xfrm>
              <a:off x="370" y="948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586" name="AutoShape 1490"/>
            <p:cNvSpPr>
              <a:spLocks noChangeArrowheads="1"/>
            </p:cNvSpPr>
            <p:nvPr/>
          </p:nvSpPr>
          <p:spPr bwMode="auto">
            <a:xfrm>
              <a:off x="374" y="936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587" name="AutoShape 1491"/>
            <p:cNvSpPr>
              <a:spLocks noChangeArrowheads="1"/>
            </p:cNvSpPr>
            <p:nvPr/>
          </p:nvSpPr>
          <p:spPr bwMode="auto">
            <a:xfrm>
              <a:off x="378" y="924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588" name="AutoShape 1492"/>
            <p:cNvSpPr>
              <a:spLocks noChangeArrowheads="1"/>
            </p:cNvSpPr>
            <p:nvPr/>
          </p:nvSpPr>
          <p:spPr bwMode="auto">
            <a:xfrm>
              <a:off x="380" y="914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589" name="AutoShape 1493"/>
            <p:cNvSpPr>
              <a:spLocks noChangeArrowheads="1"/>
            </p:cNvSpPr>
            <p:nvPr/>
          </p:nvSpPr>
          <p:spPr bwMode="auto">
            <a:xfrm>
              <a:off x="378" y="928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590" name="AutoShape 1494"/>
            <p:cNvSpPr>
              <a:spLocks noChangeArrowheads="1"/>
            </p:cNvSpPr>
            <p:nvPr/>
          </p:nvSpPr>
          <p:spPr bwMode="auto">
            <a:xfrm>
              <a:off x="378" y="936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591" name="AutoShape 1495"/>
            <p:cNvSpPr>
              <a:spLocks noChangeArrowheads="1"/>
            </p:cNvSpPr>
            <p:nvPr/>
          </p:nvSpPr>
          <p:spPr bwMode="auto">
            <a:xfrm>
              <a:off x="378" y="950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592" name="AutoShape 1496"/>
            <p:cNvSpPr>
              <a:spLocks noChangeArrowheads="1"/>
            </p:cNvSpPr>
            <p:nvPr/>
          </p:nvSpPr>
          <p:spPr bwMode="auto">
            <a:xfrm>
              <a:off x="378" y="962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593" name="AutoShape 1497"/>
            <p:cNvSpPr>
              <a:spLocks noChangeArrowheads="1"/>
            </p:cNvSpPr>
            <p:nvPr/>
          </p:nvSpPr>
          <p:spPr bwMode="auto">
            <a:xfrm>
              <a:off x="378" y="974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594" name="AutoShape 1498"/>
            <p:cNvSpPr>
              <a:spLocks noChangeArrowheads="1"/>
            </p:cNvSpPr>
            <p:nvPr/>
          </p:nvSpPr>
          <p:spPr bwMode="auto">
            <a:xfrm>
              <a:off x="376" y="982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595" name="AutoShape 1499"/>
            <p:cNvSpPr>
              <a:spLocks noChangeArrowheads="1"/>
            </p:cNvSpPr>
            <p:nvPr/>
          </p:nvSpPr>
          <p:spPr bwMode="auto">
            <a:xfrm>
              <a:off x="376" y="992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596" name="AutoShape 1500"/>
            <p:cNvSpPr>
              <a:spLocks noChangeArrowheads="1"/>
            </p:cNvSpPr>
            <p:nvPr/>
          </p:nvSpPr>
          <p:spPr bwMode="auto">
            <a:xfrm>
              <a:off x="376" y="1004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597" name="AutoShape 1501"/>
            <p:cNvSpPr>
              <a:spLocks noChangeArrowheads="1"/>
            </p:cNvSpPr>
            <p:nvPr/>
          </p:nvSpPr>
          <p:spPr bwMode="auto">
            <a:xfrm>
              <a:off x="378" y="1014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598" name="AutoShape 1502"/>
            <p:cNvSpPr>
              <a:spLocks noChangeArrowheads="1"/>
            </p:cNvSpPr>
            <p:nvPr/>
          </p:nvSpPr>
          <p:spPr bwMode="auto">
            <a:xfrm>
              <a:off x="378" y="1024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599" name="AutoShape 1503"/>
            <p:cNvSpPr>
              <a:spLocks noChangeArrowheads="1"/>
            </p:cNvSpPr>
            <p:nvPr/>
          </p:nvSpPr>
          <p:spPr bwMode="auto">
            <a:xfrm>
              <a:off x="378" y="1030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600" name="AutoShape 1504"/>
            <p:cNvSpPr>
              <a:spLocks noChangeArrowheads="1"/>
            </p:cNvSpPr>
            <p:nvPr/>
          </p:nvSpPr>
          <p:spPr bwMode="auto">
            <a:xfrm>
              <a:off x="378" y="1040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601" name="AutoShape 1505"/>
            <p:cNvSpPr>
              <a:spLocks noChangeArrowheads="1"/>
            </p:cNvSpPr>
            <p:nvPr/>
          </p:nvSpPr>
          <p:spPr bwMode="auto">
            <a:xfrm>
              <a:off x="378" y="1052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602" name="AutoShape 1506"/>
            <p:cNvSpPr>
              <a:spLocks noChangeArrowheads="1"/>
            </p:cNvSpPr>
            <p:nvPr/>
          </p:nvSpPr>
          <p:spPr bwMode="auto">
            <a:xfrm>
              <a:off x="378" y="1064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603" name="AutoShape 1507"/>
            <p:cNvSpPr>
              <a:spLocks noChangeArrowheads="1"/>
            </p:cNvSpPr>
            <p:nvPr/>
          </p:nvSpPr>
          <p:spPr bwMode="auto">
            <a:xfrm>
              <a:off x="378" y="1074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604" name="AutoShape 1508"/>
            <p:cNvSpPr>
              <a:spLocks noChangeArrowheads="1"/>
            </p:cNvSpPr>
            <p:nvPr/>
          </p:nvSpPr>
          <p:spPr bwMode="auto">
            <a:xfrm>
              <a:off x="380" y="1084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605" name="AutoShape 1509"/>
            <p:cNvSpPr>
              <a:spLocks noChangeArrowheads="1"/>
            </p:cNvSpPr>
            <p:nvPr/>
          </p:nvSpPr>
          <p:spPr bwMode="auto">
            <a:xfrm>
              <a:off x="386" y="1094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606" name="AutoShape 1510"/>
            <p:cNvSpPr>
              <a:spLocks noChangeArrowheads="1"/>
            </p:cNvSpPr>
            <p:nvPr/>
          </p:nvSpPr>
          <p:spPr bwMode="auto">
            <a:xfrm>
              <a:off x="394" y="1096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607" name="AutoShape 1511"/>
            <p:cNvSpPr>
              <a:spLocks noChangeArrowheads="1"/>
            </p:cNvSpPr>
            <p:nvPr/>
          </p:nvSpPr>
          <p:spPr bwMode="auto">
            <a:xfrm>
              <a:off x="406" y="1098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608" name="AutoShape 1512"/>
            <p:cNvSpPr>
              <a:spLocks noChangeArrowheads="1"/>
            </p:cNvSpPr>
            <p:nvPr/>
          </p:nvSpPr>
          <p:spPr bwMode="auto">
            <a:xfrm>
              <a:off x="416" y="1094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609" name="AutoShape 1513"/>
            <p:cNvSpPr>
              <a:spLocks noChangeArrowheads="1"/>
            </p:cNvSpPr>
            <p:nvPr/>
          </p:nvSpPr>
          <p:spPr bwMode="auto">
            <a:xfrm>
              <a:off x="424" y="1088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610" name="AutoShape 1514"/>
            <p:cNvSpPr>
              <a:spLocks noChangeArrowheads="1"/>
            </p:cNvSpPr>
            <p:nvPr/>
          </p:nvSpPr>
          <p:spPr bwMode="auto">
            <a:xfrm>
              <a:off x="432" y="1080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611" name="AutoShape 1515"/>
            <p:cNvSpPr>
              <a:spLocks noChangeArrowheads="1"/>
            </p:cNvSpPr>
            <p:nvPr/>
          </p:nvSpPr>
          <p:spPr bwMode="auto">
            <a:xfrm>
              <a:off x="436" y="1074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612" name="AutoShape 1516"/>
            <p:cNvSpPr>
              <a:spLocks noChangeArrowheads="1"/>
            </p:cNvSpPr>
            <p:nvPr/>
          </p:nvSpPr>
          <p:spPr bwMode="auto">
            <a:xfrm>
              <a:off x="442" y="1066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613" name="AutoShape 1517"/>
            <p:cNvSpPr>
              <a:spLocks noChangeArrowheads="1"/>
            </p:cNvSpPr>
            <p:nvPr/>
          </p:nvSpPr>
          <p:spPr bwMode="auto">
            <a:xfrm>
              <a:off x="448" y="1058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614" name="AutoShape 1518"/>
            <p:cNvSpPr>
              <a:spLocks noChangeArrowheads="1"/>
            </p:cNvSpPr>
            <p:nvPr/>
          </p:nvSpPr>
          <p:spPr bwMode="auto">
            <a:xfrm>
              <a:off x="452" y="1050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615" name="AutoShape 1519"/>
            <p:cNvSpPr>
              <a:spLocks noChangeArrowheads="1"/>
            </p:cNvSpPr>
            <p:nvPr/>
          </p:nvSpPr>
          <p:spPr bwMode="auto">
            <a:xfrm>
              <a:off x="458" y="1042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616" name="AutoShape 1520"/>
            <p:cNvSpPr>
              <a:spLocks noChangeArrowheads="1"/>
            </p:cNvSpPr>
            <p:nvPr/>
          </p:nvSpPr>
          <p:spPr bwMode="auto">
            <a:xfrm>
              <a:off x="462" y="1034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617" name="AutoShape 1521"/>
            <p:cNvSpPr>
              <a:spLocks noChangeArrowheads="1"/>
            </p:cNvSpPr>
            <p:nvPr/>
          </p:nvSpPr>
          <p:spPr bwMode="auto">
            <a:xfrm>
              <a:off x="468" y="1024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618" name="AutoShape 1522"/>
            <p:cNvSpPr>
              <a:spLocks noChangeArrowheads="1"/>
            </p:cNvSpPr>
            <p:nvPr/>
          </p:nvSpPr>
          <p:spPr bwMode="auto">
            <a:xfrm>
              <a:off x="474" y="1014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619" name="Oval 1523"/>
            <p:cNvSpPr>
              <a:spLocks noChangeArrowheads="1"/>
            </p:cNvSpPr>
            <p:nvPr/>
          </p:nvSpPr>
          <p:spPr bwMode="auto">
            <a:xfrm>
              <a:off x="476" y="1011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620" name="Oval 1524"/>
            <p:cNvSpPr>
              <a:spLocks noChangeArrowheads="1"/>
            </p:cNvSpPr>
            <p:nvPr/>
          </p:nvSpPr>
          <p:spPr bwMode="auto">
            <a:xfrm>
              <a:off x="480" y="1001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621" name="Oval 1525"/>
            <p:cNvSpPr>
              <a:spLocks noChangeArrowheads="1"/>
            </p:cNvSpPr>
            <p:nvPr/>
          </p:nvSpPr>
          <p:spPr bwMode="auto">
            <a:xfrm>
              <a:off x="484" y="991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622" name="Oval 1526"/>
            <p:cNvSpPr>
              <a:spLocks noChangeArrowheads="1"/>
            </p:cNvSpPr>
            <p:nvPr/>
          </p:nvSpPr>
          <p:spPr bwMode="auto">
            <a:xfrm>
              <a:off x="486" y="981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623" name="Oval 1527"/>
            <p:cNvSpPr>
              <a:spLocks noChangeArrowheads="1"/>
            </p:cNvSpPr>
            <p:nvPr/>
          </p:nvSpPr>
          <p:spPr bwMode="auto">
            <a:xfrm>
              <a:off x="492" y="971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624" name="Oval 1528"/>
            <p:cNvSpPr>
              <a:spLocks noChangeArrowheads="1"/>
            </p:cNvSpPr>
            <p:nvPr/>
          </p:nvSpPr>
          <p:spPr bwMode="auto">
            <a:xfrm>
              <a:off x="496" y="961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625" name="Oval 1529"/>
            <p:cNvSpPr>
              <a:spLocks noChangeArrowheads="1"/>
            </p:cNvSpPr>
            <p:nvPr/>
          </p:nvSpPr>
          <p:spPr bwMode="auto">
            <a:xfrm>
              <a:off x="500" y="951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626" name="Oval 1530"/>
            <p:cNvSpPr>
              <a:spLocks noChangeArrowheads="1"/>
            </p:cNvSpPr>
            <p:nvPr/>
          </p:nvSpPr>
          <p:spPr bwMode="auto">
            <a:xfrm>
              <a:off x="500" y="943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627" name="Oval 1531"/>
            <p:cNvSpPr>
              <a:spLocks noChangeArrowheads="1"/>
            </p:cNvSpPr>
            <p:nvPr/>
          </p:nvSpPr>
          <p:spPr bwMode="auto">
            <a:xfrm>
              <a:off x="500" y="931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628" name="Oval 1532"/>
            <p:cNvSpPr>
              <a:spLocks noChangeArrowheads="1"/>
            </p:cNvSpPr>
            <p:nvPr/>
          </p:nvSpPr>
          <p:spPr bwMode="auto">
            <a:xfrm>
              <a:off x="500" y="919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629" name="Oval 1533"/>
            <p:cNvSpPr>
              <a:spLocks noChangeArrowheads="1"/>
            </p:cNvSpPr>
            <p:nvPr/>
          </p:nvSpPr>
          <p:spPr bwMode="auto">
            <a:xfrm>
              <a:off x="497" y="92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630" name="Oval 1534"/>
            <p:cNvSpPr>
              <a:spLocks noChangeArrowheads="1"/>
            </p:cNvSpPr>
            <p:nvPr/>
          </p:nvSpPr>
          <p:spPr bwMode="auto">
            <a:xfrm>
              <a:off x="499" y="93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631" name="Oval 1535"/>
            <p:cNvSpPr>
              <a:spLocks noChangeArrowheads="1"/>
            </p:cNvSpPr>
            <p:nvPr/>
          </p:nvSpPr>
          <p:spPr bwMode="auto">
            <a:xfrm>
              <a:off x="497" y="94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632" name="Oval 1536"/>
            <p:cNvSpPr>
              <a:spLocks noChangeArrowheads="1"/>
            </p:cNvSpPr>
            <p:nvPr/>
          </p:nvSpPr>
          <p:spPr bwMode="auto">
            <a:xfrm>
              <a:off x="497" y="95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633" name="Oval 1537"/>
            <p:cNvSpPr>
              <a:spLocks noChangeArrowheads="1"/>
            </p:cNvSpPr>
            <p:nvPr/>
          </p:nvSpPr>
          <p:spPr bwMode="auto">
            <a:xfrm>
              <a:off x="497" y="96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634" name="Oval 1538"/>
            <p:cNvSpPr>
              <a:spLocks noChangeArrowheads="1"/>
            </p:cNvSpPr>
            <p:nvPr/>
          </p:nvSpPr>
          <p:spPr bwMode="auto">
            <a:xfrm>
              <a:off x="497" y="97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635" name="Oval 1539"/>
            <p:cNvSpPr>
              <a:spLocks noChangeArrowheads="1"/>
            </p:cNvSpPr>
            <p:nvPr/>
          </p:nvSpPr>
          <p:spPr bwMode="auto">
            <a:xfrm>
              <a:off x="497" y="978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636" name="Oval 1540"/>
            <p:cNvSpPr>
              <a:spLocks noChangeArrowheads="1"/>
            </p:cNvSpPr>
            <p:nvPr/>
          </p:nvSpPr>
          <p:spPr bwMode="auto">
            <a:xfrm>
              <a:off x="497" y="98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637" name="Oval 1541"/>
            <p:cNvSpPr>
              <a:spLocks noChangeArrowheads="1"/>
            </p:cNvSpPr>
            <p:nvPr/>
          </p:nvSpPr>
          <p:spPr bwMode="auto">
            <a:xfrm>
              <a:off x="497" y="99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638" name="Oval 1542"/>
            <p:cNvSpPr>
              <a:spLocks noChangeArrowheads="1"/>
            </p:cNvSpPr>
            <p:nvPr/>
          </p:nvSpPr>
          <p:spPr bwMode="auto">
            <a:xfrm>
              <a:off x="499" y="100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639" name="Oval 1543"/>
            <p:cNvSpPr>
              <a:spLocks noChangeArrowheads="1"/>
            </p:cNvSpPr>
            <p:nvPr/>
          </p:nvSpPr>
          <p:spPr bwMode="auto">
            <a:xfrm>
              <a:off x="499" y="101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640" name="Oval 1544"/>
            <p:cNvSpPr>
              <a:spLocks noChangeArrowheads="1"/>
            </p:cNvSpPr>
            <p:nvPr/>
          </p:nvSpPr>
          <p:spPr bwMode="auto">
            <a:xfrm>
              <a:off x="499" y="102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641" name="Oval 1545"/>
            <p:cNvSpPr>
              <a:spLocks noChangeArrowheads="1"/>
            </p:cNvSpPr>
            <p:nvPr/>
          </p:nvSpPr>
          <p:spPr bwMode="auto">
            <a:xfrm>
              <a:off x="499" y="102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642" name="Oval 1546"/>
            <p:cNvSpPr>
              <a:spLocks noChangeArrowheads="1"/>
            </p:cNvSpPr>
            <p:nvPr/>
          </p:nvSpPr>
          <p:spPr bwMode="auto">
            <a:xfrm>
              <a:off x="499" y="103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643" name="Oval 1547"/>
            <p:cNvSpPr>
              <a:spLocks noChangeArrowheads="1"/>
            </p:cNvSpPr>
            <p:nvPr/>
          </p:nvSpPr>
          <p:spPr bwMode="auto">
            <a:xfrm>
              <a:off x="499" y="104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644" name="Oval 1548"/>
            <p:cNvSpPr>
              <a:spLocks noChangeArrowheads="1"/>
            </p:cNvSpPr>
            <p:nvPr/>
          </p:nvSpPr>
          <p:spPr bwMode="auto">
            <a:xfrm>
              <a:off x="499" y="105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645" name="Oval 1549"/>
            <p:cNvSpPr>
              <a:spLocks noChangeArrowheads="1"/>
            </p:cNvSpPr>
            <p:nvPr/>
          </p:nvSpPr>
          <p:spPr bwMode="auto">
            <a:xfrm>
              <a:off x="499" y="1058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646" name="Oval 1550"/>
            <p:cNvSpPr>
              <a:spLocks noChangeArrowheads="1"/>
            </p:cNvSpPr>
            <p:nvPr/>
          </p:nvSpPr>
          <p:spPr bwMode="auto">
            <a:xfrm>
              <a:off x="499" y="1068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647" name="Oval 1551"/>
            <p:cNvSpPr>
              <a:spLocks noChangeArrowheads="1"/>
            </p:cNvSpPr>
            <p:nvPr/>
          </p:nvSpPr>
          <p:spPr bwMode="auto">
            <a:xfrm>
              <a:off x="499" y="107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648" name="Oval 1552"/>
            <p:cNvSpPr>
              <a:spLocks noChangeArrowheads="1"/>
            </p:cNvSpPr>
            <p:nvPr/>
          </p:nvSpPr>
          <p:spPr bwMode="auto">
            <a:xfrm>
              <a:off x="499" y="108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649" name="Oval 1553"/>
            <p:cNvSpPr>
              <a:spLocks noChangeArrowheads="1"/>
            </p:cNvSpPr>
            <p:nvPr/>
          </p:nvSpPr>
          <p:spPr bwMode="auto">
            <a:xfrm>
              <a:off x="499" y="109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650" name="Oval 1554"/>
            <p:cNvSpPr>
              <a:spLocks noChangeArrowheads="1"/>
            </p:cNvSpPr>
            <p:nvPr/>
          </p:nvSpPr>
          <p:spPr bwMode="auto">
            <a:xfrm>
              <a:off x="501" y="110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651" name="Oval 1555"/>
            <p:cNvSpPr>
              <a:spLocks noChangeArrowheads="1"/>
            </p:cNvSpPr>
            <p:nvPr/>
          </p:nvSpPr>
          <p:spPr bwMode="auto">
            <a:xfrm>
              <a:off x="499" y="110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652" name="Oval 1556"/>
            <p:cNvSpPr>
              <a:spLocks noChangeArrowheads="1"/>
            </p:cNvSpPr>
            <p:nvPr/>
          </p:nvSpPr>
          <p:spPr bwMode="auto">
            <a:xfrm>
              <a:off x="501" y="111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653" name="Oval 1557"/>
            <p:cNvSpPr>
              <a:spLocks noChangeArrowheads="1"/>
            </p:cNvSpPr>
            <p:nvPr/>
          </p:nvSpPr>
          <p:spPr bwMode="auto">
            <a:xfrm>
              <a:off x="501" y="1118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654" name="Oval 1558"/>
            <p:cNvSpPr>
              <a:spLocks noChangeArrowheads="1"/>
            </p:cNvSpPr>
            <p:nvPr/>
          </p:nvSpPr>
          <p:spPr bwMode="auto">
            <a:xfrm>
              <a:off x="499" y="1128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655" name="Oval 1559"/>
            <p:cNvSpPr>
              <a:spLocks noChangeArrowheads="1"/>
            </p:cNvSpPr>
            <p:nvPr/>
          </p:nvSpPr>
          <p:spPr bwMode="auto">
            <a:xfrm>
              <a:off x="499" y="113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656" name="Oval 1560"/>
            <p:cNvSpPr>
              <a:spLocks noChangeArrowheads="1"/>
            </p:cNvSpPr>
            <p:nvPr/>
          </p:nvSpPr>
          <p:spPr bwMode="auto">
            <a:xfrm>
              <a:off x="499" y="114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657" name="Oval 1561"/>
            <p:cNvSpPr>
              <a:spLocks noChangeArrowheads="1"/>
            </p:cNvSpPr>
            <p:nvPr/>
          </p:nvSpPr>
          <p:spPr bwMode="auto">
            <a:xfrm>
              <a:off x="499" y="115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658" name="Oval 1562"/>
            <p:cNvSpPr>
              <a:spLocks noChangeArrowheads="1"/>
            </p:cNvSpPr>
            <p:nvPr/>
          </p:nvSpPr>
          <p:spPr bwMode="auto">
            <a:xfrm>
              <a:off x="499" y="116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659" name="Oval 1563"/>
            <p:cNvSpPr>
              <a:spLocks noChangeArrowheads="1"/>
            </p:cNvSpPr>
            <p:nvPr/>
          </p:nvSpPr>
          <p:spPr bwMode="auto">
            <a:xfrm>
              <a:off x="499" y="117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660" name="Oval 1564"/>
            <p:cNvSpPr>
              <a:spLocks noChangeArrowheads="1"/>
            </p:cNvSpPr>
            <p:nvPr/>
          </p:nvSpPr>
          <p:spPr bwMode="auto">
            <a:xfrm>
              <a:off x="499" y="118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661" name="Oval 1565"/>
            <p:cNvSpPr>
              <a:spLocks noChangeArrowheads="1"/>
            </p:cNvSpPr>
            <p:nvPr/>
          </p:nvSpPr>
          <p:spPr bwMode="auto">
            <a:xfrm>
              <a:off x="499" y="119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662" name="Oval 1566"/>
            <p:cNvSpPr>
              <a:spLocks noChangeArrowheads="1"/>
            </p:cNvSpPr>
            <p:nvPr/>
          </p:nvSpPr>
          <p:spPr bwMode="auto">
            <a:xfrm>
              <a:off x="499" y="119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663" name="Oval 1567"/>
            <p:cNvSpPr>
              <a:spLocks noChangeArrowheads="1"/>
            </p:cNvSpPr>
            <p:nvPr/>
          </p:nvSpPr>
          <p:spPr bwMode="auto">
            <a:xfrm>
              <a:off x="499" y="120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664" name="Oval 1568"/>
            <p:cNvSpPr>
              <a:spLocks noChangeArrowheads="1"/>
            </p:cNvSpPr>
            <p:nvPr/>
          </p:nvSpPr>
          <p:spPr bwMode="auto">
            <a:xfrm>
              <a:off x="499" y="121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665" name="Oval 1569"/>
            <p:cNvSpPr>
              <a:spLocks noChangeArrowheads="1"/>
            </p:cNvSpPr>
            <p:nvPr/>
          </p:nvSpPr>
          <p:spPr bwMode="auto">
            <a:xfrm>
              <a:off x="499" y="122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666" name="Oval 1570"/>
            <p:cNvSpPr>
              <a:spLocks noChangeArrowheads="1"/>
            </p:cNvSpPr>
            <p:nvPr/>
          </p:nvSpPr>
          <p:spPr bwMode="auto">
            <a:xfrm>
              <a:off x="499" y="1228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667" name="Oval 1571"/>
            <p:cNvSpPr>
              <a:spLocks noChangeArrowheads="1"/>
            </p:cNvSpPr>
            <p:nvPr/>
          </p:nvSpPr>
          <p:spPr bwMode="auto">
            <a:xfrm>
              <a:off x="501" y="1238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668" name="Oval 1572"/>
            <p:cNvSpPr>
              <a:spLocks noChangeArrowheads="1"/>
            </p:cNvSpPr>
            <p:nvPr/>
          </p:nvSpPr>
          <p:spPr bwMode="auto">
            <a:xfrm>
              <a:off x="499" y="124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669" name="Oval 1573"/>
            <p:cNvSpPr>
              <a:spLocks noChangeArrowheads="1"/>
            </p:cNvSpPr>
            <p:nvPr/>
          </p:nvSpPr>
          <p:spPr bwMode="auto">
            <a:xfrm>
              <a:off x="501" y="125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670" name="Oval 1574"/>
            <p:cNvSpPr>
              <a:spLocks noChangeArrowheads="1"/>
            </p:cNvSpPr>
            <p:nvPr/>
          </p:nvSpPr>
          <p:spPr bwMode="auto">
            <a:xfrm>
              <a:off x="499" y="125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671" name="Oval 1575"/>
            <p:cNvSpPr>
              <a:spLocks noChangeArrowheads="1"/>
            </p:cNvSpPr>
            <p:nvPr/>
          </p:nvSpPr>
          <p:spPr bwMode="auto">
            <a:xfrm>
              <a:off x="499" y="126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672" name="Oval 1576"/>
            <p:cNvSpPr>
              <a:spLocks noChangeArrowheads="1"/>
            </p:cNvSpPr>
            <p:nvPr/>
          </p:nvSpPr>
          <p:spPr bwMode="auto">
            <a:xfrm>
              <a:off x="499" y="127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673" name="Oval 1577"/>
            <p:cNvSpPr>
              <a:spLocks noChangeArrowheads="1"/>
            </p:cNvSpPr>
            <p:nvPr/>
          </p:nvSpPr>
          <p:spPr bwMode="auto">
            <a:xfrm>
              <a:off x="499" y="128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674" name="Oval 1578"/>
            <p:cNvSpPr>
              <a:spLocks noChangeArrowheads="1"/>
            </p:cNvSpPr>
            <p:nvPr/>
          </p:nvSpPr>
          <p:spPr bwMode="auto">
            <a:xfrm>
              <a:off x="504" y="1011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675" name="Oval 1579"/>
            <p:cNvSpPr>
              <a:spLocks noChangeArrowheads="1"/>
            </p:cNvSpPr>
            <p:nvPr/>
          </p:nvSpPr>
          <p:spPr bwMode="auto">
            <a:xfrm>
              <a:off x="501" y="1039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676" name="Oval 1580"/>
            <p:cNvSpPr>
              <a:spLocks noChangeArrowheads="1"/>
            </p:cNvSpPr>
            <p:nvPr/>
          </p:nvSpPr>
          <p:spPr bwMode="auto">
            <a:xfrm>
              <a:off x="508" y="100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677" name="Oval 1581"/>
            <p:cNvSpPr>
              <a:spLocks noChangeArrowheads="1"/>
            </p:cNvSpPr>
            <p:nvPr/>
          </p:nvSpPr>
          <p:spPr bwMode="auto">
            <a:xfrm>
              <a:off x="513" y="99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678" name="Oval 1582"/>
            <p:cNvSpPr>
              <a:spLocks noChangeArrowheads="1"/>
            </p:cNvSpPr>
            <p:nvPr/>
          </p:nvSpPr>
          <p:spPr bwMode="auto">
            <a:xfrm>
              <a:off x="517" y="98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679" name="Oval 1583"/>
            <p:cNvSpPr>
              <a:spLocks noChangeArrowheads="1"/>
            </p:cNvSpPr>
            <p:nvPr/>
          </p:nvSpPr>
          <p:spPr bwMode="auto">
            <a:xfrm>
              <a:off x="521" y="97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680" name="Oval 1584"/>
            <p:cNvSpPr>
              <a:spLocks noChangeArrowheads="1"/>
            </p:cNvSpPr>
            <p:nvPr/>
          </p:nvSpPr>
          <p:spPr bwMode="auto">
            <a:xfrm>
              <a:off x="523" y="97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681" name="Oval 1585"/>
            <p:cNvSpPr>
              <a:spLocks noChangeArrowheads="1"/>
            </p:cNvSpPr>
            <p:nvPr/>
          </p:nvSpPr>
          <p:spPr bwMode="auto">
            <a:xfrm>
              <a:off x="529" y="96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682" name="Oval 1586"/>
            <p:cNvSpPr>
              <a:spLocks noChangeArrowheads="1"/>
            </p:cNvSpPr>
            <p:nvPr/>
          </p:nvSpPr>
          <p:spPr bwMode="auto">
            <a:xfrm>
              <a:off x="533" y="96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683" name="Oval 1587"/>
            <p:cNvSpPr>
              <a:spLocks noChangeArrowheads="1"/>
            </p:cNvSpPr>
            <p:nvPr/>
          </p:nvSpPr>
          <p:spPr bwMode="auto">
            <a:xfrm>
              <a:off x="539" y="95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684" name="Oval 1588"/>
            <p:cNvSpPr>
              <a:spLocks noChangeArrowheads="1"/>
            </p:cNvSpPr>
            <p:nvPr/>
          </p:nvSpPr>
          <p:spPr bwMode="auto">
            <a:xfrm>
              <a:off x="545" y="948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685" name="Oval 1589"/>
            <p:cNvSpPr>
              <a:spLocks noChangeArrowheads="1"/>
            </p:cNvSpPr>
            <p:nvPr/>
          </p:nvSpPr>
          <p:spPr bwMode="auto">
            <a:xfrm>
              <a:off x="551" y="94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686" name="Oval 1590"/>
            <p:cNvSpPr>
              <a:spLocks noChangeArrowheads="1"/>
            </p:cNvSpPr>
            <p:nvPr/>
          </p:nvSpPr>
          <p:spPr bwMode="auto">
            <a:xfrm>
              <a:off x="557" y="93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687" name="Oval 1591"/>
            <p:cNvSpPr>
              <a:spLocks noChangeArrowheads="1"/>
            </p:cNvSpPr>
            <p:nvPr/>
          </p:nvSpPr>
          <p:spPr bwMode="auto">
            <a:xfrm>
              <a:off x="563" y="92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688" name="Oval 1592"/>
            <p:cNvSpPr>
              <a:spLocks noChangeArrowheads="1"/>
            </p:cNvSpPr>
            <p:nvPr/>
          </p:nvSpPr>
          <p:spPr bwMode="auto">
            <a:xfrm>
              <a:off x="573" y="92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689" name="Oval 1593"/>
            <p:cNvSpPr>
              <a:spLocks noChangeArrowheads="1"/>
            </p:cNvSpPr>
            <p:nvPr/>
          </p:nvSpPr>
          <p:spPr bwMode="auto">
            <a:xfrm>
              <a:off x="583" y="918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690" name="Oval 1594"/>
            <p:cNvSpPr>
              <a:spLocks noChangeArrowheads="1"/>
            </p:cNvSpPr>
            <p:nvPr/>
          </p:nvSpPr>
          <p:spPr bwMode="auto">
            <a:xfrm>
              <a:off x="593" y="91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691" name="Oval 1595"/>
            <p:cNvSpPr>
              <a:spLocks noChangeArrowheads="1"/>
            </p:cNvSpPr>
            <p:nvPr/>
          </p:nvSpPr>
          <p:spPr bwMode="auto">
            <a:xfrm>
              <a:off x="603" y="91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692" name="Oval 1596"/>
            <p:cNvSpPr>
              <a:spLocks noChangeArrowheads="1"/>
            </p:cNvSpPr>
            <p:nvPr/>
          </p:nvSpPr>
          <p:spPr bwMode="auto">
            <a:xfrm>
              <a:off x="610" y="92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693" name="Oval 1597"/>
            <p:cNvSpPr>
              <a:spLocks noChangeArrowheads="1"/>
            </p:cNvSpPr>
            <p:nvPr/>
          </p:nvSpPr>
          <p:spPr bwMode="auto">
            <a:xfrm>
              <a:off x="617" y="92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694" name="Oval 1598"/>
            <p:cNvSpPr>
              <a:spLocks noChangeArrowheads="1"/>
            </p:cNvSpPr>
            <p:nvPr/>
          </p:nvSpPr>
          <p:spPr bwMode="auto">
            <a:xfrm>
              <a:off x="623" y="93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695" name="Oval 1599"/>
            <p:cNvSpPr>
              <a:spLocks noChangeArrowheads="1"/>
            </p:cNvSpPr>
            <p:nvPr/>
          </p:nvSpPr>
          <p:spPr bwMode="auto">
            <a:xfrm>
              <a:off x="629" y="94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696" name="Oval 1600"/>
            <p:cNvSpPr>
              <a:spLocks noChangeArrowheads="1"/>
            </p:cNvSpPr>
            <p:nvPr/>
          </p:nvSpPr>
          <p:spPr bwMode="auto">
            <a:xfrm>
              <a:off x="633" y="95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697" name="Oval 1601"/>
            <p:cNvSpPr>
              <a:spLocks noChangeArrowheads="1"/>
            </p:cNvSpPr>
            <p:nvPr/>
          </p:nvSpPr>
          <p:spPr bwMode="auto">
            <a:xfrm>
              <a:off x="635" y="961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698" name="Oval 1602"/>
            <p:cNvSpPr>
              <a:spLocks noChangeArrowheads="1"/>
            </p:cNvSpPr>
            <p:nvPr/>
          </p:nvSpPr>
          <p:spPr bwMode="auto">
            <a:xfrm>
              <a:off x="636" y="975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699" name="Oval 1603"/>
            <p:cNvSpPr>
              <a:spLocks noChangeArrowheads="1"/>
            </p:cNvSpPr>
            <p:nvPr/>
          </p:nvSpPr>
          <p:spPr bwMode="auto">
            <a:xfrm>
              <a:off x="636" y="985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700" name="Oval 1604"/>
            <p:cNvSpPr>
              <a:spLocks noChangeArrowheads="1"/>
            </p:cNvSpPr>
            <p:nvPr/>
          </p:nvSpPr>
          <p:spPr bwMode="auto">
            <a:xfrm>
              <a:off x="636" y="995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701" name="Oval 1605"/>
            <p:cNvSpPr>
              <a:spLocks noChangeArrowheads="1"/>
            </p:cNvSpPr>
            <p:nvPr/>
          </p:nvSpPr>
          <p:spPr bwMode="auto">
            <a:xfrm>
              <a:off x="635" y="1005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702" name="Oval 1606"/>
            <p:cNvSpPr>
              <a:spLocks noChangeArrowheads="1"/>
            </p:cNvSpPr>
            <p:nvPr/>
          </p:nvSpPr>
          <p:spPr bwMode="auto">
            <a:xfrm>
              <a:off x="634" y="1015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703" name="Oval 1607"/>
            <p:cNvSpPr>
              <a:spLocks noChangeArrowheads="1"/>
            </p:cNvSpPr>
            <p:nvPr/>
          </p:nvSpPr>
          <p:spPr bwMode="auto">
            <a:xfrm>
              <a:off x="634" y="1025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704" name="Oval 1608"/>
            <p:cNvSpPr>
              <a:spLocks noChangeArrowheads="1"/>
            </p:cNvSpPr>
            <p:nvPr/>
          </p:nvSpPr>
          <p:spPr bwMode="auto">
            <a:xfrm>
              <a:off x="634" y="1035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705" name="Oval 1609"/>
            <p:cNvSpPr>
              <a:spLocks noChangeArrowheads="1"/>
            </p:cNvSpPr>
            <p:nvPr/>
          </p:nvSpPr>
          <p:spPr bwMode="auto">
            <a:xfrm>
              <a:off x="635" y="1045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706" name="Oval 1610"/>
            <p:cNvSpPr>
              <a:spLocks noChangeArrowheads="1"/>
            </p:cNvSpPr>
            <p:nvPr/>
          </p:nvSpPr>
          <p:spPr bwMode="auto">
            <a:xfrm>
              <a:off x="634" y="1055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707" name="Oval 1611"/>
            <p:cNvSpPr>
              <a:spLocks noChangeArrowheads="1"/>
            </p:cNvSpPr>
            <p:nvPr/>
          </p:nvSpPr>
          <p:spPr bwMode="auto">
            <a:xfrm>
              <a:off x="634" y="1065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708" name="Oval 1612"/>
            <p:cNvSpPr>
              <a:spLocks noChangeArrowheads="1"/>
            </p:cNvSpPr>
            <p:nvPr/>
          </p:nvSpPr>
          <p:spPr bwMode="auto">
            <a:xfrm>
              <a:off x="634" y="1075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709" name="Oval 1613"/>
            <p:cNvSpPr>
              <a:spLocks noChangeArrowheads="1"/>
            </p:cNvSpPr>
            <p:nvPr/>
          </p:nvSpPr>
          <p:spPr bwMode="auto">
            <a:xfrm>
              <a:off x="636" y="1083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710" name="Oval 1614"/>
            <p:cNvSpPr>
              <a:spLocks noChangeArrowheads="1"/>
            </p:cNvSpPr>
            <p:nvPr/>
          </p:nvSpPr>
          <p:spPr bwMode="auto">
            <a:xfrm>
              <a:off x="640" y="1093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711" name="Oval 1615"/>
            <p:cNvSpPr>
              <a:spLocks noChangeArrowheads="1"/>
            </p:cNvSpPr>
            <p:nvPr/>
          </p:nvSpPr>
          <p:spPr bwMode="auto">
            <a:xfrm>
              <a:off x="648" y="1101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712" name="Oval 1616"/>
            <p:cNvSpPr>
              <a:spLocks noChangeArrowheads="1"/>
            </p:cNvSpPr>
            <p:nvPr/>
          </p:nvSpPr>
          <p:spPr bwMode="auto">
            <a:xfrm>
              <a:off x="658" y="1103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713" name="Oval 1617"/>
            <p:cNvSpPr>
              <a:spLocks noChangeArrowheads="1"/>
            </p:cNvSpPr>
            <p:nvPr/>
          </p:nvSpPr>
          <p:spPr bwMode="auto">
            <a:xfrm>
              <a:off x="670" y="1101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714" name="Oval 1618"/>
            <p:cNvSpPr>
              <a:spLocks noChangeArrowheads="1"/>
            </p:cNvSpPr>
            <p:nvPr/>
          </p:nvSpPr>
          <p:spPr bwMode="auto">
            <a:xfrm>
              <a:off x="678" y="1095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715" name="Oval 1619"/>
            <p:cNvSpPr>
              <a:spLocks noChangeArrowheads="1"/>
            </p:cNvSpPr>
            <p:nvPr/>
          </p:nvSpPr>
          <p:spPr bwMode="auto">
            <a:xfrm>
              <a:off x="686" y="1087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716" name="Oval 1620"/>
            <p:cNvSpPr>
              <a:spLocks noChangeArrowheads="1"/>
            </p:cNvSpPr>
            <p:nvPr/>
          </p:nvSpPr>
          <p:spPr bwMode="auto">
            <a:xfrm>
              <a:off x="694" y="1079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717" name="Oval 1621"/>
            <p:cNvSpPr>
              <a:spLocks noChangeArrowheads="1"/>
            </p:cNvSpPr>
            <p:nvPr/>
          </p:nvSpPr>
          <p:spPr bwMode="auto">
            <a:xfrm>
              <a:off x="702" y="1069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718" name="Oval 1622"/>
            <p:cNvSpPr>
              <a:spLocks noChangeArrowheads="1"/>
            </p:cNvSpPr>
            <p:nvPr/>
          </p:nvSpPr>
          <p:spPr bwMode="auto">
            <a:xfrm>
              <a:off x="708" y="1059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719" name="Oval 1623"/>
            <p:cNvSpPr>
              <a:spLocks noChangeArrowheads="1"/>
            </p:cNvSpPr>
            <p:nvPr/>
          </p:nvSpPr>
          <p:spPr bwMode="auto">
            <a:xfrm>
              <a:off x="712" y="105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720" name="Oval 1624"/>
            <p:cNvSpPr>
              <a:spLocks noChangeArrowheads="1"/>
            </p:cNvSpPr>
            <p:nvPr/>
          </p:nvSpPr>
          <p:spPr bwMode="auto">
            <a:xfrm>
              <a:off x="718" y="104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721" name="Oval 1625"/>
            <p:cNvSpPr>
              <a:spLocks noChangeArrowheads="1"/>
            </p:cNvSpPr>
            <p:nvPr/>
          </p:nvSpPr>
          <p:spPr bwMode="auto">
            <a:xfrm>
              <a:off x="720" y="103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722" name="Oval 1626"/>
            <p:cNvSpPr>
              <a:spLocks noChangeArrowheads="1"/>
            </p:cNvSpPr>
            <p:nvPr/>
          </p:nvSpPr>
          <p:spPr bwMode="auto">
            <a:xfrm>
              <a:off x="724" y="102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723" name="Oval 1627"/>
            <p:cNvSpPr>
              <a:spLocks noChangeArrowheads="1"/>
            </p:cNvSpPr>
            <p:nvPr/>
          </p:nvSpPr>
          <p:spPr bwMode="auto">
            <a:xfrm>
              <a:off x="728" y="101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724" name="Oval 1628"/>
            <p:cNvSpPr>
              <a:spLocks noChangeArrowheads="1"/>
            </p:cNvSpPr>
            <p:nvPr/>
          </p:nvSpPr>
          <p:spPr bwMode="auto">
            <a:xfrm>
              <a:off x="378" y="87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33110" name="Group 1629"/>
          <p:cNvGrpSpPr>
            <a:grpSpLocks/>
          </p:cNvGrpSpPr>
          <p:nvPr/>
        </p:nvGrpSpPr>
        <p:grpSpPr bwMode="auto">
          <a:xfrm>
            <a:off x="7843838" y="228600"/>
            <a:ext cx="639762" cy="627063"/>
            <a:chOff x="336" y="870"/>
            <a:chExt cx="409" cy="427"/>
          </a:xfrm>
        </p:grpSpPr>
        <p:sp>
          <p:nvSpPr>
            <p:cNvPr id="38433" name="AutoShape 1630"/>
            <p:cNvSpPr>
              <a:spLocks noChangeArrowheads="1"/>
            </p:cNvSpPr>
            <p:nvPr/>
          </p:nvSpPr>
          <p:spPr bwMode="auto">
            <a:xfrm>
              <a:off x="336" y="1008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434" name="AutoShape 1631"/>
            <p:cNvSpPr>
              <a:spLocks noChangeArrowheads="1"/>
            </p:cNvSpPr>
            <p:nvPr/>
          </p:nvSpPr>
          <p:spPr bwMode="auto">
            <a:xfrm>
              <a:off x="342" y="1000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435" name="AutoShape 1632"/>
            <p:cNvSpPr>
              <a:spLocks noChangeArrowheads="1"/>
            </p:cNvSpPr>
            <p:nvPr/>
          </p:nvSpPr>
          <p:spPr bwMode="auto">
            <a:xfrm>
              <a:off x="350" y="992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436" name="AutoShape 1633"/>
            <p:cNvSpPr>
              <a:spLocks noChangeArrowheads="1"/>
            </p:cNvSpPr>
            <p:nvPr/>
          </p:nvSpPr>
          <p:spPr bwMode="auto">
            <a:xfrm>
              <a:off x="356" y="982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437" name="AutoShape 1634"/>
            <p:cNvSpPr>
              <a:spLocks noChangeArrowheads="1"/>
            </p:cNvSpPr>
            <p:nvPr/>
          </p:nvSpPr>
          <p:spPr bwMode="auto">
            <a:xfrm>
              <a:off x="362" y="970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438" name="AutoShape 1635"/>
            <p:cNvSpPr>
              <a:spLocks noChangeArrowheads="1"/>
            </p:cNvSpPr>
            <p:nvPr/>
          </p:nvSpPr>
          <p:spPr bwMode="auto">
            <a:xfrm>
              <a:off x="366" y="958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439" name="AutoShape 1636"/>
            <p:cNvSpPr>
              <a:spLocks noChangeArrowheads="1"/>
            </p:cNvSpPr>
            <p:nvPr/>
          </p:nvSpPr>
          <p:spPr bwMode="auto">
            <a:xfrm>
              <a:off x="370" y="948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440" name="AutoShape 1637"/>
            <p:cNvSpPr>
              <a:spLocks noChangeArrowheads="1"/>
            </p:cNvSpPr>
            <p:nvPr/>
          </p:nvSpPr>
          <p:spPr bwMode="auto">
            <a:xfrm>
              <a:off x="374" y="936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441" name="AutoShape 1638"/>
            <p:cNvSpPr>
              <a:spLocks noChangeArrowheads="1"/>
            </p:cNvSpPr>
            <p:nvPr/>
          </p:nvSpPr>
          <p:spPr bwMode="auto">
            <a:xfrm>
              <a:off x="378" y="924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442" name="AutoShape 1639"/>
            <p:cNvSpPr>
              <a:spLocks noChangeArrowheads="1"/>
            </p:cNvSpPr>
            <p:nvPr/>
          </p:nvSpPr>
          <p:spPr bwMode="auto">
            <a:xfrm>
              <a:off x="380" y="914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443" name="AutoShape 1640"/>
            <p:cNvSpPr>
              <a:spLocks noChangeArrowheads="1"/>
            </p:cNvSpPr>
            <p:nvPr/>
          </p:nvSpPr>
          <p:spPr bwMode="auto">
            <a:xfrm>
              <a:off x="378" y="928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444" name="AutoShape 1641"/>
            <p:cNvSpPr>
              <a:spLocks noChangeArrowheads="1"/>
            </p:cNvSpPr>
            <p:nvPr/>
          </p:nvSpPr>
          <p:spPr bwMode="auto">
            <a:xfrm>
              <a:off x="378" y="936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445" name="AutoShape 1642"/>
            <p:cNvSpPr>
              <a:spLocks noChangeArrowheads="1"/>
            </p:cNvSpPr>
            <p:nvPr/>
          </p:nvSpPr>
          <p:spPr bwMode="auto">
            <a:xfrm>
              <a:off x="378" y="950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446" name="AutoShape 1643"/>
            <p:cNvSpPr>
              <a:spLocks noChangeArrowheads="1"/>
            </p:cNvSpPr>
            <p:nvPr/>
          </p:nvSpPr>
          <p:spPr bwMode="auto">
            <a:xfrm>
              <a:off x="378" y="962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447" name="AutoShape 1644"/>
            <p:cNvSpPr>
              <a:spLocks noChangeArrowheads="1"/>
            </p:cNvSpPr>
            <p:nvPr/>
          </p:nvSpPr>
          <p:spPr bwMode="auto">
            <a:xfrm>
              <a:off x="378" y="974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448" name="AutoShape 1645"/>
            <p:cNvSpPr>
              <a:spLocks noChangeArrowheads="1"/>
            </p:cNvSpPr>
            <p:nvPr/>
          </p:nvSpPr>
          <p:spPr bwMode="auto">
            <a:xfrm>
              <a:off x="376" y="982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449" name="AutoShape 1646"/>
            <p:cNvSpPr>
              <a:spLocks noChangeArrowheads="1"/>
            </p:cNvSpPr>
            <p:nvPr/>
          </p:nvSpPr>
          <p:spPr bwMode="auto">
            <a:xfrm>
              <a:off x="376" y="992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450" name="AutoShape 1647"/>
            <p:cNvSpPr>
              <a:spLocks noChangeArrowheads="1"/>
            </p:cNvSpPr>
            <p:nvPr/>
          </p:nvSpPr>
          <p:spPr bwMode="auto">
            <a:xfrm>
              <a:off x="376" y="1004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451" name="AutoShape 1648"/>
            <p:cNvSpPr>
              <a:spLocks noChangeArrowheads="1"/>
            </p:cNvSpPr>
            <p:nvPr/>
          </p:nvSpPr>
          <p:spPr bwMode="auto">
            <a:xfrm>
              <a:off x="378" y="1014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452" name="AutoShape 1649"/>
            <p:cNvSpPr>
              <a:spLocks noChangeArrowheads="1"/>
            </p:cNvSpPr>
            <p:nvPr/>
          </p:nvSpPr>
          <p:spPr bwMode="auto">
            <a:xfrm>
              <a:off x="378" y="1024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453" name="AutoShape 1650"/>
            <p:cNvSpPr>
              <a:spLocks noChangeArrowheads="1"/>
            </p:cNvSpPr>
            <p:nvPr/>
          </p:nvSpPr>
          <p:spPr bwMode="auto">
            <a:xfrm>
              <a:off x="378" y="1030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454" name="AutoShape 1651"/>
            <p:cNvSpPr>
              <a:spLocks noChangeArrowheads="1"/>
            </p:cNvSpPr>
            <p:nvPr/>
          </p:nvSpPr>
          <p:spPr bwMode="auto">
            <a:xfrm>
              <a:off x="378" y="1040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455" name="AutoShape 1652"/>
            <p:cNvSpPr>
              <a:spLocks noChangeArrowheads="1"/>
            </p:cNvSpPr>
            <p:nvPr/>
          </p:nvSpPr>
          <p:spPr bwMode="auto">
            <a:xfrm>
              <a:off x="378" y="1052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456" name="AutoShape 1653"/>
            <p:cNvSpPr>
              <a:spLocks noChangeArrowheads="1"/>
            </p:cNvSpPr>
            <p:nvPr/>
          </p:nvSpPr>
          <p:spPr bwMode="auto">
            <a:xfrm>
              <a:off x="378" y="1064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457" name="AutoShape 1654"/>
            <p:cNvSpPr>
              <a:spLocks noChangeArrowheads="1"/>
            </p:cNvSpPr>
            <p:nvPr/>
          </p:nvSpPr>
          <p:spPr bwMode="auto">
            <a:xfrm>
              <a:off x="378" y="1074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458" name="AutoShape 1655"/>
            <p:cNvSpPr>
              <a:spLocks noChangeArrowheads="1"/>
            </p:cNvSpPr>
            <p:nvPr/>
          </p:nvSpPr>
          <p:spPr bwMode="auto">
            <a:xfrm>
              <a:off x="380" y="1084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459" name="AutoShape 1656"/>
            <p:cNvSpPr>
              <a:spLocks noChangeArrowheads="1"/>
            </p:cNvSpPr>
            <p:nvPr/>
          </p:nvSpPr>
          <p:spPr bwMode="auto">
            <a:xfrm>
              <a:off x="386" y="1094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460" name="AutoShape 1657"/>
            <p:cNvSpPr>
              <a:spLocks noChangeArrowheads="1"/>
            </p:cNvSpPr>
            <p:nvPr/>
          </p:nvSpPr>
          <p:spPr bwMode="auto">
            <a:xfrm>
              <a:off x="394" y="1096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461" name="AutoShape 1658"/>
            <p:cNvSpPr>
              <a:spLocks noChangeArrowheads="1"/>
            </p:cNvSpPr>
            <p:nvPr/>
          </p:nvSpPr>
          <p:spPr bwMode="auto">
            <a:xfrm>
              <a:off x="406" y="1098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462" name="AutoShape 1659"/>
            <p:cNvSpPr>
              <a:spLocks noChangeArrowheads="1"/>
            </p:cNvSpPr>
            <p:nvPr/>
          </p:nvSpPr>
          <p:spPr bwMode="auto">
            <a:xfrm>
              <a:off x="416" y="1094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463" name="AutoShape 1660"/>
            <p:cNvSpPr>
              <a:spLocks noChangeArrowheads="1"/>
            </p:cNvSpPr>
            <p:nvPr/>
          </p:nvSpPr>
          <p:spPr bwMode="auto">
            <a:xfrm>
              <a:off x="424" y="1088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464" name="AutoShape 1661"/>
            <p:cNvSpPr>
              <a:spLocks noChangeArrowheads="1"/>
            </p:cNvSpPr>
            <p:nvPr/>
          </p:nvSpPr>
          <p:spPr bwMode="auto">
            <a:xfrm>
              <a:off x="432" y="1080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465" name="AutoShape 1662"/>
            <p:cNvSpPr>
              <a:spLocks noChangeArrowheads="1"/>
            </p:cNvSpPr>
            <p:nvPr/>
          </p:nvSpPr>
          <p:spPr bwMode="auto">
            <a:xfrm>
              <a:off x="436" y="1074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466" name="AutoShape 1663"/>
            <p:cNvSpPr>
              <a:spLocks noChangeArrowheads="1"/>
            </p:cNvSpPr>
            <p:nvPr/>
          </p:nvSpPr>
          <p:spPr bwMode="auto">
            <a:xfrm>
              <a:off x="442" y="1066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467" name="AutoShape 1664"/>
            <p:cNvSpPr>
              <a:spLocks noChangeArrowheads="1"/>
            </p:cNvSpPr>
            <p:nvPr/>
          </p:nvSpPr>
          <p:spPr bwMode="auto">
            <a:xfrm>
              <a:off x="448" y="1058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468" name="AutoShape 1665"/>
            <p:cNvSpPr>
              <a:spLocks noChangeArrowheads="1"/>
            </p:cNvSpPr>
            <p:nvPr/>
          </p:nvSpPr>
          <p:spPr bwMode="auto">
            <a:xfrm>
              <a:off x="452" y="1050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469" name="AutoShape 1666"/>
            <p:cNvSpPr>
              <a:spLocks noChangeArrowheads="1"/>
            </p:cNvSpPr>
            <p:nvPr/>
          </p:nvSpPr>
          <p:spPr bwMode="auto">
            <a:xfrm>
              <a:off x="458" y="1042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470" name="AutoShape 1667"/>
            <p:cNvSpPr>
              <a:spLocks noChangeArrowheads="1"/>
            </p:cNvSpPr>
            <p:nvPr/>
          </p:nvSpPr>
          <p:spPr bwMode="auto">
            <a:xfrm>
              <a:off x="462" y="1034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471" name="AutoShape 1668"/>
            <p:cNvSpPr>
              <a:spLocks noChangeArrowheads="1"/>
            </p:cNvSpPr>
            <p:nvPr/>
          </p:nvSpPr>
          <p:spPr bwMode="auto">
            <a:xfrm>
              <a:off x="468" y="1024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472" name="AutoShape 1669"/>
            <p:cNvSpPr>
              <a:spLocks noChangeArrowheads="1"/>
            </p:cNvSpPr>
            <p:nvPr/>
          </p:nvSpPr>
          <p:spPr bwMode="auto">
            <a:xfrm>
              <a:off x="474" y="1014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473" name="Oval 1670"/>
            <p:cNvSpPr>
              <a:spLocks noChangeArrowheads="1"/>
            </p:cNvSpPr>
            <p:nvPr/>
          </p:nvSpPr>
          <p:spPr bwMode="auto">
            <a:xfrm>
              <a:off x="476" y="1011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474" name="Oval 1671"/>
            <p:cNvSpPr>
              <a:spLocks noChangeArrowheads="1"/>
            </p:cNvSpPr>
            <p:nvPr/>
          </p:nvSpPr>
          <p:spPr bwMode="auto">
            <a:xfrm>
              <a:off x="480" y="1001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475" name="Oval 1672"/>
            <p:cNvSpPr>
              <a:spLocks noChangeArrowheads="1"/>
            </p:cNvSpPr>
            <p:nvPr/>
          </p:nvSpPr>
          <p:spPr bwMode="auto">
            <a:xfrm>
              <a:off x="484" y="991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476" name="Oval 1673"/>
            <p:cNvSpPr>
              <a:spLocks noChangeArrowheads="1"/>
            </p:cNvSpPr>
            <p:nvPr/>
          </p:nvSpPr>
          <p:spPr bwMode="auto">
            <a:xfrm>
              <a:off x="486" y="981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477" name="Oval 1674"/>
            <p:cNvSpPr>
              <a:spLocks noChangeArrowheads="1"/>
            </p:cNvSpPr>
            <p:nvPr/>
          </p:nvSpPr>
          <p:spPr bwMode="auto">
            <a:xfrm>
              <a:off x="492" y="971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478" name="Oval 1675"/>
            <p:cNvSpPr>
              <a:spLocks noChangeArrowheads="1"/>
            </p:cNvSpPr>
            <p:nvPr/>
          </p:nvSpPr>
          <p:spPr bwMode="auto">
            <a:xfrm>
              <a:off x="496" y="961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479" name="Oval 1676"/>
            <p:cNvSpPr>
              <a:spLocks noChangeArrowheads="1"/>
            </p:cNvSpPr>
            <p:nvPr/>
          </p:nvSpPr>
          <p:spPr bwMode="auto">
            <a:xfrm>
              <a:off x="500" y="951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480" name="Oval 1677"/>
            <p:cNvSpPr>
              <a:spLocks noChangeArrowheads="1"/>
            </p:cNvSpPr>
            <p:nvPr/>
          </p:nvSpPr>
          <p:spPr bwMode="auto">
            <a:xfrm>
              <a:off x="500" y="943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481" name="Oval 1678"/>
            <p:cNvSpPr>
              <a:spLocks noChangeArrowheads="1"/>
            </p:cNvSpPr>
            <p:nvPr/>
          </p:nvSpPr>
          <p:spPr bwMode="auto">
            <a:xfrm>
              <a:off x="500" y="931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482" name="Oval 1679"/>
            <p:cNvSpPr>
              <a:spLocks noChangeArrowheads="1"/>
            </p:cNvSpPr>
            <p:nvPr/>
          </p:nvSpPr>
          <p:spPr bwMode="auto">
            <a:xfrm>
              <a:off x="500" y="919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483" name="Oval 1680"/>
            <p:cNvSpPr>
              <a:spLocks noChangeArrowheads="1"/>
            </p:cNvSpPr>
            <p:nvPr/>
          </p:nvSpPr>
          <p:spPr bwMode="auto">
            <a:xfrm>
              <a:off x="497" y="92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484" name="Oval 1681"/>
            <p:cNvSpPr>
              <a:spLocks noChangeArrowheads="1"/>
            </p:cNvSpPr>
            <p:nvPr/>
          </p:nvSpPr>
          <p:spPr bwMode="auto">
            <a:xfrm>
              <a:off x="499" y="93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485" name="Oval 1682"/>
            <p:cNvSpPr>
              <a:spLocks noChangeArrowheads="1"/>
            </p:cNvSpPr>
            <p:nvPr/>
          </p:nvSpPr>
          <p:spPr bwMode="auto">
            <a:xfrm>
              <a:off x="497" y="94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486" name="Oval 1683"/>
            <p:cNvSpPr>
              <a:spLocks noChangeArrowheads="1"/>
            </p:cNvSpPr>
            <p:nvPr/>
          </p:nvSpPr>
          <p:spPr bwMode="auto">
            <a:xfrm>
              <a:off x="497" y="95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487" name="Oval 1684"/>
            <p:cNvSpPr>
              <a:spLocks noChangeArrowheads="1"/>
            </p:cNvSpPr>
            <p:nvPr/>
          </p:nvSpPr>
          <p:spPr bwMode="auto">
            <a:xfrm>
              <a:off x="497" y="96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488" name="Oval 1685"/>
            <p:cNvSpPr>
              <a:spLocks noChangeArrowheads="1"/>
            </p:cNvSpPr>
            <p:nvPr/>
          </p:nvSpPr>
          <p:spPr bwMode="auto">
            <a:xfrm>
              <a:off x="497" y="97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489" name="Oval 1686"/>
            <p:cNvSpPr>
              <a:spLocks noChangeArrowheads="1"/>
            </p:cNvSpPr>
            <p:nvPr/>
          </p:nvSpPr>
          <p:spPr bwMode="auto">
            <a:xfrm>
              <a:off x="497" y="978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490" name="Oval 1687"/>
            <p:cNvSpPr>
              <a:spLocks noChangeArrowheads="1"/>
            </p:cNvSpPr>
            <p:nvPr/>
          </p:nvSpPr>
          <p:spPr bwMode="auto">
            <a:xfrm>
              <a:off x="497" y="98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491" name="Oval 1688"/>
            <p:cNvSpPr>
              <a:spLocks noChangeArrowheads="1"/>
            </p:cNvSpPr>
            <p:nvPr/>
          </p:nvSpPr>
          <p:spPr bwMode="auto">
            <a:xfrm>
              <a:off x="497" y="99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492" name="Oval 1689"/>
            <p:cNvSpPr>
              <a:spLocks noChangeArrowheads="1"/>
            </p:cNvSpPr>
            <p:nvPr/>
          </p:nvSpPr>
          <p:spPr bwMode="auto">
            <a:xfrm>
              <a:off x="499" y="100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493" name="Oval 1690"/>
            <p:cNvSpPr>
              <a:spLocks noChangeArrowheads="1"/>
            </p:cNvSpPr>
            <p:nvPr/>
          </p:nvSpPr>
          <p:spPr bwMode="auto">
            <a:xfrm>
              <a:off x="499" y="101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494" name="Oval 1691"/>
            <p:cNvSpPr>
              <a:spLocks noChangeArrowheads="1"/>
            </p:cNvSpPr>
            <p:nvPr/>
          </p:nvSpPr>
          <p:spPr bwMode="auto">
            <a:xfrm>
              <a:off x="499" y="102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495" name="Oval 1692"/>
            <p:cNvSpPr>
              <a:spLocks noChangeArrowheads="1"/>
            </p:cNvSpPr>
            <p:nvPr/>
          </p:nvSpPr>
          <p:spPr bwMode="auto">
            <a:xfrm>
              <a:off x="499" y="102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496" name="Oval 1693"/>
            <p:cNvSpPr>
              <a:spLocks noChangeArrowheads="1"/>
            </p:cNvSpPr>
            <p:nvPr/>
          </p:nvSpPr>
          <p:spPr bwMode="auto">
            <a:xfrm>
              <a:off x="499" y="103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497" name="Oval 1694"/>
            <p:cNvSpPr>
              <a:spLocks noChangeArrowheads="1"/>
            </p:cNvSpPr>
            <p:nvPr/>
          </p:nvSpPr>
          <p:spPr bwMode="auto">
            <a:xfrm>
              <a:off x="499" y="104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498" name="Oval 1695"/>
            <p:cNvSpPr>
              <a:spLocks noChangeArrowheads="1"/>
            </p:cNvSpPr>
            <p:nvPr/>
          </p:nvSpPr>
          <p:spPr bwMode="auto">
            <a:xfrm>
              <a:off x="499" y="105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499" name="Oval 1696"/>
            <p:cNvSpPr>
              <a:spLocks noChangeArrowheads="1"/>
            </p:cNvSpPr>
            <p:nvPr/>
          </p:nvSpPr>
          <p:spPr bwMode="auto">
            <a:xfrm>
              <a:off x="499" y="1058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500" name="Oval 1697"/>
            <p:cNvSpPr>
              <a:spLocks noChangeArrowheads="1"/>
            </p:cNvSpPr>
            <p:nvPr/>
          </p:nvSpPr>
          <p:spPr bwMode="auto">
            <a:xfrm>
              <a:off x="499" y="1068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501" name="Oval 1698"/>
            <p:cNvSpPr>
              <a:spLocks noChangeArrowheads="1"/>
            </p:cNvSpPr>
            <p:nvPr/>
          </p:nvSpPr>
          <p:spPr bwMode="auto">
            <a:xfrm>
              <a:off x="499" y="107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502" name="Oval 1699"/>
            <p:cNvSpPr>
              <a:spLocks noChangeArrowheads="1"/>
            </p:cNvSpPr>
            <p:nvPr/>
          </p:nvSpPr>
          <p:spPr bwMode="auto">
            <a:xfrm>
              <a:off x="499" y="108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503" name="Oval 1700"/>
            <p:cNvSpPr>
              <a:spLocks noChangeArrowheads="1"/>
            </p:cNvSpPr>
            <p:nvPr/>
          </p:nvSpPr>
          <p:spPr bwMode="auto">
            <a:xfrm>
              <a:off x="499" y="109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504" name="Oval 1701"/>
            <p:cNvSpPr>
              <a:spLocks noChangeArrowheads="1"/>
            </p:cNvSpPr>
            <p:nvPr/>
          </p:nvSpPr>
          <p:spPr bwMode="auto">
            <a:xfrm>
              <a:off x="501" y="110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505" name="Oval 1702"/>
            <p:cNvSpPr>
              <a:spLocks noChangeArrowheads="1"/>
            </p:cNvSpPr>
            <p:nvPr/>
          </p:nvSpPr>
          <p:spPr bwMode="auto">
            <a:xfrm>
              <a:off x="499" y="110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506" name="Oval 1703"/>
            <p:cNvSpPr>
              <a:spLocks noChangeArrowheads="1"/>
            </p:cNvSpPr>
            <p:nvPr/>
          </p:nvSpPr>
          <p:spPr bwMode="auto">
            <a:xfrm>
              <a:off x="501" y="111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507" name="Oval 1704"/>
            <p:cNvSpPr>
              <a:spLocks noChangeArrowheads="1"/>
            </p:cNvSpPr>
            <p:nvPr/>
          </p:nvSpPr>
          <p:spPr bwMode="auto">
            <a:xfrm>
              <a:off x="501" y="1118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508" name="Oval 1705"/>
            <p:cNvSpPr>
              <a:spLocks noChangeArrowheads="1"/>
            </p:cNvSpPr>
            <p:nvPr/>
          </p:nvSpPr>
          <p:spPr bwMode="auto">
            <a:xfrm>
              <a:off x="499" y="1128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509" name="Oval 1706"/>
            <p:cNvSpPr>
              <a:spLocks noChangeArrowheads="1"/>
            </p:cNvSpPr>
            <p:nvPr/>
          </p:nvSpPr>
          <p:spPr bwMode="auto">
            <a:xfrm>
              <a:off x="499" y="113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510" name="Oval 1707"/>
            <p:cNvSpPr>
              <a:spLocks noChangeArrowheads="1"/>
            </p:cNvSpPr>
            <p:nvPr/>
          </p:nvSpPr>
          <p:spPr bwMode="auto">
            <a:xfrm>
              <a:off x="499" y="114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511" name="Oval 1708"/>
            <p:cNvSpPr>
              <a:spLocks noChangeArrowheads="1"/>
            </p:cNvSpPr>
            <p:nvPr/>
          </p:nvSpPr>
          <p:spPr bwMode="auto">
            <a:xfrm>
              <a:off x="499" y="115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512" name="Oval 1709"/>
            <p:cNvSpPr>
              <a:spLocks noChangeArrowheads="1"/>
            </p:cNvSpPr>
            <p:nvPr/>
          </p:nvSpPr>
          <p:spPr bwMode="auto">
            <a:xfrm>
              <a:off x="499" y="116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513" name="Oval 1710"/>
            <p:cNvSpPr>
              <a:spLocks noChangeArrowheads="1"/>
            </p:cNvSpPr>
            <p:nvPr/>
          </p:nvSpPr>
          <p:spPr bwMode="auto">
            <a:xfrm>
              <a:off x="499" y="117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514" name="Oval 1711"/>
            <p:cNvSpPr>
              <a:spLocks noChangeArrowheads="1"/>
            </p:cNvSpPr>
            <p:nvPr/>
          </p:nvSpPr>
          <p:spPr bwMode="auto">
            <a:xfrm>
              <a:off x="499" y="118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515" name="Oval 1712"/>
            <p:cNvSpPr>
              <a:spLocks noChangeArrowheads="1"/>
            </p:cNvSpPr>
            <p:nvPr/>
          </p:nvSpPr>
          <p:spPr bwMode="auto">
            <a:xfrm>
              <a:off x="499" y="119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516" name="Oval 1713"/>
            <p:cNvSpPr>
              <a:spLocks noChangeArrowheads="1"/>
            </p:cNvSpPr>
            <p:nvPr/>
          </p:nvSpPr>
          <p:spPr bwMode="auto">
            <a:xfrm>
              <a:off x="499" y="119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517" name="Oval 1714"/>
            <p:cNvSpPr>
              <a:spLocks noChangeArrowheads="1"/>
            </p:cNvSpPr>
            <p:nvPr/>
          </p:nvSpPr>
          <p:spPr bwMode="auto">
            <a:xfrm>
              <a:off x="499" y="120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518" name="Oval 1715"/>
            <p:cNvSpPr>
              <a:spLocks noChangeArrowheads="1"/>
            </p:cNvSpPr>
            <p:nvPr/>
          </p:nvSpPr>
          <p:spPr bwMode="auto">
            <a:xfrm>
              <a:off x="499" y="121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519" name="Oval 1716"/>
            <p:cNvSpPr>
              <a:spLocks noChangeArrowheads="1"/>
            </p:cNvSpPr>
            <p:nvPr/>
          </p:nvSpPr>
          <p:spPr bwMode="auto">
            <a:xfrm>
              <a:off x="499" y="122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520" name="Oval 1717"/>
            <p:cNvSpPr>
              <a:spLocks noChangeArrowheads="1"/>
            </p:cNvSpPr>
            <p:nvPr/>
          </p:nvSpPr>
          <p:spPr bwMode="auto">
            <a:xfrm>
              <a:off x="499" y="1228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521" name="Oval 1718"/>
            <p:cNvSpPr>
              <a:spLocks noChangeArrowheads="1"/>
            </p:cNvSpPr>
            <p:nvPr/>
          </p:nvSpPr>
          <p:spPr bwMode="auto">
            <a:xfrm>
              <a:off x="501" y="1238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522" name="Oval 1719"/>
            <p:cNvSpPr>
              <a:spLocks noChangeArrowheads="1"/>
            </p:cNvSpPr>
            <p:nvPr/>
          </p:nvSpPr>
          <p:spPr bwMode="auto">
            <a:xfrm>
              <a:off x="499" y="124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523" name="Oval 1720"/>
            <p:cNvSpPr>
              <a:spLocks noChangeArrowheads="1"/>
            </p:cNvSpPr>
            <p:nvPr/>
          </p:nvSpPr>
          <p:spPr bwMode="auto">
            <a:xfrm>
              <a:off x="501" y="125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524" name="Oval 1721"/>
            <p:cNvSpPr>
              <a:spLocks noChangeArrowheads="1"/>
            </p:cNvSpPr>
            <p:nvPr/>
          </p:nvSpPr>
          <p:spPr bwMode="auto">
            <a:xfrm>
              <a:off x="499" y="125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525" name="Oval 1722"/>
            <p:cNvSpPr>
              <a:spLocks noChangeArrowheads="1"/>
            </p:cNvSpPr>
            <p:nvPr/>
          </p:nvSpPr>
          <p:spPr bwMode="auto">
            <a:xfrm>
              <a:off x="499" y="126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526" name="Oval 1723"/>
            <p:cNvSpPr>
              <a:spLocks noChangeArrowheads="1"/>
            </p:cNvSpPr>
            <p:nvPr/>
          </p:nvSpPr>
          <p:spPr bwMode="auto">
            <a:xfrm>
              <a:off x="499" y="127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527" name="Oval 1724"/>
            <p:cNvSpPr>
              <a:spLocks noChangeArrowheads="1"/>
            </p:cNvSpPr>
            <p:nvPr/>
          </p:nvSpPr>
          <p:spPr bwMode="auto">
            <a:xfrm>
              <a:off x="499" y="128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528" name="Oval 1725"/>
            <p:cNvSpPr>
              <a:spLocks noChangeArrowheads="1"/>
            </p:cNvSpPr>
            <p:nvPr/>
          </p:nvSpPr>
          <p:spPr bwMode="auto">
            <a:xfrm>
              <a:off x="504" y="1011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529" name="Oval 1726"/>
            <p:cNvSpPr>
              <a:spLocks noChangeArrowheads="1"/>
            </p:cNvSpPr>
            <p:nvPr/>
          </p:nvSpPr>
          <p:spPr bwMode="auto">
            <a:xfrm>
              <a:off x="501" y="1039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530" name="Oval 1727"/>
            <p:cNvSpPr>
              <a:spLocks noChangeArrowheads="1"/>
            </p:cNvSpPr>
            <p:nvPr/>
          </p:nvSpPr>
          <p:spPr bwMode="auto">
            <a:xfrm>
              <a:off x="508" y="100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531" name="Oval 1728"/>
            <p:cNvSpPr>
              <a:spLocks noChangeArrowheads="1"/>
            </p:cNvSpPr>
            <p:nvPr/>
          </p:nvSpPr>
          <p:spPr bwMode="auto">
            <a:xfrm>
              <a:off x="513" y="99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532" name="Oval 1729"/>
            <p:cNvSpPr>
              <a:spLocks noChangeArrowheads="1"/>
            </p:cNvSpPr>
            <p:nvPr/>
          </p:nvSpPr>
          <p:spPr bwMode="auto">
            <a:xfrm>
              <a:off x="517" y="98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533" name="Oval 1730"/>
            <p:cNvSpPr>
              <a:spLocks noChangeArrowheads="1"/>
            </p:cNvSpPr>
            <p:nvPr/>
          </p:nvSpPr>
          <p:spPr bwMode="auto">
            <a:xfrm>
              <a:off x="521" y="97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534" name="Oval 1731"/>
            <p:cNvSpPr>
              <a:spLocks noChangeArrowheads="1"/>
            </p:cNvSpPr>
            <p:nvPr/>
          </p:nvSpPr>
          <p:spPr bwMode="auto">
            <a:xfrm>
              <a:off x="523" y="97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535" name="Oval 1732"/>
            <p:cNvSpPr>
              <a:spLocks noChangeArrowheads="1"/>
            </p:cNvSpPr>
            <p:nvPr/>
          </p:nvSpPr>
          <p:spPr bwMode="auto">
            <a:xfrm>
              <a:off x="529" y="96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536" name="Oval 1733"/>
            <p:cNvSpPr>
              <a:spLocks noChangeArrowheads="1"/>
            </p:cNvSpPr>
            <p:nvPr/>
          </p:nvSpPr>
          <p:spPr bwMode="auto">
            <a:xfrm>
              <a:off x="533" y="96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537" name="Oval 1734"/>
            <p:cNvSpPr>
              <a:spLocks noChangeArrowheads="1"/>
            </p:cNvSpPr>
            <p:nvPr/>
          </p:nvSpPr>
          <p:spPr bwMode="auto">
            <a:xfrm>
              <a:off x="539" y="95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538" name="Oval 1735"/>
            <p:cNvSpPr>
              <a:spLocks noChangeArrowheads="1"/>
            </p:cNvSpPr>
            <p:nvPr/>
          </p:nvSpPr>
          <p:spPr bwMode="auto">
            <a:xfrm>
              <a:off x="545" y="948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539" name="Oval 1736"/>
            <p:cNvSpPr>
              <a:spLocks noChangeArrowheads="1"/>
            </p:cNvSpPr>
            <p:nvPr/>
          </p:nvSpPr>
          <p:spPr bwMode="auto">
            <a:xfrm>
              <a:off x="551" y="94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540" name="Oval 1737"/>
            <p:cNvSpPr>
              <a:spLocks noChangeArrowheads="1"/>
            </p:cNvSpPr>
            <p:nvPr/>
          </p:nvSpPr>
          <p:spPr bwMode="auto">
            <a:xfrm>
              <a:off x="557" y="93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541" name="Oval 1738"/>
            <p:cNvSpPr>
              <a:spLocks noChangeArrowheads="1"/>
            </p:cNvSpPr>
            <p:nvPr/>
          </p:nvSpPr>
          <p:spPr bwMode="auto">
            <a:xfrm>
              <a:off x="563" y="92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542" name="Oval 1739"/>
            <p:cNvSpPr>
              <a:spLocks noChangeArrowheads="1"/>
            </p:cNvSpPr>
            <p:nvPr/>
          </p:nvSpPr>
          <p:spPr bwMode="auto">
            <a:xfrm>
              <a:off x="573" y="92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543" name="Oval 1740"/>
            <p:cNvSpPr>
              <a:spLocks noChangeArrowheads="1"/>
            </p:cNvSpPr>
            <p:nvPr/>
          </p:nvSpPr>
          <p:spPr bwMode="auto">
            <a:xfrm>
              <a:off x="583" y="918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544" name="Oval 1741"/>
            <p:cNvSpPr>
              <a:spLocks noChangeArrowheads="1"/>
            </p:cNvSpPr>
            <p:nvPr/>
          </p:nvSpPr>
          <p:spPr bwMode="auto">
            <a:xfrm>
              <a:off x="593" y="91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545" name="Oval 1742"/>
            <p:cNvSpPr>
              <a:spLocks noChangeArrowheads="1"/>
            </p:cNvSpPr>
            <p:nvPr/>
          </p:nvSpPr>
          <p:spPr bwMode="auto">
            <a:xfrm>
              <a:off x="603" y="91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546" name="Oval 1743"/>
            <p:cNvSpPr>
              <a:spLocks noChangeArrowheads="1"/>
            </p:cNvSpPr>
            <p:nvPr/>
          </p:nvSpPr>
          <p:spPr bwMode="auto">
            <a:xfrm>
              <a:off x="610" y="92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547" name="Oval 1744"/>
            <p:cNvSpPr>
              <a:spLocks noChangeArrowheads="1"/>
            </p:cNvSpPr>
            <p:nvPr/>
          </p:nvSpPr>
          <p:spPr bwMode="auto">
            <a:xfrm>
              <a:off x="617" y="92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548" name="Oval 1745"/>
            <p:cNvSpPr>
              <a:spLocks noChangeArrowheads="1"/>
            </p:cNvSpPr>
            <p:nvPr/>
          </p:nvSpPr>
          <p:spPr bwMode="auto">
            <a:xfrm>
              <a:off x="623" y="93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549" name="Oval 1746"/>
            <p:cNvSpPr>
              <a:spLocks noChangeArrowheads="1"/>
            </p:cNvSpPr>
            <p:nvPr/>
          </p:nvSpPr>
          <p:spPr bwMode="auto">
            <a:xfrm>
              <a:off x="629" y="94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550" name="Oval 1747"/>
            <p:cNvSpPr>
              <a:spLocks noChangeArrowheads="1"/>
            </p:cNvSpPr>
            <p:nvPr/>
          </p:nvSpPr>
          <p:spPr bwMode="auto">
            <a:xfrm>
              <a:off x="633" y="95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551" name="Oval 1748"/>
            <p:cNvSpPr>
              <a:spLocks noChangeArrowheads="1"/>
            </p:cNvSpPr>
            <p:nvPr/>
          </p:nvSpPr>
          <p:spPr bwMode="auto">
            <a:xfrm>
              <a:off x="635" y="961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552" name="Oval 1749"/>
            <p:cNvSpPr>
              <a:spLocks noChangeArrowheads="1"/>
            </p:cNvSpPr>
            <p:nvPr/>
          </p:nvSpPr>
          <p:spPr bwMode="auto">
            <a:xfrm>
              <a:off x="636" y="975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553" name="Oval 1750"/>
            <p:cNvSpPr>
              <a:spLocks noChangeArrowheads="1"/>
            </p:cNvSpPr>
            <p:nvPr/>
          </p:nvSpPr>
          <p:spPr bwMode="auto">
            <a:xfrm>
              <a:off x="636" y="985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554" name="Oval 1751"/>
            <p:cNvSpPr>
              <a:spLocks noChangeArrowheads="1"/>
            </p:cNvSpPr>
            <p:nvPr/>
          </p:nvSpPr>
          <p:spPr bwMode="auto">
            <a:xfrm>
              <a:off x="636" y="995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555" name="Oval 1752"/>
            <p:cNvSpPr>
              <a:spLocks noChangeArrowheads="1"/>
            </p:cNvSpPr>
            <p:nvPr/>
          </p:nvSpPr>
          <p:spPr bwMode="auto">
            <a:xfrm>
              <a:off x="635" y="1005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556" name="Oval 1753"/>
            <p:cNvSpPr>
              <a:spLocks noChangeArrowheads="1"/>
            </p:cNvSpPr>
            <p:nvPr/>
          </p:nvSpPr>
          <p:spPr bwMode="auto">
            <a:xfrm>
              <a:off x="634" y="1015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557" name="Oval 1754"/>
            <p:cNvSpPr>
              <a:spLocks noChangeArrowheads="1"/>
            </p:cNvSpPr>
            <p:nvPr/>
          </p:nvSpPr>
          <p:spPr bwMode="auto">
            <a:xfrm>
              <a:off x="634" y="1025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558" name="Oval 1755"/>
            <p:cNvSpPr>
              <a:spLocks noChangeArrowheads="1"/>
            </p:cNvSpPr>
            <p:nvPr/>
          </p:nvSpPr>
          <p:spPr bwMode="auto">
            <a:xfrm>
              <a:off x="634" y="1035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559" name="Oval 1756"/>
            <p:cNvSpPr>
              <a:spLocks noChangeArrowheads="1"/>
            </p:cNvSpPr>
            <p:nvPr/>
          </p:nvSpPr>
          <p:spPr bwMode="auto">
            <a:xfrm>
              <a:off x="635" y="1045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560" name="Oval 1757"/>
            <p:cNvSpPr>
              <a:spLocks noChangeArrowheads="1"/>
            </p:cNvSpPr>
            <p:nvPr/>
          </p:nvSpPr>
          <p:spPr bwMode="auto">
            <a:xfrm>
              <a:off x="634" y="1055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561" name="Oval 1758"/>
            <p:cNvSpPr>
              <a:spLocks noChangeArrowheads="1"/>
            </p:cNvSpPr>
            <p:nvPr/>
          </p:nvSpPr>
          <p:spPr bwMode="auto">
            <a:xfrm>
              <a:off x="634" y="1065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562" name="Oval 1759"/>
            <p:cNvSpPr>
              <a:spLocks noChangeArrowheads="1"/>
            </p:cNvSpPr>
            <p:nvPr/>
          </p:nvSpPr>
          <p:spPr bwMode="auto">
            <a:xfrm>
              <a:off x="634" y="1075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563" name="Oval 1760"/>
            <p:cNvSpPr>
              <a:spLocks noChangeArrowheads="1"/>
            </p:cNvSpPr>
            <p:nvPr/>
          </p:nvSpPr>
          <p:spPr bwMode="auto">
            <a:xfrm>
              <a:off x="636" y="1083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564" name="Oval 1761"/>
            <p:cNvSpPr>
              <a:spLocks noChangeArrowheads="1"/>
            </p:cNvSpPr>
            <p:nvPr/>
          </p:nvSpPr>
          <p:spPr bwMode="auto">
            <a:xfrm>
              <a:off x="640" y="1093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565" name="Oval 1762"/>
            <p:cNvSpPr>
              <a:spLocks noChangeArrowheads="1"/>
            </p:cNvSpPr>
            <p:nvPr/>
          </p:nvSpPr>
          <p:spPr bwMode="auto">
            <a:xfrm>
              <a:off x="648" y="1101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566" name="Oval 1763"/>
            <p:cNvSpPr>
              <a:spLocks noChangeArrowheads="1"/>
            </p:cNvSpPr>
            <p:nvPr/>
          </p:nvSpPr>
          <p:spPr bwMode="auto">
            <a:xfrm>
              <a:off x="658" y="1103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567" name="Oval 1764"/>
            <p:cNvSpPr>
              <a:spLocks noChangeArrowheads="1"/>
            </p:cNvSpPr>
            <p:nvPr/>
          </p:nvSpPr>
          <p:spPr bwMode="auto">
            <a:xfrm>
              <a:off x="670" y="1101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568" name="Oval 1765"/>
            <p:cNvSpPr>
              <a:spLocks noChangeArrowheads="1"/>
            </p:cNvSpPr>
            <p:nvPr/>
          </p:nvSpPr>
          <p:spPr bwMode="auto">
            <a:xfrm>
              <a:off x="678" y="1095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569" name="Oval 1766"/>
            <p:cNvSpPr>
              <a:spLocks noChangeArrowheads="1"/>
            </p:cNvSpPr>
            <p:nvPr/>
          </p:nvSpPr>
          <p:spPr bwMode="auto">
            <a:xfrm>
              <a:off x="686" y="1087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570" name="Oval 1767"/>
            <p:cNvSpPr>
              <a:spLocks noChangeArrowheads="1"/>
            </p:cNvSpPr>
            <p:nvPr/>
          </p:nvSpPr>
          <p:spPr bwMode="auto">
            <a:xfrm>
              <a:off x="694" y="1079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571" name="Oval 1768"/>
            <p:cNvSpPr>
              <a:spLocks noChangeArrowheads="1"/>
            </p:cNvSpPr>
            <p:nvPr/>
          </p:nvSpPr>
          <p:spPr bwMode="auto">
            <a:xfrm>
              <a:off x="702" y="1069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572" name="Oval 1769"/>
            <p:cNvSpPr>
              <a:spLocks noChangeArrowheads="1"/>
            </p:cNvSpPr>
            <p:nvPr/>
          </p:nvSpPr>
          <p:spPr bwMode="auto">
            <a:xfrm>
              <a:off x="708" y="1059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573" name="Oval 1770"/>
            <p:cNvSpPr>
              <a:spLocks noChangeArrowheads="1"/>
            </p:cNvSpPr>
            <p:nvPr/>
          </p:nvSpPr>
          <p:spPr bwMode="auto">
            <a:xfrm>
              <a:off x="712" y="105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574" name="Oval 1771"/>
            <p:cNvSpPr>
              <a:spLocks noChangeArrowheads="1"/>
            </p:cNvSpPr>
            <p:nvPr/>
          </p:nvSpPr>
          <p:spPr bwMode="auto">
            <a:xfrm>
              <a:off x="718" y="104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575" name="Oval 1772"/>
            <p:cNvSpPr>
              <a:spLocks noChangeArrowheads="1"/>
            </p:cNvSpPr>
            <p:nvPr/>
          </p:nvSpPr>
          <p:spPr bwMode="auto">
            <a:xfrm>
              <a:off x="720" y="103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576" name="Oval 1773"/>
            <p:cNvSpPr>
              <a:spLocks noChangeArrowheads="1"/>
            </p:cNvSpPr>
            <p:nvPr/>
          </p:nvSpPr>
          <p:spPr bwMode="auto">
            <a:xfrm>
              <a:off x="724" y="102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577" name="Oval 1774"/>
            <p:cNvSpPr>
              <a:spLocks noChangeArrowheads="1"/>
            </p:cNvSpPr>
            <p:nvPr/>
          </p:nvSpPr>
          <p:spPr bwMode="auto">
            <a:xfrm>
              <a:off x="728" y="101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578" name="Oval 1775"/>
            <p:cNvSpPr>
              <a:spLocks noChangeArrowheads="1"/>
            </p:cNvSpPr>
            <p:nvPr/>
          </p:nvSpPr>
          <p:spPr bwMode="auto">
            <a:xfrm>
              <a:off x="378" y="87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33111" name="Group 1776"/>
          <p:cNvGrpSpPr>
            <a:grpSpLocks/>
          </p:cNvGrpSpPr>
          <p:nvPr/>
        </p:nvGrpSpPr>
        <p:grpSpPr bwMode="auto">
          <a:xfrm>
            <a:off x="6235700" y="1333500"/>
            <a:ext cx="828675" cy="546100"/>
            <a:chOff x="334" y="1662"/>
            <a:chExt cx="533" cy="398"/>
          </a:xfrm>
        </p:grpSpPr>
        <p:sp>
          <p:nvSpPr>
            <p:cNvPr id="38248" name="AutoShape 1777"/>
            <p:cNvSpPr>
              <a:spLocks noChangeArrowheads="1"/>
            </p:cNvSpPr>
            <p:nvPr/>
          </p:nvSpPr>
          <p:spPr bwMode="auto">
            <a:xfrm>
              <a:off x="334" y="1760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249" name="AutoShape 1778"/>
            <p:cNvSpPr>
              <a:spLocks noChangeArrowheads="1"/>
            </p:cNvSpPr>
            <p:nvPr/>
          </p:nvSpPr>
          <p:spPr bwMode="auto">
            <a:xfrm>
              <a:off x="340" y="1752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250" name="AutoShape 1779"/>
            <p:cNvSpPr>
              <a:spLocks noChangeArrowheads="1"/>
            </p:cNvSpPr>
            <p:nvPr/>
          </p:nvSpPr>
          <p:spPr bwMode="auto">
            <a:xfrm>
              <a:off x="348" y="1744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251" name="AutoShape 1780"/>
            <p:cNvSpPr>
              <a:spLocks noChangeArrowheads="1"/>
            </p:cNvSpPr>
            <p:nvPr/>
          </p:nvSpPr>
          <p:spPr bwMode="auto">
            <a:xfrm>
              <a:off x="354" y="1734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252" name="AutoShape 1781"/>
            <p:cNvSpPr>
              <a:spLocks noChangeArrowheads="1"/>
            </p:cNvSpPr>
            <p:nvPr/>
          </p:nvSpPr>
          <p:spPr bwMode="auto">
            <a:xfrm>
              <a:off x="360" y="1722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253" name="AutoShape 1782"/>
            <p:cNvSpPr>
              <a:spLocks noChangeArrowheads="1"/>
            </p:cNvSpPr>
            <p:nvPr/>
          </p:nvSpPr>
          <p:spPr bwMode="auto">
            <a:xfrm>
              <a:off x="364" y="1710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254" name="AutoShape 1783"/>
            <p:cNvSpPr>
              <a:spLocks noChangeArrowheads="1"/>
            </p:cNvSpPr>
            <p:nvPr/>
          </p:nvSpPr>
          <p:spPr bwMode="auto">
            <a:xfrm>
              <a:off x="368" y="1700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255" name="AutoShape 1784"/>
            <p:cNvSpPr>
              <a:spLocks noChangeArrowheads="1"/>
            </p:cNvSpPr>
            <p:nvPr/>
          </p:nvSpPr>
          <p:spPr bwMode="auto">
            <a:xfrm>
              <a:off x="372" y="1688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256" name="AutoShape 1785"/>
            <p:cNvSpPr>
              <a:spLocks noChangeArrowheads="1"/>
            </p:cNvSpPr>
            <p:nvPr/>
          </p:nvSpPr>
          <p:spPr bwMode="auto">
            <a:xfrm>
              <a:off x="376" y="1676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257" name="AutoShape 1786"/>
            <p:cNvSpPr>
              <a:spLocks noChangeArrowheads="1"/>
            </p:cNvSpPr>
            <p:nvPr/>
          </p:nvSpPr>
          <p:spPr bwMode="auto">
            <a:xfrm>
              <a:off x="378" y="1666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258" name="AutoShape 1787"/>
            <p:cNvSpPr>
              <a:spLocks noChangeArrowheads="1"/>
            </p:cNvSpPr>
            <p:nvPr/>
          </p:nvSpPr>
          <p:spPr bwMode="auto">
            <a:xfrm>
              <a:off x="376" y="1680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259" name="AutoShape 1788"/>
            <p:cNvSpPr>
              <a:spLocks noChangeArrowheads="1"/>
            </p:cNvSpPr>
            <p:nvPr/>
          </p:nvSpPr>
          <p:spPr bwMode="auto">
            <a:xfrm>
              <a:off x="376" y="1688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260" name="AutoShape 1789"/>
            <p:cNvSpPr>
              <a:spLocks noChangeArrowheads="1"/>
            </p:cNvSpPr>
            <p:nvPr/>
          </p:nvSpPr>
          <p:spPr bwMode="auto">
            <a:xfrm>
              <a:off x="376" y="1702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261" name="AutoShape 1790"/>
            <p:cNvSpPr>
              <a:spLocks noChangeArrowheads="1"/>
            </p:cNvSpPr>
            <p:nvPr/>
          </p:nvSpPr>
          <p:spPr bwMode="auto">
            <a:xfrm>
              <a:off x="376" y="1714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262" name="AutoShape 1791"/>
            <p:cNvSpPr>
              <a:spLocks noChangeArrowheads="1"/>
            </p:cNvSpPr>
            <p:nvPr/>
          </p:nvSpPr>
          <p:spPr bwMode="auto">
            <a:xfrm>
              <a:off x="376" y="1726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263" name="AutoShape 1792"/>
            <p:cNvSpPr>
              <a:spLocks noChangeArrowheads="1"/>
            </p:cNvSpPr>
            <p:nvPr/>
          </p:nvSpPr>
          <p:spPr bwMode="auto">
            <a:xfrm>
              <a:off x="374" y="1734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264" name="AutoShape 1793"/>
            <p:cNvSpPr>
              <a:spLocks noChangeArrowheads="1"/>
            </p:cNvSpPr>
            <p:nvPr/>
          </p:nvSpPr>
          <p:spPr bwMode="auto">
            <a:xfrm>
              <a:off x="374" y="1744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265" name="AutoShape 1794"/>
            <p:cNvSpPr>
              <a:spLocks noChangeArrowheads="1"/>
            </p:cNvSpPr>
            <p:nvPr/>
          </p:nvSpPr>
          <p:spPr bwMode="auto">
            <a:xfrm>
              <a:off x="374" y="1756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266" name="AutoShape 1795"/>
            <p:cNvSpPr>
              <a:spLocks noChangeArrowheads="1"/>
            </p:cNvSpPr>
            <p:nvPr/>
          </p:nvSpPr>
          <p:spPr bwMode="auto">
            <a:xfrm>
              <a:off x="376" y="1766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267" name="AutoShape 1796"/>
            <p:cNvSpPr>
              <a:spLocks noChangeArrowheads="1"/>
            </p:cNvSpPr>
            <p:nvPr/>
          </p:nvSpPr>
          <p:spPr bwMode="auto">
            <a:xfrm>
              <a:off x="376" y="1776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268" name="AutoShape 1797"/>
            <p:cNvSpPr>
              <a:spLocks noChangeArrowheads="1"/>
            </p:cNvSpPr>
            <p:nvPr/>
          </p:nvSpPr>
          <p:spPr bwMode="auto">
            <a:xfrm>
              <a:off x="376" y="1782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269" name="AutoShape 1798"/>
            <p:cNvSpPr>
              <a:spLocks noChangeArrowheads="1"/>
            </p:cNvSpPr>
            <p:nvPr/>
          </p:nvSpPr>
          <p:spPr bwMode="auto">
            <a:xfrm>
              <a:off x="376" y="1792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270" name="AutoShape 1799"/>
            <p:cNvSpPr>
              <a:spLocks noChangeArrowheads="1"/>
            </p:cNvSpPr>
            <p:nvPr/>
          </p:nvSpPr>
          <p:spPr bwMode="auto">
            <a:xfrm>
              <a:off x="376" y="1804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271" name="AutoShape 1800"/>
            <p:cNvSpPr>
              <a:spLocks noChangeArrowheads="1"/>
            </p:cNvSpPr>
            <p:nvPr/>
          </p:nvSpPr>
          <p:spPr bwMode="auto">
            <a:xfrm>
              <a:off x="376" y="1816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272" name="AutoShape 1801"/>
            <p:cNvSpPr>
              <a:spLocks noChangeArrowheads="1"/>
            </p:cNvSpPr>
            <p:nvPr/>
          </p:nvSpPr>
          <p:spPr bwMode="auto">
            <a:xfrm>
              <a:off x="380" y="1822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273" name="AutoShape 1802"/>
            <p:cNvSpPr>
              <a:spLocks noChangeArrowheads="1"/>
            </p:cNvSpPr>
            <p:nvPr/>
          </p:nvSpPr>
          <p:spPr bwMode="auto">
            <a:xfrm>
              <a:off x="382" y="1830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274" name="AutoShape 1803"/>
            <p:cNvSpPr>
              <a:spLocks noChangeArrowheads="1"/>
            </p:cNvSpPr>
            <p:nvPr/>
          </p:nvSpPr>
          <p:spPr bwMode="auto">
            <a:xfrm>
              <a:off x="392" y="1838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275" name="AutoShape 1804"/>
            <p:cNvSpPr>
              <a:spLocks noChangeArrowheads="1"/>
            </p:cNvSpPr>
            <p:nvPr/>
          </p:nvSpPr>
          <p:spPr bwMode="auto">
            <a:xfrm>
              <a:off x="400" y="1846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276" name="AutoShape 1805"/>
            <p:cNvSpPr>
              <a:spLocks noChangeArrowheads="1"/>
            </p:cNvSpPr>
            <p:nvPr/>
          </p:nvSpPr>
          <p:spPr bwMode="auto">
            <a:xfrm>
              <a:off x="404" y="1850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277" name="AutoShape 1806"/>
            <p:cNvSpPr>
              <a:spLocks noChangeArrowheads="1"/>
            </p:cNvSpPr>
            <p:nvPr/>
          </p:nvSpPr>
          <p:spPr bwMode="auto">
            <a:xfrm>
              <a:off x="414" y="1848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278" name="AutoShape 1807"/>
            <p:cNvSpPr>
              <a:spLocks noChangeArrowheads="1"/>
            </p:cNvSpPr>
            <p:nvPr/>
          </p:nvSpPr>
          <p:spPr bwMode="auto">
            <a:xfrm>
              <a:off x="422" y="1846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279" name="AutoShape 1808"/>
            <p:cNvSpPr>
              <a:spLocks noChangeArrowheads="1"/>
            </p:cNvSpPr>
            <p:nvPr/>
          </p:nvSpPr>
          <p:spPr bwMode="auto">
            <a:xfrm>
              <a:off x="430" y="1846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280" name="AutoShape 1809"/>
            <p:cNvSpPr>
              <a:spLocks noChangeArrowheads="1"/>
            </p:cNvSpPr>
            <p:nvPr/>
          </p:nvSpPr>
          <p:spPr bwMode="auto">
            <a:xfrm>
              <a:off x="440" y="1840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281" name="AutoShape 1810"/>
            <p:cNvSpPr>
              <a:spLocks noChangeArrowheads="1"/>
            </p:cNvSpPr>
            <p:nvPr/>
          </p:nvSpPr>
          <p:spPr bwMode="auto">
            <a:xfrm>
              <a:off x="450" y="1834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282" name="AutoShape 1811"/>
            <p:cNvSpPr>
              <a:spLocks noChangeArrowheads="1"/>
            </p:cNvSpPr>
            <p:nvPr/>
          </p:nvSpPr>
          <p:spPr bwMode="auto">
            <a:xfrm>
              <a:off x="456" y="1824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283" name="AutoShape 1812"/>
            <p:cNvSpPr>
              <a:spLocks noChangeArrowheads="1"/>
            </p:cNvSpPr>
            <p:nvPr/>
          </p:nvSpPr>
          <p:spPr bwMode="auto">
            <a:xfrm>
              <a:off x="462" y="1816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284" name="AutoShape 1813"/>
            <p:cNvSpPr>
              <a:spLocks noChangeArrowheads="1"/>
            </p:cNvSpPr>
            <p:nvPr/>
          </p:nvSpPr>
          <p:spPr bwMode="auto">
            <a:xfrm>
              <a:off x="468" y="1806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285" name="AutoShape 1814"/>
            <p:cNvSpPr>
              <a:spLocks noChangeArrowheads="1"/>
            </p:cNvSpPr>
            <p:nvPr/>
          </p:nvSpPr>
          <p:spPr bwMode="auto">
            <a:xfrm>
              <a:off x="474" y="1796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286" name="AutoShape 1815"/>
            <p:cNvSpPr>
              <a:spLocks noChangeArrowheads="1"/>
            </p:cNvSpPr>
            <p:nvPr/>
          </p:nvSpPr>
          <p:spPr bwMode="auto">
            <a:xfrm>
              <a:off x="478" y="1784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287" name="AutoShape 1816"/>
            <p:cNvSpPr>
              <a:spLocks noChangeArrowheads="1"/>
            </p:cNvSpPr>
            <p:nvPr/>
          </p:nvSpPr>
          <p:spPr bwMode="auto">
            <a:xfrm>
              <a:off x="484" y="1770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288" name="Oval 1817"/>
            <p:cNvSpPr>
              <a:spLocks noChangeArrowheads="1"/>
            </p:cNvSpPr>
            <p:nvPr/>
          </p:nvSpPr>
          <p:spPr bwMode="auto">
            <a:xfrm>
              <a:off x="484" y="1777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289" name="Oval 1818"/>
            <p:cNvSpPr>
              <a:spLocks noChangeArrowheads="1"/>
            </p:cNvSpPr>
            <p:nvPr/>
          </p:nvSpPr>
          <p:spPr bwMode="auto">
            <a:xfrm>
              <a:off x="490" y="1761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290" name="Oval 1819"/>
            <p:cNvSpPr>
              <a:spLocks noChangeArrowheads="1"/>
            </p:cNvSpPr>
            <p:nvPr/>
          </p:nvSpPr>
          <p:spPr bwMode="auto">
            <a:xfrm>
              <a:off x="494" y="1751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291" name="Oval 1820"/>
            <p:cNvSpPr>
              <a:spLocks noChangeArrowheads="1"/>
            </p:cNvSpPr>
            <p:nvPr/>
          </p:nvSpPr>
          <p:spPr bwMode="auto">
            <a:xfrm>
              <a:off x="498" y="174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292" name="Oval 1821"/>
            <p:cNvSpPr>
              <a:spLocks noChangeArrowheads="1"/>
            </p:cNvSpPr>
            <p:nvPr/>
          </p:nvSpPr>
          <p:spPr bwMode="auto">
            <a:xfrm>
              <a:off x="500" y="173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293" name="Oval 1822"/>
            <p:cNvSpPr>
              <a:spLocks noChangeArrowheads="1"/>
            </p:cNvSpPr>
            <p:nvPr/>
          </p:nvSpPr>
          <p:spPr bwMode="auto">
            <a:xfrm>
              <a:off x="504" y="172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294" name="Oval 1823"/>
            <p:cNvSpPr>
              <a:spLocks noChangeArrowheads="1"/>
            </p:cNvSpPr>
            <p:nvPr/>
          </p:nvSpPr>
          <p:spPr bwMode="auto">
            <a:xfrm>
              <a:off x="506" y="172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295" name="Oval 1824"/>
            <p:cNvSpPr>
              <a:spLocks noChangeArrowheads="1"/>
            </p:cNvSpPr>
            <p:nvPr/>
          </p:nvSpPr>
          <p:spPr bwMode="auto">
            <a:xfrm>
              <a:off x="508" y="171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296" name="Oval 1825"/>
            <p:cNvSpPr>
              <a:spLocks noChangeArrowheads="1"/>
            </p:cNvSpPr>
            <p:nvPr/>
          </p:nvSpPr>
          <p:spPr bwMode="auto">
            <a:xfrm>
              <a:off x="508" y="170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297" name="Oval 1826"/>
            <p:cNvSpPr>
              <a:spLocks noChangeArrowheads="1"/>
            </p:cNvSpPr>
            <p:nvPr/>
          </p:nvSpPr>
          <p:spPr bwMode="auto">
            <a:xfrm>
              <a:off x="508" y="169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298" name="Oval 1827"/>
            <p:cNvSpPr>
              <a:spLocks noChangeArrowheads="1"/>
            </p:cNvSpPr>
            <p:nvPr/>
          </p:nvSpPr>
          <p:spPr bwMode="auto">
            <a:xfrm>
              <a:off x="508" y="168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299" name="Oval 1828"/>
            <p:cNvSpPr>
              <a:spLocks noChangeArrowheads="1"/>
            </p:cNvSpPr>
            <p:nvPr/>
          </p:nvSpPr>
          <p:spPr bwMode="auto">
            <a:xfrm>
              <a:off x="506" y="167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300" name="Oval 1829"/>
            <p:cNvSpPr>
              <a:spLocks noChangeArrowheads="1"/>
            </p:cNvSpPr>
            <p:nvPr/>
          </p:nvSpPr>
          <p:spPr bwMode="auto">
            <a:xfrm>
              <a:off x="508" y="174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301" name="Oval 1830"/>
            <p:cNvSpPr>
              <a:spLocks noChangeArrowheads="1"/>
            </p:cNvSpPr>
            <p:nvPr/>
          </p:nvSpPr>
          <p:spPr bwMode="auto">
            <a:xfrm>
              <a:off x="508" y="1738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302" name="Oval 1831"/>
            <p:cNvSpPr>
              <a:spLocks noChangeArrowheads="1"/>
            </p:cNvSpPr>
            <p:nvPr/>
          </p:nvSpPr>
          <p:spPr bwMode="auto">
            <a:xfrm>
              <a:off x="508" y="1728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303" name="Oval 1832"/>
            <p:cNvSpPr>
              <a:spLocks noChangeArrowheads="1"/>
            </p:cNvSpPr>
            <p:nvPr/>
          </p:nvSpPr>
          <p:spPr bwMode="auto">
            <a:xfrm>
              <a:off x="508" y="171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304" name="Oval 1833"/>
            <p:cNvSpPr>
              <a:spLocks noChangeArrowheads="1"/>
            </p:cNvSpPr>
            <p:nvPr/>
          </p:nvSpPr>
          <p:spPr bwMode="auto">
            <a:xfrm>
              <a:off x="506" y="1708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305" name="Oval 1834"/>
            <p:cNvSpPr>
              <a:spLocks noChangeArrowheads="1"/>
            </p:cNvSpPr>
            <p:nvPr/>
          </p:nvSpPr>
          <p:spPr bwMode="auto">
            <a:xfrm>
              <a:off x="508" y="175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306" name="Oval 1835"/>
            <p:cNvSpPr>
              <a:spLocks noChangeArrowheads="1"/>
            </p:cNvSpPr>
            <p:nvPr/>
          </p:nvSpPr>
          <p:spPr bwMode="auto">
            <a:xfrm>
              <a:off x="506" y="176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307" name="Oval 1836"/>
            <p:cNvSpPr>
              <a:spLocks noChangeArrowheads="1"/>
            </p:cNvSpPr>
            <p:nvPr/>
          </p:nvSpPr>
          <p:spPr bwMode="auto">
            <a:xfrm>
              <a:off x="508" y="1768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308" name="Oval 1837"/>
            <p:cNvSpPr>
              <a:spLocks noChangeArrowheads="1"/>
            </p:cNvSpPr>
            <p:nvPr/>
          </p:nvSpPr>
          <p:spPr bwMode="auto">
            <a:xfrm>
              <a:off x="508" y="177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309" name="Oval 1838"/>
            <p:cNvSpPr>
              <a:spLocks noChangeArrowheads="1"/>
            </p:cNvSpPr>
            <p:nvPr/>
          </p:nvSpPr>
          <p:spPr bwMode="auto">
            <a:xfrm>
              <a:off x="508" y="178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310" name="Oval 1839"/>
            <p:cNvSpPr>
              <a:spLocks noChangeArrowheads="1"/>
            </p:cNvSpPr>
            <p:nvPr/>
          </p:nvSpPr>
          <p:spPr bwMode="auto">
            <a:xfrm>
              <a:off x="508" y="179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311" name="Oval 1840"/>
            <p:cNvSpPr>
              <a:spLocks noChangeArrowheads="1"/>
            </p:cNvSpPr>
            <p:nvPr/>
          </p:nvSpPr>
          <p:spPr bwMode="auto">
            <a:xfrm>
              <a:off x="508" y="180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312" name="Oval 1841"/>
            <p:cNvSpPr>
              <a:spLocks noChangeArrowheads="1"/>
            </p:cNvSpPr>
            <p:nvPr/>
          </p:nvSpPr>
          <p:spPr bwMode="auto">
            <a:xfrm>
              <a:off x="506" y="1818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313" name="Oval 1842"/>
            <p:cNvSpPr>
              <a:spLocks noChangeArrowheads="1"/>
            </p:cNvSpPr>
            <p:nvPr/>
          </p:nvSpPr>
          <p:spPr bwMode="auto">
            <a:xfrm>
              <a:off x="508" y="1828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314" name="Oval 1843"/>
            <p:cNvSpPr>
              <a:spLocks noChangeArrowheads="1"/>
            </p:cNvSpPr>
            <p:nvPr/>
          </p:nvSpPr>
          <p:spPr bwMode="auto">
            <a:xfrm>
              <a:off x="510" y="184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315" name="Oval 1844"/>
            <p:cNvSpPr>
              <a:spLocks noChangeArrowheads="1"/>
            </p:cNvSpPr>
            <p:nvPr/>
          </p:nvSpPr>
          <p:spPr bwMode="auto">
            <a:xfrm>
              <a:off x="518" y="184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316" name="Oval 1845"/>
            <p:cNvSpPr>
              <a:spLocks noChangeArrowheads="1"/>
            </p:cNvSpPr>
            <p:nvPr/>
          </p:nvSpPr>
          <p:spPr bwMode="auto">
            <a:xfrm>
              <a:off x="526" y="185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317" name="Oval 1846"/>
            <p:cNvSpPr>
              <a:spLocks noChangeArrowheads="1"/>
            </p:cNvSpPr>
            <p:nvPr/>
          </p:nvSpPr>
          <p:spPr bwMode="auto">
            <a:xfrm>
              <a:off x="532" y="185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318" name="Oval 1847"/>
            <p:cNvSpPr>
              <a:spLocks noChangeArrowheads="1"/>
            </p:cNvSpPr>
            <p:nvPr/>
          </p:nvSpPr>
          <p:spPr bwMode="auto">
            <a:xfrm>
              <a:off x="542" y="185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319" name="Oval 1848"/>
            <p:cNvSpPr>
              <a:spLocks noChangeArrowheads="1"/>
            </p:cNvSpPr>
            <p:nvPr/>
          </p:nvSpPr>
          <p:spPr bwMode="auto">
            <a:xfrm>
              <a:off x="552" y="184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320" name="Oval 1849"/>
            <p:cNvSpPr>
              <a:spLocks noChangeArrowheads="1"/>
            </p:cNvSpPr>
            <p:nvPr/>
          </p:nvSpPr>
          <p:spPr bwMode="auto">
            <a:xfrm>
              <a:off x="558" y="1838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321" name="Oval 1850"/>
            <p:cNvSpPr>
              <a:spLocks noChangeArrowheads="1"/>
            </p:cNvSpPr>
            <p:nvPr/>
          </p:nvSpPr>
          <p:spPr bwMode="auto">
            <a:xfrm>
              <a:off x="566" y="183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322" name="Oval 1851"/>
            <p:cNvSpPr>
              <a:spLocks noChangeArrowheads="1"/>
            </p:cNvSpPr>
            <p:nvPr/>
          </p:nvSpPr>
          <p:spPr bwMode="auto">
            <a:xfrm>
              <a:off x="572" y="182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323" name="Oval 1852"/>
            <p:cNvSpPr>
              <a:spLocks noChangeArrowheads="1"/>
            </p:cNvSpPr>
            <p:nvPr/>
          </p:nvSpPr>
          <p:spPr bwMode="auto">
            <a:xfrm>
              <a:off x="576" y="181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324" name="Oval 1853"/>
            <p:cNvSpPr>
              <a:spLocks noChangeArrowheads="1"/>
            </p:cNvSpPr>
            <p:nvPr/>
          </p:nvSpPr>
          <p:spPr bwMode="auto">
            <a:xfrm>
              <a:off x="582" y="180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325" name="Oval 1854"/>
            <p:cNvSpPr>
              <a:spLocks noChangeArrowheads="1"/>
            </p:cNvSpPr>
            <p:nvPr/>
          </p:nvSpPr>
          <p:spPr bwMode="auto">
            <a:xfrm>
              <a:off x="584" y="179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326" name="Oval 1855"/>
            <p:cNvSpPr>
              <a:spLocks noChangeArrowheads="1"/>
            </p:cNvSpPr>
            <p:nvPr/>
          </p:nvSpPr>
          <p:spPr bwMode="auto">
            <a:xfrm>
              <a:off x="590" y="178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327" name="Oval 1856"/>
            <p:cNvSpPr>
              <a:spLocks noChangeArrowheads="1"/>
            </p:cNvSpPr>
            <p:nvPr/>
          </p:nvSpPr>
          <p:spPr bwMode="auto">
            <a:xfrm>
              <a:off x="592" y="177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328" name="Oval 1857"/>
            <p:cNvSpPr>
              <a:spLocks noChangeArrowheads="1"/>
            </p:cNvSpPr>
            <p:nvPr/>
          </p:nvSpPr>
          <p:spPr bwMode="auto">
            <a:xfrm>
              <a:off x="596" y="176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329" name="Oval 1858"/>
            <p:cNvSpPr>
              <a:spLocks noChangeArrowheads="1"/>
            </p:cNvSpPr>
            <p:nvPr/>
          </p:nvSpPr>
          <p:spPr bwMode="auto">
            <a:xfrm>
              <a:off x="600" y="175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330" name="Oval 1859"/>
            <p:cNvSpPr>
              <a:spLocks noChangeArrowheads="1"/>
            </p:cNvSpPr>
            <p:nvPr/>
          </p:nvSpPr>
          <p:spPr bwMode="auto">
            <a:xfrm>
              <a:off x="604" y="174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331" name="Oval 1860"/>
            <p:cNvSpPr>
              <a:spLocks noChangeArrowheads="1"/>
            </p:cNvSpPr>
            <p:nvPr/>
          </p:nvSpPr>
          <p:spPr bwMode="auto">
            <a:xfrm>
              <a:off x="608" y="1730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332" name="Oval 1861"/>
            <p:cNvSpPr>
              <a:spLocks noChangeArrowheads="1"/>
            </p:cNvSpPr>
            <p:nvPr/>
          </p:nvSpPr>
          <p:spPr bwMode="auto">
            <a:xfrm>
              <a:off x="614" y="1719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333" name="Oval 1862"/>
            <p:cNvSpPr>
              <a:spLocks noChangeArrowheads="1"/>
            </p:cNvSpPr>
            <p:nvPr/>
          </p:nvSpPr>
          <p:spPr bwMode="auto">
            <a:xfrm>
              <a:off x="618" y="1709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334" name="Oval 1863"/>
            <p:cNvSpPr>
              <a:spLocks noChangeArrowheads="1"/>
            </p:cNvSpPr>
            <p:nvPr/>
          </p:nvSpPr>
          <p:spPr bwMode="auto">
            <a:xfrm>
              <a:off x="622" y="1699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335" name="Oval 1864"/>
            <p:cNvSpPr>
              <a:spLocks noChangeArrowheads="1"/>
            </p:cNvSpPr>
            <p:nvPr/>
          </p:nvSpPr>
          <p:spPr bwMode="auto">
            <a:xfrm>
              <a:off x="622" y="1690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336" name="Oval 1865"/>
            <p:cNvSpPr>
              <a:spLocks noChangeArrowheads="1"/>
            </p:cNvSpPr>
            <p:nvPr/>
          </p:nvSpPr>
          <p:spPr bwMode="auto">
            <a:xfrm>
              <a:off x="622" y="1678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337" name="Oval 1866"/>
            <p:cNvSpPr>
              <a:spLocks noChangeArrowheads="1"/>
            </p:cNvSpPr>
            <p:nvPr/>
          </p:nvSpPr>
          <p:spPr bwMode="auto">
            <a:xfrm>
              <a:off x="622" y="1665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338" name="Oval 1867"/>
            <p:cNvSpPr>
              <a:spLocks noChangeArrowheads="1"/>
            </p:cNvSpPr>
            <p:nvPr/>
          </p:nvSpPr>
          <p:spPr bwMode="auto">
            <a:xfrm>
              <a:off x="619" y="1672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339" name="Oval 1868"/>
            <p:cNvSpPr>
              <a:spLocks noChangeArrowheads="1"/>
            </p:cNvSpPr>
            <p:nvPr/>
          </p:nvSpPr>
          <p:spPr bwMode="auto">
            <a:xfrm>
              <a:off x="621" y="1681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340" name="Oval 1869"/>
            <p:cNvSpPr>
              <a:spLocks noChangeArrowheads="1"/>
            </p:cNvSpPr>
            <p:nvPr/>
          </p:nvSpPr>
          <p:spPr bwMode="auto">
            <a:xfrm>
              <a:off x="619" y="1691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341" name="Oval 1870"/>
            <p:cNvSpPr>
              <a:spLocks noChangeArrowheads="1"/>
            </p:cNvSpPr>
            <p:nvPr/>
          </p:nvSpPr>
          <p:spPr bwMode="auto">
            <a:xfrm>
              <a:off x="619" y="1704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342" name="Oval 1871"/>
            <p:cNvSpPr>
              <a:spLocks noChangeArrowheads="1"/>
            </p:cNvSpPr>
            <p:nvPr/>
          </p:nvSpPr>
          <p:spPr bwMode="auto">
            <a:xfrm>
              <a:off x="619" y="1714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343" name="Oval 1872"/>
            <p:cNvSpPr>
              <a:spLocks noChangeArrowheads="1"/>
            </p:cNvSpPr>
            <p:nvPr/>
          </p:nvSpPr>
          <p:spPr bwMode="auto">
            <a:xfrm>
              <a:off x="619" y="1720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344" name="Oval 1873"/>
            <p:cNvSpPr>
              <a:spLocks noChangeArrowheads="1"/>
            </p:cNvSpPr>
            <p:nvPr/>
          </p:nvSpPr>
          <p:spPr bwMode="auto">
            <a:xfrm>
              <a:off x="619" y="1727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345" name="Oval 1874"/>
            <p:cNvSpPr>
              <a:spLocks noChangeArrowheads="1"/>
            </p:cNvSpPr>
            <p:nvPr/>
          </p:nvSpPr>
          <p:spPr bwMode="auto">
            <a:xfrm>
              <a:off x="619" y="1731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346" name="Oval 1875"/>
            <p:cNvSpPr>
              <a:spLocks noChangeArrowheads="1"/>
            </p:cNvSpPr>
            <p:nvPr/>
          </p:nvSpPr>
          <p:spPr bwMode="auto">
            <a:xfrm>
              <a:off x="619" y="1739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347" name="Oval 1876"/>
            <p:cNvSpPr>
              <a:spLocks noChangeArrowheads="1"/>
            </p:cNvSpPr>
            <p:nvPr/>
          </p:nvSpPr>
          <p:spPr bwMode="auto">
            <a:xfrm>
              <a:off x="621" y="1750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348" name="Oval 1877"/>
            <p:cNvSpPr>
              <a:spLocks noChangeArrowheads="1"/>
            </p:cNvSpPr>
            <p:nvPr/>
          </p:nvSpPr>
          <p:spPr bwMode="auto">
            <a:xfrm>
              <a:off x="621" y="1760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349" name="Oval 1878"/>
            <p:cNvSpPr>
              <a:spLocks noChangeArrowheads="1"/>
            </p:cNvSpPr>
            <p:nvPr/>
          </p:nvSpPr>
          <p:spPr bwMode="auto">
            <a:xfrm>
              <a:off x="621" y="1771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350" name="Oval 1879"/>
            <p:cNvSpPr>
              <a:spLocks noChangeArrowheads="1"/>
            </p:cNvSpPr>
            <p:nvPr/>
          </p:nvSpPr>
          <p:spPr bwMode="auto">
            <a:xfrm>
              <a:off x="621" y="1777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351" name="Oval 1880"/>
            <p:cNvSpPr>
              <a:spLocks noChangeArrowheads="1"/>
            </p:cNvSpPr>
            <p:nvPr/>
          </p:nvSpPr>
          <p:spPr bwMode="auto">
            <a:xfrm>
              <a:off x="621" y="1787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352" name="Oval 1881"/>
            <p:cNvSpPr>
              <a:spLocks noChangeArrowheads="1"/>
            </p:cNvSpPr>
            <p:nvPr/>
          </p:nvSpPr>
          <p:spPr bwMode="auto">
            <a:xfrm>
              <a:off x="621" y="179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353" name="Oval 1882"/>
            <p:cNvSpPr>
              <a:spLocks noChangeArrowheads="1"/>
            </p:cNvSpPr>
            <p:nvPr/>
          </p:nvSpPr>
          <p:spPr bwMode="auto">
            <a:xfrm>
              <a:off x="621" y="1806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354" name="Oval 1883"/>
            <p:cNvSpPr>
              <a:spLocks noChangeArrowheads="1"/>
            </p:cNvSpPr>
            <p:nvPr/>
          </p:nvSpPr>
          <p:spPr bwMode="auto">
            <a:xfrm>
              <a:off x="621" y="1810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355" name="Oval 1884"/>
            <p:cNvSpPr>
              <a:spLocks noChangeArrowheads="1"/>
            </p:cNvSpPr>
            <p:nvPr/>
          </p:nvSpPr>
          <p:spPr bwMode="auto">
            <a:xfrm>
              <a:off x="621" y="1821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356" name="Oval 1885"/>
            <p:cNvSpPr>
              <a:spLocks noChangeArrowheads="1"/>
            </p:cNvSpPr>
            <p:nvPr/>
          </p:nvSpPr>
          <p:spPr bwMode="auto">
            <a:xfrm>
              <a:off x="621" y="1827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357" name="Oval 1886"/>
            <p:cNvSpPr>
              <a:spLocks noChangeArrowheads="1"/>
            </p:cNvSpPr>
            <p:nvPr/>
          </p:nvSpPr>
          <p:spPr bwMode="auto">
            <a:xfrm>
              <a:off x="621" y="1837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358" name="Oval 1887"/>
            <p:cNvSpPr>
              <a:spLocks noChangeArrowheads="1"/>
            </p:cNvSpPr>
            <p:nvPr/>
          </p:nvSpPr>
          <p:spPr bwMode="auto">
            <a:xfrm>
              <a:off x="621" y="1846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359" name="Oval 1888"/>
            <p:cNvSpPr>
              <a:spLocks noChangeArrowheads="1"/>
            </p:cNvSpPr>
            <p:nvPr/>
          </p:nvSpPr>
          <p:spPr bwMode="auto">
            <a:xfrm>
              <a:off x="623" y="1856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360" name="Oval 1889"/>
            <p:cNvSpPr>
              <a:spLocks noChangeArrowheads="1"/>
            </p:cNvSpPr>
            <p:nvPr/>
          </p:nvSpPr>
          <p:spPr bwMode="auto">
            <a:xfrm>
              <a:off x="621" y="1858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361" name="Oval 1890"/>
            <p:cNvSpPr>
              <a:spLocks noChangeArrowheads="1"/>
            </p:cNvSpPr>
            <p:nvPr/>
          </p:nvSpPr>
          <p:spPr bwMode="auto">
            <a:xfrm>
              <a:off x="623" y="1869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362" name="Oval 1891"/>
            <p:cNvSpPr>
              <a:spLocks noChangeArrowheads="1"/>
            </p:cNvSpPr>
            <p:nvPr/>
          </p:nvSpPr>
          <p:spPr bwMode="auto">
            <a:xfrm>
              <a:off x="623" y="1873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363" name="Oval 1892"/>
            <p:cNvSpPr>
              <a:spLocks noChangeArrowheads="1"/>
            </p:cNvSpPr>
            <p:nvPr/>
          </p:nvSpPr>
          <p:spPr bwMode="auto">
            <a:xfrm>
              <a:off x="621" y="1883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364" name="Oval 1893"/>
            <p:cNvSpPr>
              <a:spLocks noChangeArrowheads="1"/>
            </p:cNvSpPr>
            <p:nvPr/>
          </p:nvSpPr>
          <p:spPr bwMode="auto">
            <a:xfrm>
              <a:off x="621" y="189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365" name="Oval 1894"/>
            <p:cNvSpPr>
              <a:spLocks noChangeArrowheads="1"/>
            </p:cNvSpPr>
            <p:nvPr/>
          </p:nvSpPr>
          <p:spPr bwMode="auto">
            <a:xfrm>
              <a:off x="621" y="1900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366" name="Oval 1895"/>
            <p:cNvSpPr>
              <a:spLocks noChangeArrowheads="1"/>
            </p:cNvSpPr>
            <p:nvPr/>
          </p:nvSpPr>
          <p:spPr bwMode="auto">
            <a:xfrm>
              <a:off x="621" y="1911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367" name="Oval 1896"/>
            <p:cNvSpPr>
              <a:spLocks noChangeArrowheads="1"/>
            </p:cNvSpPr>
            <p:nvPr/>
          </p:nvSpPr>
          <p:spPr bwMode="auto">
            <a:xfrm>
              <a:off x="621" y="1919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368" name="Oval 1897"/>
            <p:cNvSpPr>
              <a:spLocks noChangeArrowheads="1"/>
            </p:cNvSpPr>
            <p:nvPr/>
          </p:nvSpPr>
          <p:spPr bwMode="auto">
            <a:xfrm>
              <a:off x="621" y="1929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369" name="Oval 1898"/>
            <p:cNvSpPr>
              <a:spLocks noChangeArrowheads="1"/>
            </p:cNvSpPr>
            <p:nvPr/>
          </p:nvSpPr>
          <p:spPr bwMode="auto">
            <a:xfrm>
              <a:off x="621" y="1938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370" name="Oval 1899"/>
            <p:cNvSpPr>
              <a:spLocks noChangeArrowheads="1"/>
            </p:cNvSpPr>
            <p:nvPr/>
          </p:nvSpPr>
          <p:spPr bwMode="auto">
            <a:xfrm>
              <a:off x="621" y="1948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371" name="Oval 1900"/>
            <p:cNvSpPr>
              <a:spLocks noChangeArrowheads="1"/>
            </p:cNvSpPr>
            <p:nvPr/>
          </p:nvSpPr>
          <p:spPr bwMode="auto">
            <a:xfrm>
              <a:off x="621" y="1952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372" name="Oval 1901"/>
            <p:cNvSpPr>
              <a:spLocks noChangeArrowheads="1"/>
            </p:cNvSpPr>
            <p:nvPr/>
          </p:nvSpPr>
          <p:spPr bwMode="auto">
            <a:xfrm>
              <a:off x="621" y="1963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373" name="Oval 1902"/>
            <p:cNvSpPr>
              <a:spLocks noChangeArrowheads="1"/>
            </p:cNvSpPr>
            <p:nvPr/>
          </p:nvSpPr>
          <p:spPr bwMode="auto">
            <a:xfrm>
              <a:off x="621" y="1969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374" name="Oval 1903"/>
            <p:cNvSpPr>
              <a:spLocks noChangeArrowheads="1"/>
            </p:cNvSpPr>
            <p:nvPr/>
          </p:nvSpPr>
          <p:spPr bwMode="auto">
            <a:xfrm>
              <a:off x="621" y="198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375" name="Oval 1904"/>
            <p:cNvSpPr>
              <a:spLocks noChangeArrowheads="1"/>
            </p:cNvSpPr>
            <p:nvPr/>
          </p:nvSpPr>
          <p:spPr bwMode="auto">
            <a:xfrm>
              <a:off x="621" y="1988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376" name="Oval 1905"/>
            <p:cNvSpPr>
              <a:spLocks noChangeArrowheads="1"/>
            </p:cNvSpPr>
            <p:nvPr/>
          </p:nvSpPr>
          <p:spPr bwMode="auto">
            <a:xfrm>
              <a:off x="623" y="1998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377" name="Oval 1906"/>
            <p:cNvSpPr>
              <a:spLocks noChangeArrowheads="1"/>
            </p:cNvSpPr>
            <p:nvPr/>
          </p:nvSpPr>
          <p:spPr bwMode="auto">
            <a:xfrm>
              <a:off x="621" y="2003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378" name="Oval 1907"/>
            <p:cNvSpPr>
              <a:spLocks noChangeArrowheads="1"/>
            </p:cNvSpPr>
            <p:nvPr/>
          </p:nvSpPr>
          <p:spPr bwMode="auto">
            <a:xfrm>
              <a:off x="623" y="2011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379" name="Oval 1908"/>
            <p:cNvSpPr>
              <a:spLocks noChangeArrowheads="1"/>
            </p:cNvSpPr>
            <p:nvPr/>
          </p:nvSpPr>
          <p:spPr bwMode="auto">
            <a:xfrm>
              <a:off x="621" y="2015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380" name="Oval 1909"/>
            <p:cNvSpPr>
              <a:spLocks noChangeArrowheads="1"/>
            </p:cNvSpPr>
            <p:nvPr/>
          </p:nvSpPr>
          <p:spPr bwMode="auto">
            <a:xfrm>
              <a:off x="621" y="202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381" name="Oval 1910"/>
            <p:cNvSpPr>
              <a:spLocks noChangeArrowheads="1"/>
            </p:cNvSpPr>
            <p:nvPr/>
          </p:nvSpPr>
          <p:spPr bwMode="auto">
            <a:xfrm>
              <a:off x="621" y="2032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382" name="Oval 1911"/>
            <p:cNvSpPr>
              <a:spLocks noChangeArrowheads="1"/>
            </p:cNvSpPr>
            <p:nvPr/>
          </p:nvSpPr>
          <p:spPr bwMode="auto">
            <a:xfrm>
              <a:off x="621" y="2042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383" name="Oval 1912"/>
            <p:cNvSpPr>
              <a:spLocks noChangeArrowheads="1"/>
            </p:cNvSpPr>
            <p:nvPr/>
          </p:nvSpPr>
          <p:spPr bwMode="auto">
            <a:xfrm>
              <a:off x="626" y="1761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384" name="Oval 1913"/>
            <p:cNvSpPr>
              <a:spLocks noChangeArrowheads="1"/>
            </p:cNvSpPr>
            <p:nvPr/>
          </p:nvSpPr>
          <p:spPr bwMode="auto">
            <a:xfrm>
              <a:off x="623" y="1790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385" name="Oval 1914"/>
            <p:cNvSpPr>
              <a:spLocks noChangeArrowheads="1"/>
            </p:cNvSpPr>
            <p:nvPr/>
          </p:nvSpPr>
          <p:spPr bwMode="auto">
            <a:xfrm>
              <a:off x="630" y="1752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386" name="Oval 1915"/>
            <p:cNvSpPr>
              <a:spLocks noChangeArrowheads="1"/>
            </p:cNvSpPr>
            <p:nvPr/>
          </p:nvSpPr>
          <p:spPr bwMode="auto">
            <a:xfrm>
              <a:off x="635" y="1741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387" name="Oval 1916"/>
            <p:cNvSpPr>
              <a:spLocks noChangeArrowheads="1"/>
            </p:cNvSpPr>
            <p:nvPr/>
          </p:nvSpPr>
          <p:spPr bwMode="auto">
            <a:xfrm>
              <a:off x="639" y="1733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388" name="Oval 1917"/>
            <p:cNvSpPr>
              <a:spLocks noChangeArrowheads="1"/>
            </p:cNvSpPr>
            <p:nvPr/>
          </p:nvSpPr>
          <p:spPr bwMode="auto">
            <a:xfrm>
              <a:off x="643" y="1725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389" name="Oval 1918"/>
            <p:cNvSpPr>
              <a:spLocks noChangeArrowheads="1"/>
            </p:cNvSpPr>
            <p:nvPr/>
          </p:nvSpPr>
          <p:spPr bwMode="auto">
            <a:xfrm>
              <a:off x="645" y="1720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390" name="Oval 1919"/>
            <p:cNvSpPr>
              <a:spLocks noChangeArrowheads="1"/>
            </p:cNvSpPr>
            <p:nvPr/>
          </p:nvSpPr>
          <p:spPr bwMode="auto">
            <a:xfrm>
              <a:off x="651" y="1714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391" name="Oval 1920"/>
            <p:cNvSpPr>
              <a:spLocks noChangeArrowheads="1"/>
            </p:cNvSpPr>
            <p:nvPr/>
          </p:nvSpPr>
          <p:spPr bwMode="auto">
            <a:xfrm>
              <a:off x="655" y="1708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392" name="Oval 1921"/>
            <p:cNvSpPr>
              <a:spLocks noChangeArrowheads="1"/>
            </p:cNvSpPr>
            <p:nvPr/>
          </p:nvSpPr>
          <p:spPr bwMode="auto">
            <a:xfrm>
              <a:off x="661" y="170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393" name="Oval 1922"/>
            <p:cNvSpPr>
              <a:spLocks noChangeArrowheads="1"/>
            </p:cNvSpPr>
            <p:nvPr/>
          </p:nvSpPr>
          <p:spPr bwMode="auto">
            <a:xfrm>
              <a:off x="667" y="1695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394" name="Oval 1923"/>
            <p:cNvSpPr>
              <a:spLocks noChangeArrowheads="1"/>
            </p:cNvSpPr>
            <p:nvPr/>
          </p:nvSpPr>
          <p:spPr bwMode="auto">
            <a:xfrm>
              <a:off x="673" y="1687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395" name="Oval 1924"/>
            <p:cNvSpPr>
              <a:spLocks noChangeArrowheads="1"/>
            </p:cNvSpPr>
            <p:nvPr/>
          </p:nvSpPr>
          <p:spPr bwMode="auto">
            <a:xfrm>
              <a:off x="679" y="1681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396" name="Oval 1925"/>
            <p:cNvSpPr>
              <a:spLocks noChangeArrowheads="1"/>
            </p:cNvSpPr>
            <p:nvPr/>
          </p:nvSpPr>
          <p:spPr bwMode="auto">
            <a:xfrm>
              <a:off x="685" y="1672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397" name="Oval 1926"/>
            <p:cNvSpPr>
              <a:spLocks noChangeArrowheads="1"/>
            </p:cNvSpPr>
            <p:nvPr/>
          </p:nvSpPr>
          <p:spPr bwMode="auto">
            <a:xfrm>
              <a:off x="695" y="1666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398" name="Oval 1927"/>
            <p:cNvSpPr>
              <a:spLocks noChangeArrowheads="1"/>
            </p:cNvSpPr>
            <p:nvPr/>
          </p:nvSpPr>
          <p:spPr bwMode="auto">
            <a:xfrm>
              <a:off x="705" y="1664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399" name="Oval 1928"/>
            <p:cNvSpPr>
              <a:spLocks noChangeArrowheads="1"/>
            </p:cNvSpPr>
            <p:nvPr/>
          </p:nvSpPr>
          <p:spPr bwMode="auto">
            <a:xfrm>
              <a:off x="715" y="1662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400" name="Oval 1929"/>
            <p:cNvSpPr>
              <a:spLocks noChangeArrowheads="1"/>
            </p:cNvSpPr>
            <p:nvPr/>
          </p:nvSpPr>
          <p:spPr bwMode="auto">
            <a:xfrm>
              <a:off x="725" y="1662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401" name="Oval 1930"/>
            <p:cNvSpPr>
              <a:spLocks noChangeArrowheads="1"/>
            </p:cNvSpPr>
            <p:nvPr/>
          </p:nvSpPr>
          <p:spPr bwMode="auto">
            <a:xfrm>
              <a:off x="732" y="1666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402" name="Oval 1931"/>
            <p:cNvSpPr>
              <a:spLocks noChangeArrowheads="1"/>
            </p:cNvSpPr>
            <p:nvPr/>
          </p:nvSpPr>
          <p:spPr bwMode="auto">
            <a:xfrm>
              <a:off x="739" y="1672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403" name="Oval 1932"/>
            <p:cNvSpPr>
              <a:spLocks noChangeArrowheads="1"/>
            </p:cNvSpPr>
            <p:nvPr/>
          </p:nvSpPr>
          <p:spPr bwMode="auto">
            <a:xfrm>
              <a:off x="745" y="1679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404" name="Oval 1933"/>
            <p:cNvSpPr>
              <a:spLocks noChangeArrowheads="1"/>
            </p:cNvSpPr>
            <p:nvPr/>
          </p:nvSpPr>
          <p:spPr bwMode="auto">
            <a:xfrm>
              <a:off x="751" y="1689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405" name="Oval 1934"/>
            <p:cNvSpPr>
              <a:spLocks noChangeArrowheads="1"/>
            </p:cNvSpPr>
            <p:nvPr/>
          </p:nvSpPr>
          <p:spPr bwMode="auto">
            <a:xfrm>
              <a:off x="755" y="170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406" name="Oval 1935"/>
            <p:cNvSpPr>
              <a:spLocks noChangeArrowheads="1"/>
            </p:cNvSpPr>
            <p:nvPr/>
          </p:nvSpPr>
          <p:spPr bwMode="auto">
            <a:xfrm>
              <a:off x="757" y="1709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407" name="Oval 1936"/>
            <p:cNvSpPr>
              <a:spLocks noChangeArrowheads="1"/>
            </p:cNvSpPr>
            <p:nvPr/>
          </p:nvSpPr>
          <p:spPr bwMode="auto">
            <a:xfrm>
              <a:off x="758" y="172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408" name="Oval 1937"/>
            <p:cNvSpPr>
              <a:spLocks noChangeArrowheads="1"/>
            </p:cNvSpPr>
            <p:nvPr/>
          </p:nvSpPr>
          <p:spPr bwMode="auto">
            <a:xfrm>
              <a:off x="758" y="1734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409" name="Oval 1938"/>
            <p:cNvSpPr>
              <a:spLocks noChangeArrowheads="1"/>
            </p:cNvSpPr>
            <p:nvPr/>
          </p:nvSpPr>
          <p:spPr bwMode="auto">
            <a:xfrm>
              <a:off x="758" y="1745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410" name="Oval 1939"/>
            <p:cNvSpPr>
              <a:spLocks noChangeArrowheads="1"/>
            </p:cNvSpPr>
            <p:nvPr/>
          </p:nvSpPr>
          <p:spPr bwMode="auto">
            <a:xfrm>
              <a:off x="757" y="1755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411" name="Oval 1940"/>
            <p:cNvSpPr>
              <a:spLocks noChangeArrowheads="1"/>
            </p:cNvSpPr>
            <p:nvPr/>
          </p:nvSpPr>
          <p:spPr bwMode="auto">
            <a:xfrm>
              <a:off x="756" y="1765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412" name="Oval 1941"/>
            <p:cNvSpPr>
              <a:spLocks noChangeArrowheads="1"/>
            </p:cNvSpPr>
            <p:nvPr/>
          </p:nvSpPr>
          <p:spPr bwMode="auto">
            <a:xfrm>
              <a:off x="756" y="1776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413" name="Oval 1942"/>
            <p:cNvSpPr>
              <a:spLocks noChangeArrowheads="1"/>
            </p:cNvSpPr>
            <p:nvPr/>
          </p:nvSpPr>
          <p:spPr bwMode="auto">
            <a:xfrm>
              <a:off x="756" y="1786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414" name="Oval 1943"/>
            <p:cNvSpPr>
              <a:spLocks noChangeArrowheads="1"/>
            </p:cNvSpPr>
            <p:nvPr/>
          </p:nvSpPr>
          <p:spPr bwMode="auto">
            <a:xfrm>
              <a:off x="757" y="1797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415" name="Oval 1944"/>
            <p:cNvSpPr>
              <a:spLocks noChangeArrowheads="1"/>
            </p:cNvSpPr>
            <p:nvPr/>
          </p:nvSpPr>
          <p:spPr bwMode="auto">
            <a:xfrm>
              <a:off x="756" y="1807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416" name="Oval 1945"/>
            <p:cNvSpPr>
              <a:spLocks noChangeArrowheads="1"/>
            </p:cNvSpPr>
            <p:nvPr/>
          </p:nvSpPr>
          <p:spPr bwMode="auto">
            <a:xfrm>
              <a:off x="756" y="1818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417" name="Oval 1946"/>
            <p:cNvSpPr>
              <a:spLocks noChangeArrowheads="1"/>
            </p:cNvSpPr>
            <p:nvPr/>
          </p:nvSpPr>
          <p:spPr bwMode="auto">
            <a:xfrm>
              <a:off x="756" y="1828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418" name="Oval 1947"/>
            <p:cNvSpPr>
              <a:spLocks noChangeArrowheads="1"/>
            </p:cNvSpPr>
            <p:nvPr/>
          </p:nvSpPr>
          <p:spPr bwMode="auto">
            <a:xfrm>
              <a:off x="758" y="1836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419" name="Oval 1948"/>
            <p:cNvSpPr>
              <a:spLocks noChangeArrowheads="1"/>
            </p:cNvSpPr>
            <p:nvPr/>
          </p:nvSpPr>
          <p:spPr bwMode="auto">
            <a:xfrm>
              <a:off x="762" y="1847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420" name="Oval 1949"/>
            <p:cNvSpPr>
              <a:spLocks noChangeArrowheads="1"/>
            </p:cNvSpPr>
            <p:nvPr/>
          </p:nvSpPr>
          <p:spPr bwMode="auto">
            <a:xfrm>
              <a:off x="770" y="1855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421" name="Oval 1950"/>
            <p:cNvSpPr>
              <a:spLocks noChangeArrowheads="1"/>
            </p:cNvSpPr>
            <p:nvPr/>
          </p:nvSpPr>
          <p:spPr bwMode="auto">
            <a:xfrm>
              <a:off x="780" y="1857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422" name="Oval 1951"/>
            <p:cNvSpPr>
              <a:spLocks noChangeArrowheads="1"/>
            </p:cNvSpPr>
            <p:nvPr/>
          </p:nvSpPr>
          <p:spPr bwMode="auto">
            <a:xfrm>
              <a:off x="792" y="1855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423" name="Oval 1952"/>
            <p:cNvSpPr>
              <a:spLocks noChangeArrowheads="1"/>
            </p:cNvSpPr>
            <p:nvPr/>
          </p:nvSpPr>
          <p:spPr bwMode="auto">
            <a:xfrm>
              <a:off x="800" y="1849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424" name="Oval 1953"/>
            <p:cNvSpPr>
              <a:spLocks noChangeArrowheads="1"/>
            </p:cNvSpPr>
            <p:nvPr/>
          </p:nvSpPr>
          <p:spPr bwMode="auto">
            <a:xfrm>
              <a:off x="808" y="1841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425" name="Oval 1954"/>
            <p:cNvSpPr>
              <a:spLocks noChangeArrowheads="1"/>
            </p:cNvSpPr>
            <p:nvPr/>
          </p:nvSpPr>
          <p:spPr bwMode="auto">
            <a:xfrm>
              <a:off x="816" y="1832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426" name="Oval 1955"/>
            <p:cNvSpPr>
              <a:spLocks noChangeArrowheads="1"/>
            </p:cNvSpPr>
            <p:nvPr/>
          </p:nvSpPr>
          <p:spPr bwMode="auto">
            <a:xfrm>
              <a:off x="824" y="1822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427" name="Oval 1956"/>
            <p:cNvSpPr>
              <a:spLocks noChangeArrowheads="1"/>
            </p:cNvSpPr>
            <p:nvPr/>
          </p:nvSpPr>
          <p:spPr bwMode="auto">
            <a:xfrm>
              <a:off x="830" y="1811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428" name="Oval 1957"/>
            <p:cNvSpPr>
              <a:spLocks noChangeArrowheads="1"/>
            </p:cNvSpPr>
            <p:nvPr/>
          </p:nvSpPr>
          <p:spPr bwMode="auto">
            <a:xfrm>
              <a:off x="834" y="1804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429" name="Oval 1958"/>
            <p:cNvSpPr>
              <a:spLocks noChangeArrowheads="1"/>
            </p:cNvSpPr>
            <p:nvPr/>
          </p:nvSpPr>
          <p:spPr bwMode="auto">
            <a:xfrm>
              <a:off x="840" y="179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430" name="Oval 1959"/>
            <p:cNvSpPr>
              <a:spLocks noChangeArrowheads="1"/>
            </p:cNvSpPr>
            <p:nvPr/>
          </p:nvSpPr>
          <p:spPr bwMode="auto">
            <a:xfrm>
              <a:off x="842" y="1785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431" name="Oval 1960"/>
            <p:cNvSpPr>
              <a:spLocks noChangeArrowheads="1"/>
            </p:cNvSpPr>
            <p:nvPr/>
          </p:nvSpPr>
          <p:spPr bwMode="auto">
            <a:xfrm>
              <a:off x="846" y="1777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432" name="Oval 1961"/>
            <p:cNvSpPr>
              <a:spLocks noChangeArrowheads="1"/>
            </p:cNvSpPr>
            <p:nvPr/>
          </p:nvSpPr>
          <p:spPr bwMode="auto">
            <a:xfrm>
              <a:off x="850" y="1766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33112" name="Group 1962"/>
          <p:cNvGrpSpPr>
            <a:grpSpLocks/>
          </p:cNvGrpSpPr>
          <p:nvPr/>
        </p:nvGrpSpPr>
        <p:grpSpPr bwMode="auto">
          <a:xfrm>
            <a:off x="7324725" y="1346200"/>
            <a:ext cx="828675" cy="546100"/>
            <a:chOff x="334" y="1662"/>
            <a:chExt cx="533" cy="398"/>
          </a:xfrm>
        </p:grpSpPr>
        <p:sp>
          <p:nvSpPr>
            <p:cNvPr id="38063" name="AutoShape 1963"/>
            <p:cNvSpPr>
              <a:spLocks noChangeArrowheads="1"/>
            </p:cNvSpPr>
            <p:nvPr/>
          </p:nvSpPr>
          <p:spPr bwMode="auto">
            <a:xfrm>
              <a:off x="334" y="1760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064" name="AutoShape 1964"/>
            <p:cNvSpPr>
              <a:spLocks noChangeArrowheads="1"/>
            </p:cNvSpPr>
            <p:nvPr/>
          </p:nvSpPr>
          <p:spPr bwMode="auto">
            <a:xfrm>
              <a:off x="340" y="1752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065" name="AutoShape 1965"/>
            <p:cNvSpPr>
              <a:spLocks noChangeArrowheads="1"/>
            </p:cNvSpPr>
            <p:nvPr/>
          </p:nvSpPr>
          <p:spPr bwMode="auto">
            <a:xfrm>
              <a:off x="348" y="1744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066" name="AutoShape 1966"/>
            <p:cNvSpPr>
              <a:spLocks noChangeArrowheads="1"/>
            </p:cNvSpPr>
            <p:nvPr/>
          </p:nvSpPr>
          <p:spPr bwMode="auto">
            <a:xfrm>
              <a:off x="354" y="1734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067" name="AutoShape 1967"/>
            <p:cNvSpPr>
              <a:spLocks noChangeArrowheads="1"/>
            </p:cNvSpPr>
            <p:nvPr/>
          </p:nvSpPr>
          <p:spPr bwMode="auto">
            <a:xfrm>
              <a:off x="360" y="1722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068" name="AutoShape 1968"/>
            <p:cNvSpPr>
              <a:spLocks noChangeArrowheads="1"/>
            </p:cNvSpPr>
            <p:nvPr/>
          </p:nvSpPr>
          <p:spPr bwMode="auto">
            <a:xfrm>
              <a:off x="364" y="1710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069" name="AutoShape 1969"/>
            <p:cNvSpPr>
              <a:spLocks noChangeArrowheads="1"/>
            </p:cNvSpPr>
            <p:nvPr/>
          </p:nvSpPr>
          <p:spPr bwMode="auto">
            <a:xfrm>
              <a:off x="368" y="1700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070" name="AutoShape 1970"/>
            <p:cNvSpPr>
              <a:spLocks noChangeArrowheads="1"/>
            </p:cNvSpPr>
            <p:nvPr/>
          </p:nvSpPr>
          <p:spPr bwMode="auto">
            <a:xfrm>
              <a:off x="372" y="1688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071" name="AutoShape 1971"/>
            <p:cNvSpPr>
              <a:spLocks noChangeArrowheads="1"/>
            </p:cNvSpPr>
            <p:nvPr/>
          </p:nvSpPr>
          <p:spPr bwMode="auto">
            <a:xfrm>
              <a:off x="376" y="1676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072" name="AutoShape 1972"/>
            <p:cNvSpPr>
              <a:spLocks noChangeArrowheads="1"/>
            </p:cNvSpPr>
            <p:nvPr/>
          </p:nvSpPr>
          <p:spPr bwMode="auto">
            <a:xfrm>
              <a:off x="378" y="1666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073" name="AutoShape 1973"/>
            <p:cNvSpPr>
              <a:spLocks noChangeArrowheads="1"/>
            </p:cNvSpPr>
            <p:nvPr/>
          </p:nvSpPr>
          <p:spPr bwMode="auto">
            <a:xfrm>
              <a:off x="376" y="1680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074" name="AutoShape 1974"/>
            <p:cNvSpPr>
              <a:spLocks noChangeArrowheads="1"/>
            </p:cNvSpPr>
            <p:nvPr/>
          </p:nvSpPr>
          <p:spPr bwMode="auto">
            <a:xfrm>
              <a:off x="376" y="1688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075" name="AutoShape 1975"/>
            <p:cNvSpPr>
              <a:spLocks noChangeArrowheads="1"/>
            </p:cNvSpPr>
            <p:nvPr/>
          </p:nvSpPr>
          <p:spPr bwMode="auto">
            <a:xfrm>
              <a:off x="376" y="1702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076" name="AutoShape 1976"/>
            <p:cNvSpPr>
              <a:spLocks noChangeArrowheads="1"/>
            </p:cNvSpPr>
            <p:nvPr/>
          </p:nvSpPr>
          <p:spPr bwMode="auto">
            <a:xfrm>
              <a:off x="376" y="1714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077" name="AutoShape 1977"/>
            <p:cNvSpPr>
              <a:spLocks noChangeArrowheads="1"/>
            </p:cNvSpPr>
            <p:nvPr/>
          </p:nvSpPr>
          <p:spPr bwMode="auto">
            <a:xfrm>
              <a:off x="376" y="1726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078" name="AutoShape 1978"/>
            <p:cNvSpPr>
              <a:spLocks noChangeArrowheads="1"/>
            </p:cNvSpPr>
            <p:nvPr/>
          </p:nvSpPr>
          <p:spPr bwMode="auto">
            <a:xfrm>
              <a:off x="374" y="1734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079" name="AutoShape 1979"/>
            <p:cNvSpPr>
              <a:spLocks noChangeArrowheads="1"/>
            </p:cNvSpPr>
            <p:nvPr/>
          </p:nvSpPr>
          <p:spPr bwMode="auto">
            <a:xfrm>
              <a:off x="374" y="1744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080" name="AutoShape 1980"/>
            <p:cNvSpPr>
              <a:spLocks noChangeArrowheads="1"/>
            </p:cNvSpPr>
            <p:nvPr/>
          </p:nvSpPr>
          <p:spPr bwMode="auto">
            <a:xfrm>
              <a:off x="374" y="1756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081" name="AutoShape 1981"/>
            <p:cNvSpPr>
              <a:spLocks noChangeArrowheads="1"/>
            </p:cNvSpPr>
            <p:nvPr/>
          </p:nvSpPr>
          <p:spPr bwMode="auto">
            <a:xfrm>
              <a:off x="376" y="1766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082" name="AutoShape 1982"/>
            <p:cNvSpPr>
              <a:spLocks noChangeArrowheads="1"/>
            </p:cNvSpPr>
            <p:nvPr/>
          </p:nvSpPr>
          <p:spPr bwMode="auto">
            <a:xfrm>
              <a:off x="376" y="1776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083" name="AutoShape 1983"/>
            <p:cNvSpPr>
              <a:spLocks noChangeArrowheads="1"/>
            </p:cNvSpPr>
            <p:nvPr/>
          </p:nvSpPr>
          <p:spPr bwMode="auto">
            <a:xfrm>
              <a:off x="376" y="1782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084" name="AutoShape 1984"/>
            <p:cNvSpPr>
              <a:spLocks noChangeArrowheads="1"/>
            </p:cNvSpPr>
            <p:nvPr/>
          </p:nvSpPr>
          <p:spPr bwMode="auto">
            <a:xfrm>
              <a:off x="376" y="1792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085" name="AutoShape 1985"/>
            <p:cNvSpPr>
              <a:spLocks noChangeArrowheads="1"/>
            </p:cNvSpPr>
            <p:nvPr/>
          </p:nvSpPr>
          <p:spPr bwMode="auto">
            <a:xfrm>
              <a:off x="376" y="1804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086" name="AutoShape 1986"/>
            <p:cNvSpPr>
              <a:spLocks noChangeArrowheads="1"/>
            </p:cNvSpPr>
            <p:nvPr/>
          </p:nvSpPr>
          <p:spPr bwMode="auto">
            <a:xfrm>
              <a:off x="376" y="1816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087" name="AutoShape 1987"/>
            <p:cNvSpPr>
              <a:spLocks noChangeArrowheads="1"/>
            </p:cNvSpPr>
            <p:nvPr/>
          </p:nvSpPr>
          <p:spPr bwMode="auto">
            <a:xfrm>
              <a:off x="380" y="1822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088" name="AutoShape 1988"/>
            <p:cNvSpPr>
              <a:spLocks noChangeArrowheads="1"/>
            </p:cNvSpPr>
            <p:nvPr/>
          </p:nvSpPr>
          <p:spPr bwMode="auto">
            <a:xfrm>
              <a:off x="382" y="1830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089" name="AutoShape 1989"/>
            <p:cNvSpPr>
              <a:spLocks noChangeArrowheads="1"/>
            </p:cNvSpPr>
            <p:nvPr/>
          </p:nvSpPr>
          <p:spPr bwMode="auto">
            <a:xfrm>
              <a:off x="392" y="1838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090" name="AutoShape 1990"/>
            <p:cNvSpPr>
              <a:spLocks noChangeArrowheads="1"/>
            </p:cNvSpPr>
            <p:nvPr/>
          </p:nvSpPr>
          <p:spPr bwMode="auto">
            <a:xfrm>
              <a:off x="400" y="1846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091" name="AutoShape 1991"/>
            <p:cNvSpPr>
              <a:spLocks noChangeArrowheads="1"/>
            </p:cNvSpPr>
            <p:nvPr/>
          </p:nvSpPr>
          <p:spPr bwMode="auto">
            <a:xfrm>
              <a:off x="404" y="1850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092" name="AutoShape 1992"/>
            <p:cNvSpPr>
              <a:spLocks noChangeArrowheads="1"/>
            </p:cNvSpPr>
            <p:nvPr/>
          </p:nvSpPr>
          <p:spPr bwMode="auto">
            <a:xfrm>
              <a:off x="414" y="1848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093" name="AutoShape 1993"/>
            <p:cNvSpPr>
              <a:spLocks noChangeArrowheads="1"/>
            </p:cNvSpPr>
            <p:nvPr/>
          </p:nvSpPr>
          <p:spPr bwMode="auto">
            <a:xfrm>
              <a:off x="422" y="1846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094" name="AutoShape 1994"/>
            <p:cNvSpPr>
              <a:spLocks noChangeArrowheads="1"/>
            </p:cNvSpPr>
            <p:nvPr/>
          </p:nvSpPr>
          <p:spPr bwMode="auto">
            <a:xfrm>
              <a:off x="430" y="1846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095" name="AutoShape 1995"/>
            <p:cNvSpPr>
              <a:spLocks noChangeArrowheads="1"/>
            </p:cNvSpPr>
            <p:nvPr/>
          </p:nvSpPr>
          <p:spPr bwMode="auto">
            <a:xfrm>
              <a:off x="440" y="1840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096" name="AutoShape 1996"/>
            <p:cNvSpPr>
              <a:spLocks noChangeArrowheads="1"/>
            </p:cNvSpPr>
            <p:nvPr/>
          </p:nvSpPr>
          <p:spPr bwMode="auto">
            <a:xfrm>
              <a:off x="450" y="1834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097" name="AutoShape 1997"/>
            <p:cNvSpPr>
              <a:spLocks noChangeArrowheads="1"/>
            </p:cNvSpPr>
            <p:nvPr/>
          </p:nvSpPr>
          <p:spPr bwMode="auto">
            <a:xfrm>
              <a:off x="456" y="1824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098" name="AutoShape 1998"/>
            <p:cNvSpPr>
              <a:spLocks noChangeArrowheads="1"/>
            </p:cNvSpPr>
            <p:nvPr/>
          </p:nvSpPr>
          <p:spPr bwMode="auto">
            <a:xfrm>
              <a:off x="462" y="1816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099" name="AutoShape 1999"/>
            <p:cNvSpPr>
              <a:spLocks noChangeArrowheads="1"/>
            </p:cNvSpPr>
            <p:nvPr/>
          </p:nvSpPr>
          <p:spPr bwMode="auto">
            <a:xfrm>
              <a:off x="468" y="1806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100" name="AutoShape 2000"/>
            <p:cNvSpPr>
              <a:spLocks noChangeArrowheads="1"/>
            </p:cNvSpPr>
            <p:nvPr/>
          </p:nvSpPr>
          <p:spPr bwMode="auto">
            <a:xfrm>
              <a:off x="474" y="1796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101" name="AutoShape 2001"/>
            <p:cNvSpPr>
              <a:spLocks noChangeArrowheads="1"/>
            </p:cNvSpPr>
            <p:nvPr/>
          </p:nvSpPr>
          <p:spPr bwMode="auto">
            <a:xfrm>
              <a:off x="478" y="1784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102" name="AutoShape 2002"/>
            <p:cNvSpPr>
              <a:spLocks noChangeArrowheads="1"/>
            </p:cNvSpPr>
            <p:nvPr/>
          </p:nvSpPr>
          <p:spPr bwMode="auto">
            <a:xfrm>
              <a:off x="484" y="1770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103" name="Oval 2003"/>
            <p:cNvSpPr>
              <a:spLocks noChangeArrowheads="1"/>
            </p:cNvSpPr>
            <p:nvPr/>
          </p:nvSpPr>
          <p:spPr bwMode="auto">
            <a:xfrm>
              <a:off x="484" y="1777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104" name="Oval 2004"/>
            <p:cNvSpPr>
              <a:spLocks noChangeArrowheads="1"/>
            </p:cNvSpPr>
            <p:nvPr/>
          </p:nvSpPr>
          <p:spPr bwMode="auto">
            <a:xfrm>
              <a:off x="490" y="1761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105" name="Oval 2005"/>
            <p:cNvSpPr>
              <a:spLocks noChangeArrowheads="1"/>
            </p:cNvSpPr>
            <p:nvPr/>
          </p:nvSpPr>
          <p:spPr bwMode="auto">
            <a:xfrm>
              <a:off x="494" y="1751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106" name="Oval 2006"/>
            <p:cNvSpPr>
              <a:spLocks noChangeArrowheads="1"/>
            </p:cNvSpPr>
            <p:nvPr/>
          </p:nvSpPr>
          <p:spPr bwMode="auto">
            <a:xfrm>
              <a:off x="498" y="174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107" name="Oval 2007"/>
            <p:cNvSpPr>
              <a:spLocks noChangeArrowheads="1"/>
            </p:cNvSpPr>
            <p:nvPr/>
          </p:nvSpPr>
          <p:spPr bwMode="auto">
            <a:xfrm>
              <a:off x="500" y="173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108" name="Oval 2008"/>
            <p:cNvSpPr>
              <a:spLocks noChangeArrowheads="1"/>
            </p:cNvSpPr>
            <p:nvPr/>
          </p:nvSpPr>
          <p:spPr bwMode="auto">
            <a:xfrm>
              <a:off x="504" y="172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109" name="Oval 2009"/>
            <p:cNvSpPr>
              <a:spLocks noChangeArrowheads="1"/>
            </p:cNvSpPr>
            <p:nvPr/>
          </p:nvSpPr>
          <p:spPr bwMode="auto">
            <a:xfrm>
              <a:off x="506" y="172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110" name="Oval 2010"/>
            <p:cNvSpPr>
              <a:spLocks noChangeArrowheads="1"/>
            </p:cNvSpPr>
            <p:nvPr/>
          </p:nvSpPr>
          <p:spPr bwMode="auto">
            <a:xfrm>
              <a:off x="508" y="171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111" name="Oval 2011"/>
            <p:cNvSpPr>
              <a:spLocks noChangeArrowheads="1"/>
            </p:cNvSpPr>
            <p:nvPr/>
          </p:nvSpPr>
          <p:spPr bwMode="auto">
            <a:xfrm>
              <a:off x="508" y="170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112" name="Oval 2012"/>
            <p:cNvSpPr>
              <a:spLocks noChangeArrowheads="1"/>
            </p:cNvSpPr>
            <p:nvPr/>
          </p:nvSpPr>
          <p:spPr bwMode="auto">
            <a:xfrm>
              <a:off x="508" y="169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113" name="Oval 2013"/>
            <p:cNvSpPr>
              <a:spLocks noChangeArrowheads="1"/>
            </p:cNvSpPr>
            <p:nvPr/>
          </p:nvSpPr>
          <p:spPr bwMode="auto">
            <a:xfrm>
              <a:off x="508" y="168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114" name="Oval 2014"/>
            <p:cNvSpPr>
              <a:spLocks noChangeArrowheads="1"/>
            </p:cNvSpPr>
            <p:nvPr/>
          </p:nvSpPr>
          <p:spPr bwMode="auto">
            <a:xfrm>
              <a:off x="506" y="167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115" name="Oval 2015"/>
            <p:cNvSpPr>
              <a:spLocks noChangeArrowheads="1"/>
            </p:cNvSpPr>
            <p:nvPr/>
          </p:nvSpPr>
          <p:spPr bwMode="auto">
            <a:xfrm>
              <a:off x="508" y="174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116" name="Oval 2016"/>
            <p:cNvSpPr>
              <a:spLocks noChangeArrowheads="1"/>
            </p:cNvSpPr>
            <p:nvPr/>
          </p:nvSpPr>
          <p:spPr bwMode="auto">
            <a:xfrm>
              <a:off x="508" y="1738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117" name="Oval 2017"/>
            <p:cNvSpPr>
              <a:spLocks noChangeArrowheads="1"/>
            </p:cNvSpPr>
            <p:nvPr/>
          </p:nvSpPr>
          <p:spPr bwMode="auto">
            <a:xfrm>
              <a:off x="508" y="1728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118" name="Oval 2018"/>
            <p:cNvSpPr>
              <a:spLocks noChangeArrowheads="1"/>
            </p:cNvSpPr>
            <p:nvPr/>
          </p:nvSpPr>
          <p:spPr bwMode="auto">
            <a:xfrm>
              <a:off x="508" y="171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119" name="Oval 2019"/>
            <p:cNvSpPr>
              <a:spLocks noChangeArrowheads="1"/>
            </p:cNvSpPr>
            <p:nvPr/>
          </p:nvSpPr>
          <p:spPr bwMode="auto">
            <a:xfrm>
              <a:off x="506" y="1708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120" name="Oval 2020"/>
            <p:cNvSpPr>
              <a:spLocks noChangeArrowheads="1"/>
            </p:cNvSpPr>
            <p:nvPr/>
          </p:nvSpPr>
          <p:spPr bwMode="auto">
            <a:xfrm>
              <a:off x="508" y="175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121" name="Oval 2021"/>
            <p:cNvSpPr>
              <a:spLocks noChangeArrowheads="1"/>
            </p:cNvSpPr>
            <p:nvPr/>
          </p:nvSpPr>
          <p:spPr bwMode="auto">
            <a:xfrm>
              <a:off x="506" y="176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122" name="Oval 2022"/>
            <p:cNvSpPr>
              <a:spLocks noChangeArrowheads="1"/>
            </p:cNvSpPr>
            <p:nvPr/>
          </p:nvSpPr>
          <p:spPr bwMode="auto">
            <a:xfrm>
              <a:off x="508" y="1768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123" name="Oval 2023"/>
            <p:cNvSpPr>
              <a:spLocks noChangeArrowheads="1"/>
            </p:cNvSpPr>
            <p:nvPr/>
          </p:nvSpPr>
          <p:spPr bwMode="auto">
            <a:xfrm>
              <a:off x="508" y="177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124" name="Oval 2024"/>
            <p:cNvSpPr>
              <a:spLocks noChangeArrowheads="1"/>
            </p:cNvSpPr>
            <p:nvPr/>
          </p:nvSpPr>
          <p:spPr bwMode="auto">
            <a:xfrm>
              <a:off x="508" y="178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125" name="Oval 2025"/>
            <p:cNvSpPr>
              <a:spLocks noChangeArrowheads="1"/>
            </p:cNvSpPr>
            <p:nvPr/>
          </p:nvSpPr>
          <p:spPr bwMode="auto">
            <a:xfrm>
              <a:off x="508" y="179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126" name="Oval 2026"/>
            <p:cNvSpPr>
              <a:spLocks noChangeArrowheads="1"/>
            </p:cNvSpPr>
            <p:nvPr/>
          </p:nvSpPr>
          <p:spPr bwMode="auto">
            <a:xfrm>
              <a:off x="508" y="180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127" name="Oval 2027"/>
            <p:cNvSpPr>
              <a:spLocks noChangeArrowheads="1"/>
            </p:cNvSpPr>
            <p:nvPr/>
          </p:nvSpPr>
          <p:spPr bwMode="auto">
            <a:xfrm>
              <a:off x="506" y="1818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128" name="Oval 2028"/>
            <p:cNvSpPr>
              <a:spLocks noChangeArrowheads="1"/>
            </p:cNvSpPr>
            <p:nvPr/>
          </p:nvSpPr>
          <p:spPr bwMode="auto">
            <a:xfrm>
              <a:off x="508" y="1828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129" name="Oval 2029"/>
            <p:cNvSpPr>
              <a:spLocks noChangeArrowheads="1"/>
            </p:cNvSpPr>
            <p:nvPr/>
          </p:nvSpPr>
          <p:spPr bwMode="auto">
            <a:xfrm>
              <a:off x="510" y="184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130" name="Oval 2030"/>
            <p:cNvSpPr>
              <a:spLocks noChangeArrowheads="1"/>
            </p:cNvSpPr>
            <p:nvPr/>
          </p:nvSpPr>
          <p:spPr bwMode="auto">
            <a:xfrm>
              <a:off x="518" y="184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131" name="Oval 2031"/>
            <p:cNvSpPr>
              <a:spLocks noChangeArrowheads="1"/>
            </p:cNvSpPr>
            <p:nvPr/>
          </p:nvSpPr>
          <p:spPr bwMode="auto">
            <a:xfrm>
              <a:off x="526" y="185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132" name="Oval 2032"/>
            <p:cNvSpPr>
              <a:spLocks noChangeArrowheads="1"/>
            </p:cNvSpPr>
            <p:nvPr/>
          </p:nvSpPr>
          <p:spPr bwMode="auto">
            <a:xfrm>
              <a:off x="532" y="185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133" name="Oval 2033"/>
            <p:cNvSpPr>
              <a:spLocks noChangeArrowheads="1"/>
            </p:cNvSpPr>
            <p:nvPr/>
          </p:nvSpPr>
          <p:spPr bwMode="auto">
            <a:xfrm>
              <a:off x="542" y="185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134" name="Oval 2034"/>
            <p:cNvSpPr>
              <a:spLocks noChangeArrowheads="1"/>
            </p:cNvSpPr>
            <p:nvPr/>
          </p:nvSpPr>
          <p:spPr bwMode="auto">
            <a:xfrm>
              <a:off x="552" y="184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135" name="Oval 2035"/>
            <p:cNvSpPr>
              <a:spLocks noChangeArrowheads="1"/>
            </p:cNvSpPr>
            <p:nvPr/>
          </p:nvSpPr>
          <p:spPr bwMode="auto">
            <a:xfrm>
              <a:off x="558" y="1838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136" name="Oval 2036"/>
            <p:cNvSpPr>
              <a:spLocks noChangeArrowheads="1"/>
            </p:cNvSpPr>
            <p:nvPr/>
          </p:nvSpPr>
          <p:spPr bwMode="auto">
            <a:xfrm>
              <a:off x="566" y="183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137" name="Oval 2037"/>
            <p:cNvSpPr>
              <a:spLocks noChangeArrowheads="1"/>
            </p:cNvSpPr>
            <p:nvPr/>
          </p:nvSpPr>
          <p:spPr bwMode="auto">
            <a:xfrm>
              <a:off x="572" y="182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138" name="Oval 2038"/>
            <p:cNvSpPr>
              <a:spLocks noChangeArrowheads="1"/>
            </p:cNvSpPr>
            <p:nvPr/>
          </p:nvSpPr>
          <p:spPr bwMode="auto">
            <a:xfrm>
              <a:off x="576" y="181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139" name="Oval 2039"/>
            <p:cNvSpPr>
              <a:spLocks noChangeArrowheads="1"/>
            </p:cNvSpPr>
            <p:nvPr/>
          </p:nvSpPr>
          <p:spPr bwMode="auto">
            <a:xfrm>
              <a:off x="582" y="180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140" name="Oval 2040"/>
            <p:cNvSpPr>
              <a:spLocks noChangeArrowheads="1"/>
            </p:cNvSpPr>
            <p:nvPr/>
          </p:nvSpPr>
          <p:spPr bwMode="auto">
            <a:xfrm>
              <a:off x="584" y="179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141" name="Oval 2041"/>
            <p:cNvSpPr>
              <a:spLocks noChangeArrowheads="1"/>
            </p:cNvSpPr>
            <p:nvPr/>
          </p:nvSpPr>
          <p:spPr bwMode="auto">
            <a:xfrm>
              <a:off x="590" y="178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142" name="Oval 2042"/>
            <p:cNvSpPr>
              <a:spLocks noChangeArrowheads="1"/>
            </p:cNvSpPr>
            <p:nvPr/>
          </p:nvSpPr>
          <p:spPr bwMode="auto">
            <a:xfrm>
              <a:off x="592" y="177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143" name="Oval 2043"/>
            <p:cNvSpPr>
              <a:spLocks noChangeArrowheads="1"/>
            </p:cNvSpPr>
            <p:nvPr/>
          </p:nvSpPr>
          <p:spPr bwMode="auto">
            <a:xfrm>
              <a:off x="596" y="176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144" name="Oval 2044"/>
            <p:cNvSpPr>
              <a:spLocks noChangeArrowheads="1"/>
            </p:cNvSpPr>
            <p:nvPr/>
          </p:nvSpPr>
          <p:spPr bwMode="auto">
            <a:xfrm>
              <a:off x="600" y="175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145" name="Oval 2045"/>
            <p:cNvSpPr>
              <a:spLocks noChangeArrowheads="1"/>
            </p:cNvSpPr>
            <p:nvPr/>
          </p:nvSpPr>
          <p:spPr bwMode="auto">
            <a:xfrm>
              <a:off x="604" y="174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146" name="Oval 2046"/>
            <p:cNvSpPr>
              <a:spLocks noChangeArrowheads="1"/>
            </p:cNvSpPr>
            <p:nvPr/>
          </p:nvSpPr>
          <p:spPr bwMode="auto">
            <a:xfrm>
              <a:off x="608" y="1730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147" name="Oval 2047"/>
            <p:cNvSpPr>
              <a:spLocks noChangeArrowheads="1"/>
            </p:cNvSpPr>
            <p:nvPr/>
          </p:nvSpPr>
          <p:spPr bwMode="auto">
            <a:xfrm>
              <a:off x="614" y="1719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148" name="Oval 2048"/>
            <p:cNvSpPr>
              <a:spLocks noChangeArrowheads="1"/>
            </p:cNvSpPr>
            <p:nvPr/>
          </p:nvSpPr>
          <p:spPr bwMode="auto">
            <a:xfrm>
              <a:off x="618" y="1709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149" name="Oval 2049"/>
            <p:cNvSpPr>
              <a:spLocks noChangeArrowheads="1"/>
            </p:cNvSpPr>
            <p:nvPr/>
          </p:nvSpPr>
          <p:spPr bwMode="auto">
            <a:xfrm>
              <a:off x="622" y="1699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150" name="Oval 2050"/>
            <p:cNvSpPr>
              <a:spLocks noChangeArrowheads="1"/>
            </p:cNvSpPr>
            <p:nvPr/>
          </p:nvSpPr>
          <p:spPr bwMode="auto">
            <a:xfrm>
              <a:off x="622" y="1690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151" name="Oval 2051"/>
            <p:cNvSpPr>
              <a:spLocks noChangeArrowheads="1"/>
            </p:cNvSpPr>
            <p:nvPr/>
          </p:nvSpPr>
          <p:spPr bwMode="auto">
            <a:xfrm>
              <a:off x="622" y="1678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152" name="Oval 2052"/>
            <p:cNvSpPr>
              <a:spLocks noChangeArrowheads="1"/>
            </p:cNvSpPr>
            <p:nvPr/>
          </p:nvSpPr>
          <p:spPr bwMode="auto">
            <a:xfrm>
              <a:off x="622" y="1665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153" name="Oval 2053"/>
            <p:cNvSpPr>
              <a:spLocks noChangeArrowheads="1"/>
            </p:cNvSpPr>
            <p:nvPr/>
          </p:nvSpPr>
          <p:spPr bwMode="auto">
            <a:xfrm>
              <a:off x="619" y="1672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154" name="Oval 2054"/>
            <p:cNvSpPr>
              <a:spLocks noChangeArrowheads="1"/>
            </p:cNvSpPr>
            <p:nvPr/>
          </p:nvSpPr>
          <p:spPr bwMode="auto">
            <a:xfrm>
              <a:off x="621" y="1681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155" name="Oval 2055"/>
            <p:cNvSpPr>
              <a:spLocks noChangeArrowheads="1"/>
            </p:cNvSpPr>
            <p:nvPr/>
          </p:nvSpPr>
          <p:spPr bwMode="auto">
            <a:xfrm>
              <a:off x="619" y="1691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156" name="Oval 2056"/>
            <p:cNvSpPr>
              <a:spLocks noChangeArrowheads="1"/>
            </p:cNvSpPr>
            <p:nvPr/>
          </p:nvSpPr>
          <p:spPr bwMode="auto">
            <a:xfrm>
              <a:off x="619" y="1704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157" name="Oval 2057"/>
            <p:cNvSpPr>
              <a:spLocks noChangeArrowheads="1"/>
            </p:cNvSpPr>
            <p:nvPr/>
          </p:nvSpPr>
          <p:spPr bwMode="auto">
            <a:xfrm>
              <a:off x="619" y="1714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158" name="Oval 2058"/>
            <p:cNvSpPr>
              <a:spLocks noChangeArrowheads="1"/>
            </p:cNvSpPr>
            <p:nvPr/>
          </p:nvSpPr>
          <p:spPr bwMode="auto">
            <a:xfrm>
              <a:off x="619" y="1720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159" name="Oval 2059"/>
            <p:cNvSpPr>
              <a:spLocks noChangeArrowheads="1"/>
            </p:cNvSpPr>
            <p:nvPr/>
          </p:nvSpPr>
          <p:spPr bwMode="auto">
            <a:xfrm>
              <a:off x="619" y="1727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160" name="Oval 2060"/>
            <p:cNvSpPr>
              <a:spLocks noChangeArrowheads="1"/>
            </p:cNvSpPr>
            <p:nvPr/>
          </p:nvSpPr>
          <p:spPr bwMode="auto">
            <a:xfrm>
              <a:off x="619" y="1731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161" name="Oval 2061"/>
            <p:cNvSpPr>
              <a:spLocks noChangeArrowheads="1"/>
            </p:cNvSpPr>
            <p:nvPr/>
          </p:nvSpPr>
          <p:spPr bwMode="auto">
            <a:xfrm>
              <a:off x="619" y="1739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162" name="Oval 2062"/>
            <p:cNvSpPr>
              <a:spLocks noChangeArrowheads="1"/>
            </p:cNvSpPr>
            <p:nvPr/>
          </p:nvSpPr>
          <p:spPr bwMode="auto">
            <a:xfrm>
              <a:off x="621" y="1750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163" name="Oval 2063"/>
            <p:cNvSpPr>
              <a:spLocks noChangeArrowheads="1"/>
            </p:cNvSpPr>
            <p:nvPr/>
          </p:nvSpPr>
          <p:spPr bwMode="auto">
            <a:xfrm>
              <a:off x="621" y="1760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164" name="Oval 2064"/>
            <p:cNvSpPr>
              <a:spLocks noChangeArrowheads="1"/>
            </p:cNvSpPr>
            <p:nvPr/>
          </p:nvSpPr>
          <p:spPr bwMode="auto">
            <a:xfrm>
              <a:off x="621" y="1771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165" name="Oval 2065"/>
            <p:cNvSpPr>
              <a:spLocks noChangeArrowheads="1"/>
            </p:cNvSpPr>
            <p:nvPr/>
          </p:nvSpPr>
          <p:spPr bwMode="auto">
            <a:xfrm>
              <a:off x="621" y="1777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166" name="Oval 2066"/>
            <p:cNvSpPr>
              <a:spLocks noChangeArrowheads="1"/>
            </p:cNvSpPr>
            <p:nvPr/>
          </p:nvSpPr>
          <p:spPr bwMode="auto">
            <a:xfrm>
              <a:off x="621" y="1787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167" name="Oval 2067"/>
            <p:cNvSpPr>
              <a:spLocks noChangeArrowheads="1"/>
            </p:cNvSpPr>
            <p:nvPr/>
          </p:nvSpPr>
          <p:spPr bwMode="auto">
            <a:xfrm>
              <a:off x="621" y="179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168" name="Oval 2068"/>
            <p:cNvSpPr>
              <a:spLocks noChangeArrowheads="1"/>
            </p:cNvSpPr>
            <p:nvPr/>
          </p:nvSpPr>
          <p:spPr bwMode="auto">
            <a:xfrm>
              <a:off x="621" y="1806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169" name="Oval 2069"/>
            <p:cNvSpPr>
              <a:spLocks noChangeArrowheads="1"/>
            </p:cNvSpPr>
            <p:nvPr/>
          </p:nvSpPr>
          <p:spPr bwMode="auto">
            <a:xfrm>
              <a:off x="621" y="1810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170" name="Oval 2070"/>
            <p:cNvSpPr>
              <a:spLocks noChangeArrowheads="1"/>
            </p:cNvSpPr>
            <p:nvPr/>
          </p:nvSpPr>
          <p:spPr bwMode="auto">
            <a:xfrm>
              <a:off x="621" y="1821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171" name="Oval 2071"/>
            <p:cNvSpPr>
              <a:spLocks noChangeArrowheads="1"/>
            </p:cNvSpPr>
            <p:nvPr/>
          </p:nvSpPr>
          <p:spPr bwMode="auto">
            <a:xfrm>
              <a:off x="621" y="1827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172" name="Oval 2072"/>
            <p:cNvSpPr>
              <a:spLocks noChangeArrowheads="1"/>
            </p:cNvSpPr>
            <p:nvPr/>
          </p:nvSpPr>
          <p:spPr bwMode="auto">
            <a:xfrm>
              <a:off x="621" y="1837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173" name="Oval 2073"/>
            <p:cNvSpPr>
              <a:spLocks noChangeArrowheads="1"/>
            </p:cNvSpPr>
            <p:nvPr/>
          </p:nvSpPr>
          <p:spPr bwMode="auto">
            <a:xfrm>
              <a:off x="621" y="1846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174" name="Oval 2074"/>
            <p:cNvSpPr>
              <a:spLocks noChangeArrowheads="1"/>
            </p:cNvSpPr>
            <p:nvPr/>
          </p:nvSpPr>
          <p:spPr bwMode="auto">
            <a:xfrm>
              <a:off x="623" y="1856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175" name="Oval 2075"/>
            <p:cNvSpPr>
              <a:spLocks noChangeArrowheads="1"/>
            </p:cNvSpPr>
            <p:nvPr/>
          </p:nvSpPr>
          <p:spPr bwMode="auto">
            <a:xfrm>
              <a:off x="621" y="1858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176" name="Oval 2076"/>
            <p:cNvSpPr>
              <a:spLocks noChangeArrowheads="1"/>
            </p:cNvSpPr>
            <p:nvPr/>
          </p:nvSpPr>
          <p:spPr bwMode="auto">
            <a:xfrm>
              <a:off x="623" y="1869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177" name="Oval 2077"/>
            <p:cNvSpPr>
              <a:spLocks noChangeArrowheads="1"/>
            </p:cNvSpPr>
            <p:nvPr/>
          </p:nvSpPr>
          <p:spPr bwMode="auto">
            <a:xfrm>
              <a:off x="623" y="1873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178" name="Oval 2078"/>
            <p:cNvSpPr>
              <a:spLocks noChangeArrowheads="1"/>
            </p:cNvSpPr>
            <p:nvPr/>
          </p:nvSpPr>
          <p:spPr bwMode="auto">
            <a:xfrm>
              <a:off x="621" y="1883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179" name="Oval 2079"/>
            <p:cNvSpPr>
              <a:spLocks noChangeArrowheads="1"/>
            </p:cNvSpPr>
            <p:nvPr/>
          </p:nvSpPr>
          <p:spPr bwMode="auto">
            <a:xfrm>
              <a:off x="621" y="189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180" name="Oval 2080"/>
            <p:cNvSpPr>
              <a:spLocks noChangeArrowheads="1"/>
            </p:cNvSpPr>
            <p:nvPr/>
          </p:nvSpPr>
          <p:spPr bwMode="auto">
            <a:xfrm>
              <a:off x="621" y="1900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181" name="Oval 2081"/>
            <p:cNvSpPr>
              <a:spLocks noChangeArrowheads="1"/>
            </p:cNvSpPr>
            <p:nvPr/>
          </p:nvSpPr>
          <p:spPr bwMode="auto">
            <a:xfrm>
              <a:off x="621" y="1911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182" name="Oval 2082"/>
            <p:cNvSpPr>
              <a:spLocks noChangeArrowheads="1"/>
            </p:cNvSpPr>
            <p:nvPr/>
          </p:nvSpPr>
          <p:spPr bwMode="auto">
            <a:xfrm>
              <a:off x="621" y="1919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183" name="Oval 2083"/>
            <p:cNvSpPr>
              <a:spLocks noChangeArrowheads="1"/>
            </p:cNvSpPr>
            <p:nvPr/>
          </p:nvSpPr>
          <p:spPr bwMode="auto">
            <a:xfrm>
              <a:off x="621" y="1929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184" name="Oval 2084"/>
            <p:cNvSpPr>
              <a:spLocks noChangeArrowheads="1"/>
            </p:cNvSpPr>
            <p:nvPr/>
          </p:nvSpPr>
          <p:spPr bwMode="auto">
            <a:xfrm>
              <a:off x="621" y="1938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185" name="Oval 2085"/>
            <p:cNvSpPr>
              <a:spLocks noChangeArrowheads="1"/>
            </p:cNvSpPr>
            <p:nvPr/>
          </p:nvSpPr>
          <p:spPr bwMode="auto">
            <a:xfrm>
              <a:off x="621" y="1948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186" name="Oval 2086"/>
            <p:cNvSpPr>
              <a:spLocks noChangeArrowheads="1"/>
            </p:cNvSpPr>
            <p:nvPr/>
          </p:nvSpPr>
          <p:spPr bwMode="auto">
            <a:xfrm>
              <a:off x="621" y="1952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187" name="Oval 2087"/>
            <p:cNvSpPr>
              <a:spLocks noChangeArrowheads="1"/>
            </p:cNvSpPr>
            <p:nvPr/>
          </p:nvSpPr>
          <p:spPr bwMode="auto">
            <a:xfrm>
              <a:off x="621" y="1963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188" name="Oval 2088"/>
            <p:cNvSpPr>
              <a:spLocks noChangeArrowheads="1"/>
            </p:cNvSpPr>
            <p:nvPr/>
          </p:nvSpPr>
          <p:spPr bwMode="auto">
            <a:xfrm>
              <a:off x="621" y="1969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189" name="Oval 2089"/>
            <p:cNvSpPr>
              <a:spLocks noChangeArrowheads="1"/>
            </p:cNvSpPr>
            <p:nvPr/>
          </p:nvSpPr>
          <p:spPr bwMode="auto">
            <a:xfrm>
              <a:off x="621" y="198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190" name="Oval 2090"/>
            <p:cNvSpPr>
              <a:spLocks noChangeArrowheads="1"/>
            </p:cNvSpPr>
            <p:nvPr/>
          </p:nvSpPr>
          <p:spPr bwMode="auto">
            <a:xfrm>
              <a:off x="621" y="1988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191" name="Oval 2091"/>
            <p:cNvSpPr>
              <a:spLocks noChangeArrowheads="1"/>
            </p:cNvSpPr>
            <p:nvPr/>
          </p:nvSpPr>
          <p:spPr bwMode="auto">
            <a:xfrm>
              <a:off x="623" y="1998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192" name="Oval 2092"/>
            <p:cNvSpPr>
              <a:spLocks noChangeArrowheads="1"/>
            </p:cNvSpPr>
            <p:nvPr/>
          </p:nvSpPr>
          <p:spPr bwMode="auto">
            <a:xfrm>
              <a:off x="621" y="2003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193" name="Oval 2093"/>
            <p:cNvSpPr>
              <a:spLocks noChangeArrowheads="1"/>
            </p:cNvSpPr>
            <p:nvPr/>
          </p:nvSpPr>
          <p:spPr bwMode="auto">
            <a:xfrm>
              <a:off x="623" y="2011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194" name="Oval 2094"/>
            <p:cNvSpPr>
              <a:spLocks noChangeArrowheads="1"/>
            </p:cNvSpPr>
            <p:nvPr/>
          </p:nvSpPr>
          <p:spPr bwMode="auto">
            <a:xfrm>
              <a:off x="621" y="2015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195" name="Oval 2095"/>
            <p:cNvSpPr>
              <a:spLocks noChangeArrowheads="1"/>
            </p:cNvSpPr>
            <p:nvPr/>
          </p:nvSpPr>
          <p:spPr bwMode="auto">
            <a:xfrm>
              <a:off x="621" y="202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196" name="Oval 2096"/>
            <p:cNvSpPr>
              <a:spLocks noChangeArrowheads="1"/>
            </p:cNvSpPr>
            <p:nvPr/>
          </p:nvSpPr>
          <p:spPr bwMode="auto">
            <a:xfrm>
              <a:off x="621" y="2032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197" name="Oval 2097"/>
            <p:cNvSpPr>
              <a:spLocks noChangeArrowheads="1"/>
            </p:cNvSpPr>
            <p:nvPr/>
          </p:nvSpPr>
          <p:spPr bwMode="auto">
            <a:xfrm>
              <a:off x="621" y="2042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198" name="Oval 2098"/>
            <p:cNvSpPr>
              <a:spLocks noChangeArrowheads="1"/>
            </p:cNvSpPr>
            <p:nvPr/>
          </p:nvSpPr>
          <p:spPr bwMode="auto">
            <a:xfrm>
              <a:off x="626" y="1761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199" name="Oval 2099"/>
            <p:cNvSpPr>
              <a:spLocks noChangeArrowheads="1"/>
            </p:cNvSpPr>
            <p:nvPr/>
          </p:nvSpPr>
          <p:spPr bwMode="auto">
            <a:xfrm>
              <a:off x="623" y="1790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200" name="Oval 2100"/>
            <p:cNvSpPr>
              <a:spLocks noChangeArrowheads="1"/>
            </p:cNvSpPr>
            <p:nvPr/>
          </p:nvSpPr>
          <p:spPr bwMode="auto">
            <a:xfrm>
              <a:off x="630" y="1752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201" name="Oval 2101"/>
            <p:cNvSpPr>
              <a:spLocks noChangeArrowheads="1"/>
            </p:cNvSpPr>
            <p:nvPr/>
          </p:nvSpPr>
          <p:spPr bwMode="auto">
            <a:xfrm>
              <a:off x="635" y="1741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202" name="Oval 2102"/>
            <p:cNvSpPr>
              <a:spLocks noChangeArrowheads="1"/>
            </p:cNvSpPr>
            <p:nvPr/>
          </p:nvSpPr>
          <p:spPr bwMode="auto">
            <a:xfrm>
              <a:off x="639" y="1733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203" name="Oval 2103"/>
            <p:cNvSpPr>
              <a:spLocks noChangeArrowheads="1"/>
            </p:cNvSpPr>
            <p:nvPr/>
          </p:nvSpPr>
          <p:spPr bwMode="auto">
            <a:xfrm>
              <a:off x="643" y="1725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204" name="Oval 2104"/>
            <p:cNvSpPr>
              <a:spLocks noChangeArrowheads="1"/>
            </p:cNvSpPr>
            <p:nvPr/>
          </p:nvSpPr>
          <p:spPr bwMode="auto">
            <a:xfrm>
              <a:off x="645" y="1720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205" name="Oval 2105"/>
            <p:cNvSpPr>
              <a:spLocks noChangeArrowheads="1"/>
            </p:cNvSpPr>
            <p:nvPr/>
          </p:nvSpPr>
          <p:spPr bwMode="auto">
            <a:xfrm>
              <a:off x="651" y="1714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206" name="Oval 2106"/>
            <p:cNvSpPr>
              <a:spLocks noChangeArrowheads="1"/>
            </p:cNvSpPr>
            <p:nvPr/>
          </p:nvSpPr>
          <p:spPr bwMode="auto">
            <a:xfrm>
              <a:off x="655" y="1708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207" name="Oval 2107"/>
            <p:cNvSpPr>
              <a:spLocks noChangeArrowheads="1"/>
            </p:cNvSpPr>
            <p:nvPr/>
          </p:nvSpPr>
          <p:spPr bwMode="auto">
            <a:xfrm>
              <a:off x="661" y="170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208" name="Oval 2108"/>
            <p:cNvSpPr>
              <a:spLocks noChangeArrowheads="1"/>
            </p:cNvSpPr>
            <p:nvPr/>
          </p:nvSpPr>
          <p:spPr bwMode="auto">
            <a:xfrm>
              <a:off x="667" y="1695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209" name="Oval 2109"/>
            <p:cNvSpPr>
              <a:spLocks noChangeArrowheads="1"/>
            </p:cNvSpPr>
            <p:nvPr/>
          </p:nvSpPr>
          <p:spPr bwMode="auto">
            <a:xfrm>
              <a:off x="673" y="1687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210" name="Oval 2110"/>
            <p:cNvSpPr>
              <a:spLocks noChangeArrowheads="1"/>
            </p:cNvSpPr>
            <p:nvPr/>
          </p:nvSpPr>
          <p:spPr bwMode="auto">
            <a:xfrm>
              <a:off x="679" y="1681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211" name="Oval 2111"/>
            <p:cNvSpPr>
              <a:spLocks noChangeArrowheads="1"/>
            </p:cNvSpPr>
            <p:nvPr/>
          </p:nvSpPr>
          <p:spPr bwMode="auto">
            <a:xfrm>
              <a:off x="685" y="1672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212" name="Oval 2112"/>
            <p:cNvSpPr>
              <a:spLocks noChangeArrowheads="1"/>
            </p:cNvSpPr>
            <p:nvPr/>
          </p:nvSpPr>
          <p:spPr bwMode="auto">
            <a:xfrm>
              <a:off x="695" y="1666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213" name="Oval 2113"/>
            <p:cNvSpPr>
              <a:spLocks noChangeArrowheads="1"/>
            </p:cNvSpPr>
            <p:nvPr/>
          </p:nvSpPr>
          <p:spPr bwMode="auto">
            <a:xfrm>
              <a:off x="705" y="1664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214" name="Oval 2114"/>
            <p:cNvSpPr>
              <a:spLocks noChangeArrowheads="1"/>
            </p:cNvSpPr>
            <p:nvPr/>
          </p:nvSpPr>
          <p:spPr bwMode="auto">
            <a:xfrm>
              <a:off x="715" y="1662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215" name="Oval 2115"/>
            <p:cNvSpPr>
              <a:spLocks noChangeArrowheads="1"/>
            </p:cNvSpPr>
            <p:nvPr/>
          </p:nvSpPr>
          <p:spPr bwMode="auto">
            <a:xfrm>
              <a:off x="725" y="1662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216" name="Oval 2116"/>
            <p:cNvSpPr>
              <a:spLocks noChangeArrowheads="1"/>
            </p:cNvSpPr>
            <p:nvPr/>
          </p:nvSpPr>
          <p:spPr bwMode="auto">
            <a:xfrm>
              <a:off x="732" y="1666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217" name="Oval 2117"/>
            <p:cNvSpPr>
              <a:spLocks noChangeArrowheads="1"/>
            </p:cNvSpPr>
            <p:nvPr/>
          </p:nvSpPr>
          <p:spPr bwMode="auto">
            <a:xfrm>
              <a:off x="739" y="1672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218" name="Oval 2118"/>
            <p:cNvSpPr>
              <a:spLocks noChangeArrowheads="1"/>
            </p:cNvSpPr>
            <p:nvPr/>
          </p:nvSpPr>
          <p:spPr bwMode="auto">
            <a:xfrm>
              <a:off x="745" y="1679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219" name="Oval 2119"/>
            <p:cNvSpPr>
              <a:spLocks noChangeArrowheads="1"/>
            </p:cNvSpPr>
            <p:nvPr/>
          </p:nvSpPr>
          <p:spPr bwMode="auto">
            <a:xfrm>
              <a:off x="751" y="1689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220" name="Oval 2120"/>
            <p:cNvSpPr>
              <a:spLocks noChangeArrowheads="1"/>
            </p:cNvSpPr>
            <p:nvPr/>
          </p:nvSpPr>
          <p:spPr bwMode="auto">
            <a:xfrm>
              <a:off x="755" y="170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221" name="Oval 2121"/>
            <p:cNvSpPr>
              <a:spLocks noChangeArrowheads="1"/>
            </p:cNvSpPr>
            <p:nvPr/>
          </p:nvSpPr>
          <p:spPr bwMode="auto">
            <a:xfrm>
              <a:off x="757" y="1709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222" name="Oval 2122"/>
            <p:cNvSpPr>
              <a:spLocks noChangeArrowheads="1"/>
            </p:cNvSpPr>
            <p:nvPr/>
          </p:nvSpPr>
          <p:spPr bwMode="auto">
            <a:xfrm>
              <a:off x="758" y="172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223" name="Oval 2123"/>
            <p:cNvSpPr>
              <a:spLocks noChangeArrowheads="1"/>
            </p:cNvSpPr>
            <p:nvPr/>
          </p:nvSpPr>
          <p:spPr bwMode="auto">
            <a:xfrm>
              <a:off x="758" y="1734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224" name="Oval 2124"/>
            <p:cNvSpPr>
              <a:spLocks noChangeArrowheads="1"/>
            </p:cNvSpPr>
            <p:nvPr/>
          </p:nvSpPr>
          <p:spPr bwMode="auto">
            <a:xfrm>
              <a:off x="758" y="1745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225" name="Oval 2125"/>
            <p:cNvSpPr>
              <a:spLocks noChangeArrowheads="1"/>
            </p:cNvSpPr>
            <p:nvPr/>
          </p:nvSpPr>
          <p:spPr bwMode="auto">
            <a:xfrm>
              <a:off x="757" y="1755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226" name="Oval 2126"/>
            <p:cNvSpPr>
              <a:spLocks noChangeArrowheads="1"/>
            </p:cNvSpPr>
            <p:nvPr/>
          </p:nvSpPr>
          <p:spPr bwMode="auto">
            <a:xfrm>
              <a:off x="756" y="1765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227" name="Oval 2127"/>
            <p:cNvSpPr>
              <a:spLocks noChangeArrowheads="1"/>
            </p:cNvSpPr>
            <p:nvPr/>
          </p:nvSpPr>
          <p:spPr bwMode="auto">
            <a:xfrm>
              <a:off x="756" y="1776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228" name="Oval 2128"/>
            <p:cNvSpPr>
              <a:spLocks noChangeArrowheads="1"/>
            </p:cNvSpPr>
            <p:nvPr/>
          </p:nvSpPr>
          <p:spPr bwMode="auto">
            <a:xfrm>
              <a:off x="756" y="1786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229" name="Oval 2129"/>
            <p:cNvSpPr>
              <a:spLocks noChangeArrowheads="1"/>
            </p:cNvSpPr>
            <p:nvPr/>
          </p:nvSpPr>
          <p:spPr bwMode="auto">
            <a:xfrm>
              <a:off x="757" y="1797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230" name="Oval 2130"/>
            <p:cNvSpPr>
              <a:spLocks noChangeArrowheads="1"/>
            </p:cNvSpPr>
            <p:nvPr/>
          </p:nvSpPr>
          <p:spPr bwMode="auto">
            <a:xfrm>
              <a:off x="756" y="1807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231" name="Oval 2131"/>
            <p:cNvSpPr>
              <a:spLocks noChangeArrowheads="1"/>
            </p:cNvSpPr>
            <p:nvPr/>
          </p:nvSpPr>
          <p:spPr bwMode="auto">
            <a:xfrm>
              <a:off x="756" y="1818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232" name="Oval 2132"/>
            <p:cNvSpPr>
              <a:spLocks noChangeArrowheads="1"/>
            </p:cNvSpPr>
            <p:nvPr/>
          </p:nvSpPr>
          <p:spPr bwMode="auto">
            <a:xfrm>
              <a:off x="756" y="1828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233" name="Oval 2133"/>
            <p:cNvSpPr>
              <a:spLocks noChangeArrowheads="1"/>
            </p:cNvSpPr>
            <p:nvPr/>
          </p:nvSpPr>
          <p:spPr bwMode="auto">
            <a:xfrm>
              <a:off x="758" y="1836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234" name="Oval 2134"/>
            <p:cNvSpPr>
              <a:spLocks noChangeArrowheads="1"/>
            </p:cNvSpPr>
            <p:nvPr/>
          </p:nvSpPr>
          <p:spPr bwMode="auto">
            <a:xfrm>
              <a:off x="762" y="1847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235" name="Oval 2135"/>
            <p:cNvSpPr>
              <a:spLocks noChangeArrowheads="1"/>
            </p:cNvSpPr>
            <p:nvPr/>
          </p:nvSpPr>
          <p:spPr bwMode="auto">
            <a:xfrm>
              <a:off x="770" y="1855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236" name="Oval 2136"/>
            <p:cNvSpPr>
              <a:spLocks noChangeArrowheads="1"/>
            </p:cNvSpPr>
            <p:nvPr/>
          </p:nvSpPr>
          <p:spPr bwMode="auto">
            <a:xfrm>
              <a:off x="780" y="1857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237" name="Oval 2137"/>
            <p:cNvSpPr>
              <a:spLocks noChangeArrowheads="1"/>
            </p:cNvSpPr>
            <p:nvPr/>
          </p:nvSpPr>
          <p:spPr bwMode="auto">
            <a:xfrm>
              <a:off x="792" y="1855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238" name="Oval 2138"/>
            <p:cNvSpPr>
              <a:spLocks noChangeArrowheads="1"/>
            </p:cNvSpPr>
            <p:nvPr/>
          </p:nvSpPr>
          <p:spPr bwMode="auto">
            <a:xfrm>
              <a:off x="800" y="1849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239" name="Oval 2139"/>
            <p:cNvSpPr>
              <a:spLocks noChangeArrowheads="1"/>
            </p:cNvSpPr>
            <p:nvPr/>
          </p:nvSpPr>
          <p:spPr bwMode="auto">
            <a:xfrm>
              <a:off x="808" y="1841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240" name="Oval 2140"/>
            <p:cNvSpPr>
              <a:spLocks noChangeArrowheads="1"/>
            </p:cNvSpPr>
            <p:nvPr/>
          </p:nvSpPr>
          <p:spPr bwMode="auto">
            <a:xfrm>
              <a:off x="816" y="1832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241" name="Oval 2141"/>
            <p:cNvSpPr>
              <a:spLocks noChangeArrowheads="1"/>
            </p:cNvSpPr>
            <p:nvPr/>
          </p:nvSpPr>
          <p:spPr bwMode="auto">
            <a:xfrm>
              <a:off x="824" y="1822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242" name="Oval 2142"/>
            <p:cNvSpPr>
              <a:spLocks noChangeArrowheads="1"/>
            </p:cNvSpPr>
            <p:nvPr/>
          </p:nvSpPr>
          <p:spPr bwMode="auto">
            <a:xfrm>
              <a:off x="830" y="1811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243" name="Oval 2143"/>
            <p:cNvSpPr>
              <a:spLocks noChangeArrowheads="1"/>
            </p:cNvSpPr>
            <p:nvPr/>
          </p:nvSpPr>
          <p:spPr bwMode="auto">
            <a:xfrm>
              <a:off x="834" y="1804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244" name="Oval 2144"/>
            <p:cNvSpPr>
              <a:spLocks noChangeArrowheads="1"/>
            </p:cNvSpPr>
            <p:nvPr/>
          </p:nvSpPr>
          <p:spPr bwMode="auto">
            <a:xfrm>
              <a:off x="840" y="179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245" name="Oval 2145"/>
            <p:cNvSpPr>
              <a:spLocks noChangeArrowheads="1"/>
            </p:cNvSpPr>
            <p:nvPr/>
          </p:nvSpPr>
          <p:spPr bwMode="auto">
            <a:xfrm>
              <a:off x="842" y="1785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246" name="Oval 2146"/>
            <p:cNvSpPr>
              <a:spLocks noChangeArrowheads="1"/>
            </p:cNvSpPr>
            <p:nvPr/>
          </p:nvSpPr>
          <p:spPr bwMode="auto">
            <a:xfrm>
              <a:off x="846" y="1777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247" name="Oval 2147"/>
            <p:cNvSpPr>
              <a:spLocks noChangeArrowheads="1"/>
            </p:cNvSpPr>
            <p:nvPr/>
          </p:nvSpPr>
          <p:spPr bwMode="auto">
            <a:xfrm>
              <a:off x="850" y="1766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33113" name="Oval 2149"/>
          <p:cNvSpPr>
            <a:spLocks noChangeArrowheads="1"/>
          </p:cNvSpPr>
          <p:nvPr/>
        </p:nvSpPr>
        <p:spPr bwMode="auto">
          <a:xfrm>
            <a:off x="3930650" y="2989263"/>
            <a:ext cx="25400" cy="23812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114" name="Oval 2150"/>
          <p:cNvSpPr>
            <a:spLocks noChangeArrowheads="1"/>
          </p:cNvSpPr>
          <p:nvPr/>
        </p:nvSpPr>
        <p:spPr bwMode="auto">
          <a:xfrm>
            <a:off x="3929063" y="3003550"/>
            <a:ext cx="25400" cy="2222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115" name="Oval 2151"/>
          <p:cNvSpPr>
            <a:spLocks noChangeArrowheads="1"/>
          </p:cNvSpPr>
          <p:nvPr/>
        </p:nvSpPr>
        <p:spPr bwMode="auto">
          <a:xfrm>
            <a:off x="3927475" y="3016250"/>
            <a:ext cx="25400" cy="25400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116" name="Oval 2152"/>
          <p:cNvSpPr>
            <a:spLocks noChangeArrowheads="1"/>
          </p:cNvSpPr>
          <p:nvPr/>
        </p:nvSpPr>
        <p:spPr bwMode="auto">
          <a:xfrm>
            <a:off x="3927475" y="3032125"/>
            <a:ext cx="25400" cy="23813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117" name="Oval 2153"/>
          <p:cNvSpPr>
            <a:spLocks noChangeArrowheads="1"/>
          </p:cNvSpPr>
          <p:nvPr/>
        </p:nvSpPr>
        <p:spPr bwMode="auto">
          <a:xfrm>
            <a:off x="3927475" y="3046413"/>
            <a:ext cx="25400" cy="2222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118" name="Oval 2154"/>
          <p:cNvSpPr>
            <a:spLocks noChangeArrowheads="1"/>
          </p:cNvSpPr>
          <p:nvPr/>
        </p:nvSpPr>
        <p:spPr bwMode="auto">
          <a:xfrm>
            <a:off x="3929063" y="3059113"/>
            <a:ext cx="25400" cy="23812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119" name="Oval 2155"/>
          <p:cNvSpPr>
            <a:spLocks noChangeArrowheads="1"/>
          </p:cNvSpPr>
          <p:nvPr/>
        </p:nvSpPr>
        <p:spPr bwMode="auto">
          <a:xfrm>
            <a:off x="3927475" y="3073400"/>
            <a:ext cx="25400" cy="23813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120" name="Oval 2156"/>
          <p:cNvSpPr>
            <a:spLocks noChangeArrowheads="1"/>
          </p:cNvSpPr>
          <p:nvPr/>
        </p:nvSpPr>
        <p:spPr bwMode="auto">
          <a:xfrm>
            <a:off x="3927475" y="3087688"/>
            <a:ext cx="25400" cy="23812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121" name="Oval 2157"/>
          <p:cNvSpPr>
            <a:spLocks noChangeArrowheads="1"/>
          </p:cNvSpPr>
          <p:nvPr/>
        </p:nvSpPr>
        <p:spPr bwMode="auto">
          <a:xfrm>
            <a:off x="3927475" y="3101975"/>
            <a:ext cx="25400" cy="23813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122" name="Oval 2158"/>
          <p:cNvSpPr>
            <a:spLocks noChangeArrowheads="1"/>
          </p:cNvSpPr>
          <p:nvPr/>
        </p:nvSpPr>
        <p:spPr bwMode="auto">
          <a:xfrm>
            <a:off x="3930650" y="3113088"/>
            <a:ext cx="25400" cy="2222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123" name="Oval 2159"/>
          <p:cNvSpPr>
            <a:spLocks noChangeArrowheads="1"/>
          </p:cNvSpPr>
          <p:nvPr/>
        </p:nvSpPr>
        <p:spPr bwMode="auto">
          <a:xfrm>
            <a:off x="3937000" y="3125788"/>
            <a:ext cx="23813" cy="25400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124" name="Oval 2160"/>
          <p:cNvSpPr>
            <a:spLocks noChangeArrowheads="1"/>
          </p:cNvSpPr>
          <p:nvPr/>
        </p:nvSpPr>
        <p:spPr bwMode="auto">
          <a:xfrm>
            <a:off x="3948113" y="3138488"/>
            <a:ext cx="25400" cy="23812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125" name="Oval 2161"/>
          <p:cNvSpPr>
            <a:spLocks noChangeArrowheads="1"/>
          </p:cNvSpPr>
          <p:nvPr/>
        </p:nvSpPr>
        <p:spPr bwMode="auto">
          <a:xfrm>
            <a:off x="3962400" y="3141663"/>
            <a:ext cx="25400" cy="23812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126" name="Oval 2162"/>
          <p:cNvSpPr>
            <a:spLocks noChangeArrowheads="1"/>
          </p:cNvSpPr>
          <p:nvPr/>
        </p:nvSpPr>
        <p:spPr bwMode="auto">
          <a:xfrm>
            <a:off x="3981450" y="3138488"/>
            <a:ext cx="23813" cy="23812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127" name="Oval 2163"/>
          <p:cNvSpPr>
            <a:spLocks noChangeArrowheads="1"/>
          </p:cNvSpPr>
          <p:nvPr/>
        </p:nvSpPr>
        <p:spPr bwMode="auto">
          <a:xfrm>
            <a:off x="3992563" y="3128963"/>
            <a:ext cx="25400" cy="25400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128" name="Oval 2164"/>
          <p:cNvSpPr>
            <a:spLocks noChangeArrowheads="1"/>
          </p:cNvSpPr>
          <p:nvPr/>
        </p:nvSpPr>
        <p:spPr bwMode="auto">
          <a:xfrm>
            <a:off x="4003675" y="3117850"/>
            <a:ext cx="25400" cy="25400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129" name="Oval 2165"/>
          <p:cNvSpPr>
            <a:spLocks noChangeArrowheads="1"/>
          </p:cNvSpPr>
          <p:nvPr/>
        </p:nvSpPr>
        <p:spPr bwMode="auto">
          <a:xfrm>
            <a:off x="4016375" y="3106738"/>
            <a:ext cx="25400" cy="23812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130" name="Oval 2166"/>
          <p:cNvSpPr>
            <a:spLocks noChangeArrowheads="1"/>
          </p:cNvSpPr>
          <p:nvPr/>
        </p:nvSpPr>
        <p:spPr bwMode="auto">
          <a:xfrm>
            <a:off x="4027488" y="3094038"/>
            <a:ext cx="25400" cy="2222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131" name="Oval 2167"/>
          <p:cNvSpPr>
            <a:spLocks noChangeArrowheads="1"/>
          </p:cNvSpPr>
          <p:nvPr/>
        </p:nvSpPr>
        <p:spPr bwMode="auto">
          <a:xfrm>
            <a:off x="4037013" y="3078163"/>
            <a:ext cx="25400" cy="25400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132" name="Oval 2168"/>
          <p:cNvSpPr>
            <a:spLocks noChangeArrowheads="1"/>
          </p:cNvSpPr>
          <p:nvPr/>
        </p:nvSpPr>
        <p:spPr bwMode="auto">
          <a:xfrm>
            <a:off x="4046538" y="3065463"/>
            <a:ext cx="25400" cy="23812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133" name="Oval 2169"/>
          <p:cNvSpPr>
            <a:spLocks noChangeArrowheads="1"/>
          </p:cNvSpPr>
          <p:nvPr/>
        </p:nvSpPr>
        <p:spPr bwMode="auto">
          <a:xfrm>
            <a:off x="4054475" y="3051175"/>
            <a:ext cx="25400" cy="23813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134" name="Oval 2170"/>
          <p:cNvSpPr>
            <a:spLocks noChangeArrowheads="1"/>
          </p:cNvSpPr>
          <p:nvPr/>
        </p:nvSpPr>
        <p:spPr bwMode="auto">
          <a:xfrm>
            <a:off x="4064000" y="3036888"/>
            <a:ext cx="25400" cy="23812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135" name="Oval 2171"/>
          <p:cNvSpPr>
            <a:spLocks noChangeArrowheads="1"/>
          </p:cNvSpPr>
          <p:nvPr/>
        </p:nvSpPr>
        <p:spPr bwMode="auto">
          <a:xfrm>
            <a:off x="4070350" y="3024188"/>
            <a:ext cx="23813" cy="23812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136" name="Oval 2172"/>
          <p:cNvSpPr>
            <a:spLocks noChangeArrowheads="1"/>
          </p:cNvSpPr>
          <p:nvPr/>
        </p:nvSpPr>
        <p:spPr bwMode="auto">
          <a:xfrm>
            <a:off x="3251200" y="2987675"/>
            <a:ext cx="26988" cy="25400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3137" name="Oval 2173"/>
          <p:cNvSpPr>
            <a:spLocks noChangeArrowheads="1"/>
          </p:cNvSpPr>
          <p:nvPr/>
        </p:nvSpPr>
        <p:spPr bwMode="auto">
          <a:xfrm>
            <a:off x="3260725" y="2971800"/>
            <a:ext cx="25400" cy="26988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3138" name="Oval 2174"/>
          <p:cNvSpPr>
            <a:spLocks noChangeArrowheads="1"/>
          </p:cNvSpPr>
          <p:nvPr/>
        </p:nvSpPr>
        <p:spPr bwMode="auto">
          <a:xfrm>
            <a:off x="3268663" y="2957513"/>
            <a:ext cx="26987" cy="26987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3139" name="Oval 2175"/>
          <p:cNvSpPr>
            <a:spLocks noChangeArrowheads="1"/>
          </p:cNvSpPr>
          <p:nvPr/>
        </p:nvSpPr>
        <p:spPr bwMode="auto">
          <a:xfrm>
            <a:off x="3278188" y="2941638"/>
            <a:ext cx="26987" cy="26987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3140" name="Oval 2176"/>
          <p:cNvSpPr>
            <a:spLocks noChangeArrowheads="1"/>
          </p:cNvSpPr>
          <p:nvPr/>
        </p:nvSpPr>
        <p:spPr bwMode="auto">
          <a:xfrm>
            <a:off x="3284538" y="2930525"/>
            <a:ext cx="26987" cy="26988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3141" name="Oval 2177"/>
          <p:cNvSpPr>
            <a:spLocks noChangeArrowheads="1"/>
          </p:cNvSpPr>
          <p:nvPr/>
        </p:nvSpPr>
        <p:spPr bwMode="auto">
          <a:xfrm>
            <a:off x="3292475" y="2916238"/>
            <a:ext cx="26988" cy="26987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3142" name="Oval 2178"/>
          <p:cNvSpPr>
            <a:spLocks noChangeArrowheads="1"/>
          </p:cNvSpPr>
          <p:nvPr/>
        </p:nvSpPr>
        <p:spPr bwMode="auto">
          <a:xfrm>
            <a:off x="3300413" y="2900363"/>
            <a:ext cx="25400" cy="30162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3143" name="Oval 2179"/>
          <p:cNvSpPr>
            <a:spLocks noChangeArrowheads="1"/>
          </p:cNvSpPr>
          <p:nvPr/>
        </p:nvSpPr>
        <p:spPr bwMode="auto">
          <a:xfrm>
            <a:off x="3306763" y="2887663"/>
            <a:ext cx="26987" cy="25400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3144" name="Oval 2180"/>
          <p:cNvSpPr>
            <a:spLocks noChangeArrowheads="1"/>
          </p:cNvSpPr>
          <p:nvPr/>
        </p:nvSpPr>
        <p:spPr bwMode="auto">
          <a:xfrm>
            <a:off x="3316288" y="2873375"/>
            <a:ext cx="26987" cy="25400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3145" name="Oval 2181"/>
          <p:cNvSpPr>
            <a:spLocks noChangeArrowheads="1"/>
          </p:cNvSpPr>
          <p:nvPr/>
        </p:nvSpPr>
        <p:spPr bwMode="auto">
          <a:xfrm>
            <a:off x="3324225" y="2855913"/>
            <a:ext cx="26988" cy="30162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3146" name="Oval 2182"/>
          <p:cNvSpPr>
            <a:spLocks noChangeArrowheads="1"/>
          </p:cNvSpPr>
          <p:nvPr/>
        </p:nvSpPr>
        <p:spPr bwMode="auto">
          <a:xfrm>
            <a:off x="3330575" y="2844800"/>
            <a:ext cx="26988" cy="2857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3147" name="Oval 2183"/>
          <p:cNvSpPr>
            <a:spLocks noChangeArrowheads="1"/>
          </p:cNvSpPr>
          <p:nvPr/>
        </p:nvSpPr>
        <p:spPr bwMode="auto">
          <a:xfrm>
            <a:off x="3338513" y="2830513"/>
            <a:ext cx="26987" cy="26987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3148" name="Oval 2184"/>
          <p:cNvSpPr>
            <a:spLocks noChangeArrowheads="1"/>
          </p:cNvSpPr>
          <p:nvPr/>
        </p:nvSpPr>
        <p:spPr bwMode="auto">
          <a:xfrm>
            <a:off x="3348038" y="2817813"/>
            <a:ext cx="26987" cy="26987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3149" name="Oval 2185"/>
          <p:cNvSpPr>
            <a:spLocks noChangeArrowheads="1"/>
          </p:cNvSpPr>
          <p:nvPr/>
        </p:nvSpPr>
        <p:spPr bwMode="auto">
          <a:xfrm>
            <a:off x="3355975" y="2801938"/>
            <a:ext cx="26988" cy="26987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3150" name="Oval 2186"/>
          <p:cNvSpPr>
            <a:spLocks noChangeArrowheads="1"/>
          </p:cNvSpPr>
          <p:nvPr/>
        </p:nvSpPr>
        <p:spPr bwMode="auto">
          <a:xfrm>
            <a:off x="3363913" y="2787650"/>
            <a:ext cx="26987" cy="2857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3151" name="Oval 2187"/>
          <p:cNvSpPr>
            <a:spLocks noChangeArrowheads="1"/>
          </p:cNvSpPr>
          <p:nvPr/>
        </p:nvSpPr>
        <p:spPr bwMode="auto">
          <a:xfrm>
            <a:off x="3370263" y="2776538"/>
            <a:ext cx="26987" cy="25400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3152" name="Oval 2188"/>
          <p:cNvSpPr>
            <a:spLocks noChangeArrowheads="1"/>
          </p:cNvSpPr>
          <p:nvPr/>
        </p:nvSpPr>
        <p:spPr bwMode="auto">
          <a:xfrm>
            <a:off x="3376613" y="2762250"/>
            <a:ext cx="26987" cy="25400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3153" name="Oval 2189"/>
          <p:cNvSpPr>
            <a:spLocks noChangeArrowheads="1"/>
          </p:cNvSpPr>
          <p:nvPr/>
        </p:nvSpPr>
        <p:spPr bwMode="auto">
          <a:xfrm>
            <a:off x="3384550" y="2746375"/>
            <a:ext cx="26988" cy="2857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3154" name="Oval 2190"/>
          <p:cNvSpPr>
            <a:spLocks noChangeArrowheads="1"/>
          </p:cNvSpPr>
          <p:nvPr/>
        </p:nvSpPr>
        <p:spPr bwMode="auto">
          <a:xfrm>
            <a:off x="3392488" y="2733675"/>
            <a:ext cx="25400" cy="2857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3155" name="Oval 2191"/>
          <p:cNvSpPr>
            <a:spLocks noChangeArrowheads="1"/>
          </p:cNvSpPr>
          <p:nvPr/>
        </p:nvSpPr>
        <p:spPr bwMode="auto">
          <a:xfrm>
            <a:off x="3398838" y="2719388"/>
            <a:ext cx="26987" cy="26987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3156" name="Oval 2192"/>
          <p:cNvSpPr>
            <a:spLocks noChangeArrowheads="1"/>
          </p:cNvSpPr>
          <p:nvPr/>
        </p:nvSpPr>
        <p:spPr bwMode="auto">
          <a:xfrm>
            <a:off x="3405188" y="2708275"/>
            <a:ext cx="26987" cy="25400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3157" name="Oval 2193"/>
          <p:cNvSpPr>
            <a:spLocks noChangeArrowheads="1"/>
          </p:cNvSpPr>
          <p:nvPr/>
        </p:nvSpPr>
        <p:spPr bwMode="auto">
          <a:xfrm>
            <a:off x="3409950" y="2690813"/>
            <a:ext cx="26988" cy="26987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3158" name="Oval 2194"/>
          <p:cNvSpPr>
            <a:spLocks noChangeArrowheads="1"/>
          </p:cNvSpPr>
          <p:nvPr/>
        </p:nvSpPr>
        <p:spPr bwMode="auto">
          <a:xfrm>
            <a:off x="3414713" y="2679700"/>
            <a:ext cx="26987" cy="2857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3159" name="Oval 2195"/>
          <p:cNvSpPr>
            <a:spLocks noChangeArrowheads="1"/>
          </p:cNvSpPr>
          <p:nvPr/>
        </p:nvSpPr>
        <p:spPr bwMode="auto">
          <a:xfrm>
            <a:off x="3419475" y="2663825"/>
            <a:ext cx="25400" cy="25400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3160" name="Oval 2196"/>
          <p:cNvSpPr>
            <a:spLocks noChangeArrowheads="1"/>
          </p:cNvSpPr>
          <p:nvPr/>
        </p:nvSpPr>
        <p:spPr bwMode="auto">
          <a:xfrm>
            <a:off x="3424238" y="2644775"/>
            <a:ext cx="26987" cy="2857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3161" name="Oval 2197"/>
          <p:cNvSpPr>
            <a:spLocks noChangeArrowheads="1"/>
          </p:cNvSpPr>
          <p:nvPr/>
        </p:nvSpPr>
        <p:spPr bwMode="auto">
          <a:xfrm>
            <a:off x="3427413" y="2628900"/>
            <a:ext cx="26987" cy="2857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3162" name="Oval 2198"/>
          <p:cNvSpPr>
            <a:spLocks noChangeArrowheads="1"/>
          </p:cNvSpPr>
          <p:nvPr/>
        </p:nvSpPr>
        <p:spPr bwMode="auto">
          <a:xfrm>
            <a:off x="3432175" y="2614613"/>
            <a:ext cx="26988" cy="25400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3163" name="Oval 2199"/>
          <p:cNvSpPr>
            <a:spLocks noChangeArrowheads="1"/>
          </p:cNvSpPr>
          <p:nvPr/>
        </p:nvSpPr>
        <p:spPr bwMode="auto">
          <a:xfrm>
            <a:off x="3433763" y="2598738"/>
            <a:ext cx="26987" cy="26987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3164" name="Oval 2200"/>
          <p:cNvSpPr>
            <a:spLocks noChangeArrowheads="1"/>
          </p:cNvSpPr>
          <p:nvPr/>
        </p:nvSpPr>
        <p:spPr bwMode="auto">
          <a:xfrm>
            <a:off x="3433763" y="2581275"/>
            <a:ext cx="26987" cy="2857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3165" name="Oval 2201"/>
          <p:cNvSpPr>
            <a:spLocks noChangeArrowheads="1"/>
          </p:cNvSpPr>
          <p:nvPr/>
        </p:nvSpPr>
        <p:spPr bwMode="auto">
          <a:xfrm>
            <a:off x="3433763" y="2565400"/>
            <a:ext cx="26987" cy="25400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3166" name="Oval 2202"/>
          <p:cNvSpPr>
            <a:spLocks noChangeArrowheads="1"/>
          </p:cNvSpPr>
          <p:nvPr/>
        </p:nvSpPr>
        <p:spPr bwMode="auto">
          <a:xfrm>
            <a:off x="3430588" y="2549525"/>
            <a:ext cx="26987" cy="26988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3167" name="Oval 2203"/>
          <p:cNvSpPr>
            <a:spLocks noChangeArrowheads="1"/>
          </p:cNvSpPr>
          <p:nvPr/>
        </p:nvSpPr>
        <p:spPr bwMode="auto">
          <a:xfrm>
            <a:off x="3425825" y="2535238"/>
            <a:ext cx="26988" cy="2857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3168" name="Oval 2204"/>
          <p:cNvSpPr>
            <a:spLocks noChangeArrowheads="1"/>
          </p:cNvSpPr>
          <p:nvPr/>
        </p:nvSpPr>
        <p:spPr bwMode="auto">
          <a:xfrm>
            <a:off x="3419475" y="2525713"/>
            <a:ext cx="26988" cy="2857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3169" name="Oval 2205"/>
          <p:cNvSpPr>
            <a:spLocks noChangeArrowheads="1"/>
          </p:cNvSpPr>
          <p:nvPr/>
        </p:nvSpPr>
        <p:spPr bwMode="auto">
          <a:xfrm>
            <a:off x="3413125" y="2519363"/>
            <a:ext cx="26988" cy="26987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3170" name="Oval 2206"/>
          <p:cNvSpPr>
            <a:spLocks noChangeArrowheads="1"/>
          </p:cNvSpPr>
          <p:nvPr/>
        </p:nvSpPr>
        <p:spPr bwMode="auto">
          <a:xfrm>
            <a:off x="3400425" y="2514600"/>
            <a:ext cx="26988" cy="2857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3171" name="Oval 2207"/>
          <p:cNvSpPr>
            <a:spLocks noChangeArrowheads="1"/>
          </p:cNvSpPr>
          <p:nvPr/>
        </p:nvSpPr>
        <p:spPr bwMode="auto">
          <a:xfrm>
            <a:off x="3389313" y="2514600"/>
            <a:ext cx="26987" cy="2857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3172" name="Oval 2208"/>
          <p:cNvSpPr>
            <a:spLocks noChangeArrowheads="1"/>
          </p:cNvSpPr>
          <p:nvPr/>
        </p:nvSpPr>
        <p:spPr bwMode="auto">
          <a:xfrm>
            <a:off x="3375025" y="2519363"/>
            <a:ext cx="26988" cy="30162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3173" name="Oval 2209"/>
          <p:cNvSpPr>
            <a:spLocks noChangeArrowheads="1"/>
          </p:cNvSpPr>
          <p:nvPr/>
        </p:nvSpPr>
        <p:spPr bwMode="auto">
          <a:xfrm>
            <a:off x="3365500" y="2527300"/>
            <a:ext cx="26988" cy="2857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3174" name="Oval 2210"/>
          <p:cNvSpPr>
            <a:spLocks noChangeArrowheads="1"/>
          </p:cNvSpPr>
          <p:nvPr/>
        </p:nvSpPr>
        <p:spPr bwMode="auto">
          <a:xfrm>
            <a:off x="3355975" y="2540000"/>
            <a:ext cx="26988" cy="2857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3175" name="Oval 2211"/>
          <p:cNvSpPr>
            <a:spLocks noChangeArrowheads="1"/>
          </p:cNvSpPr>
          <p:nvPr/>
        </p:nvSpPr>
        <p:spPr bwMode="auto">
          <a:xfrm>
            <a:off x="3346450" y="2554288"/>
            <a:ext cx="26988" cy="25400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3176" name="Oval 2212"/>
          <p:cNvSpPr>
            <a:spLocks noChangeArrowheads="1"/>
          </p:cNvSpPr>
          <p:nvPr/>
        </p:nvSpPr>
        <p:spPr bwMode="auto">
          <a:xfrm>
            <a:off x="3336925" y="2568575"/>
            <a:ext cx="26988" cy="30163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3177" name="Oval 2213"/>
          <p:cNvSpPr>
            <a:spLocks noChangeArrowheads="1"/>
          </p:cNvSpPr>
          <p:nvPr/>
        </p:nvSpPr>
        <p:spPr bwMode="auto">
          <a:xfrm>
            <a:off x="3332163" y="2587625"/>
            <a:ext cx="26987" cy="26988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3178" name="Oval 2214"/>
          <p:cNvSpPr>
            <a:spLocks noChangeArrowheads="1"/>
          </p:cNvSpPr>
          <p:nvPr/>
        </p:nvSpPr>
        <p:spPr bwMode="auto">
          <a:xfrm>
            <a:off x="3328988" y="2606675"/>
            <a:ext cx="25400" cy="23813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3179" name="Oval 2215"/>
          <p:cNvSpPr>
            <a:spLocks noChangeArrowheads="1"/>
          </p:cNvSpPr>
          <p:nvPr/>
        </p:nvSpPr>
        <p:spPr bwMode="auto">
          <a:xfrm>
            <a:off x="3324225" y="2620963"/>
            <a:ext cx="26988" cy="2857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3180" name="Oval 2216"/>
          <p:cNvSpPr>
            <a:spLocks noChangeArrowheads="1"/>
          </p:cNvSpPr>
          <p:nvPr/>
        </p:nvSpPr>
        <p:spPr bwMode="auto">
          <a:xfrm>
            <a:off x="3321050" y="2635250"/>
            <a:ext cx="26988" cy="30163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3181" name="Oval 2217"/>
          <p:cNvSpPr>
            <a:spLocks noChangeArrowheads="1"/>
          </p:cNvSpPr>
          <p:nvPr/>
        </p:nvSpPr>
        <p:spPr bwMode="auto">
          <a:xfrm>
            <a:off x="3317875" y="2659063"/>
            <a:ext cx="26988" cy="25400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3182" name="Oval 2218"/>
          <p:cNvSpPr>
            <a:spLocks noChangeArrowheads="1"/>
          </p:cNvSpPr>
          <p:nvPr/>
        </p:nvSpPr>
        <p:spPr bwMode="auto">
          <a:xfrm>
            <a:off x="3316288" y="2667000"/>
            <a:ext cx="26987" cy="25400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3183" name="Oval 2219"/>
          <p:cNvSpPr>
            <a:spLocks noChangeArrowheads="1"/>
          </p:cNvSpPr>
          <p:nvPr/>
        </p:nvSpPr>
        <p:spPr bwMode="auto">
          <a:xfrm>
            <a:off x="3314700" y="2684463"/>
            <a:ext cx="26988" cy="26987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3184" name="Oval 2220"/>
          <p:cNvSpPr>
            <a:spLocks noChangeArrowheads="1"/>
          </p:cNvSpPr>
          <p:nvPr/>
        </p:nvSpPr>
        <p:spPr bwMode="auto">
          <a:xfrm>
            <a:off x="3314700" y="2695575"/>
            <a:ext cx="26988" cy="2857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3185" name="Oval 2221"/>
          <p:cNvSpPr>
            <a:spLocks noChangeArrowheads="1"/>
          </p:cNvSpPr>
          <p:nvPr/>
        </p:nvSpPr>
        <p:spPr bwMode="auto">
          <a:xfrm>
            <a:off x="3314700" y="2714625"/>
            <a:ext cx="26988" cy="23813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3186" name="Oval 2222"/>
          <p:cNvSpPr>
            <a:spLocks noChangeArrowheads="1"/>
          </p:cNvSpPr>
          <p:nvPr/>
        </p:nvSpPr>
        <p:spPr bwMode="auto">
          <a:xfrm>
            <a:off x="3314700" y="2724150"/>
            <a:ext cx="26988" cy="25400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3187" name="Oval 2223"/>
          <p:cNvSpPr>
            <a:spLocks noChangeArrowheads="1"/>
          </p:cNvSpPr>
          <p:nvPr/>
        </p:nvSpPr>
        <p:spPr bwMode="auto">
          <a:xfrm>
            <a:off x="3314700" y="2743200"/>
            <a:ext cx="26988" cy="2857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3188" name="Oval 2224"/>
          <p:cNvSpPr>
            <a:spLocks noChangeArrowheads="1"/>
          </p:cNvSpPr>
          <p:nvPr/>
        </p:nvSpPr>
        <p:spPr bwMode="auto">
          <a:xfrm>
            <a:off x="3314700" y="2755900"/>
            <a:ext cx="26988" cy="26988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3189" name="Oval 2225"/>
          <p:cNvSpPr>
            <a:spLocks noChangeArrowheads="1"/>
          </p:cNvSpPr>
          <p:nvPr/>
        </p:nvSpPr>
        <p:spPr bwMode="auto">
          <a:xfrm>
            <a:off x="3314700" y="2773363"/>
            <a:ext cx="26988" cy="25400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3190" name="Oval 2226"/>
          <p:cNvSpPr>
            <a:spLocks noChangeArrowheads="1"/>
          </p:cNvSpPr>
          <p:nvPr/>
        </p:nvSpPr>
        <p:spPr bwMode="auto">
          <a:xfrm>
            <a:off x="3314700" y="2782888"/>
            <a:ext cx="26988" cy="26987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3191" name="Oval 2227"/>
          <p:cNvSpPr>
            <a:spLocks noChangeArrowheads="1"/>
          </p:cNvSpPr>
          <p:nvPr/>
        </p:nvSpPr>
        <p:spPr bwMode="auto">
          <a:xfrm>
            <a:off x="3314700" y="2797175"/>
            <a:ext cx="26988" cy="30163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3192" name="Oval 2228"/>
          <p:cNvSpPr>
            <a:spLocks noChangeArrowheads="1"/>
          </p:cNvSpPr>
          <p:nvPr/>
        </p:nvSpPr>
        <p:spPr bwMode="auto">
          <a:xfrm>
            <a:off x="3314700" y="2809875"/>
            <a:ext cx="26988" cy="26988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3193" name="Oval 2229"/>
          <p:cNvSpPr>
            <a:spLocks noChangeArrowheads="1"/>
          </p:cNvSpPr>
          <p:nvPr/>
        </p:nvSpPr>
        <p:spPr bwMode="auto">
          <a:xfrm>
            <a:off x="3314700" y="2827338"/>
            <a:ext cx="26988" cy="26987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3194" name="Oval 2230"/>
          <p:cNvSpPr>
            <a:spLocks noChangeArrowheads="1"/>
          </p:cNvSpPr>
          <p:nvPr/>
        </p:nvSpPr>
        <p:spPr bwMode="auto">
          <a:xfrm>
            <a:off x="3314700" y="2836863"/>
            <a:ext cx="26988" cy="26987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3195" name="Oval 2231"/>
          <p:cNvSpPr>
            <a:spLocks noChangeArrowheads="1"/>
          </p:cNvSpPr>
          <p:nvPr/>
        </p:nvSpPr>
        <p:spPr bwMode="auto">
          <a:xfrm>
            <a:off x="3314700" y="2857500"/>
            <a:ext cx="26988" cy="2857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3196" name="Oval 2232"/>
          <p:cNvSpPr>
            <a:spLocks noChangeArrowheads="1"/>
          </p:cNvSpPr>
          <p:nvPr/>
        </p:nvSpPr>
        <p:spPr bwMode="auto">
          <a:xfrm>
            <a:off x="3314700" y="2870200"/>
            <a:ext cx="26988" cy="26988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3197" name="Oval 2233"/>
          <p:cNvSpPr>
            <a:spLocks noChangeArrowheads="1"/>
          </p:cNvSpPr>
          <p:nvPr/>
        </p:nvSpPr>
        <p:spPr bwMode="auto">
          <a:xfrm>
            <a:off x="3314700" y="2887663"/>
            <a:ext cx="26988" cy="25400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3198" name="Oval 2234"/>
          <p:cNvSpPr>
            <a:spLocks noChangeArrowheads="1"/>
          </p:cNvSpPr>
          <p:nvPr/>
        </p:nvSpPr>
        <p:spPr bwMode="auto">
          <a:xfrm>
            <a:off x="3314700" y="2897188"/>
            <a:ext cx="26988" cy="26987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3199" name="Oval 2235"/>
          <p:cNvSpPr>
            <a:spLocks noChangeArrowheads="1"/>
          </p:cNvSpPr>
          <p:nvPr/>
        </p:nvSpPr>
        <p:spPr bwMode="auto">
          <a:xfrm>
            <a:off x="3316288" y="2916238"/>
            <a:ext cx="26987" cy="26987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3200" name="Oval 2236"/>
          <p:cNvSpPr>
            <a:spLocks noChangeArrowheads="1"/>
          </p:cNvSpPr>
          <p:nvPr/>
        </p:nvSpPr>
        <p:spPr bwMode="auto">
          <a:xfrm>
            <a:off x="3316288" y="2927350"/>
            <a:ext cx="26987" cy="25400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3201" name="Oval 2237"/>
          <p:cNvSpPr>
            <a:spLocks noChangeArrowheads="1"/>
          </p:cNvSpPr>
          <p:nvPr/>
        </p:nvSpPr>
        <p:spPr bwMode="auto">
          <a:xfrm>
            <a:off x="3316288" y="2946400"/>
            <a:ext cx="26987" cy="26988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3202" name="Oval 2238"/>
          <p:cNvSpPr>
            <a:spLocks noChangeArrowheads="1"/>
          </p:cNvSpPr>
          <p:nvPr/>
        </p:nvSpPr>
        <p:spPr bwMode="auto">
          <a:xfrm>
            <a:off x="3316288" y="2957513"/>
            <a:ext cx="26987" cy="2857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3203" name="Oval 2239"/>
          <p:cNvSpPr>
            <a:spLocks noChangeArrowheads="1"/>
          </p:cNvSpPr>
          <p:nvPr/>
        </p:nvSpPr>
        <p:spPr bwMode="auto">
          <a:xfrm>
            <a:off x="3316288" y="2976563"/>
            <a:ext cx="26987" cy="25400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3204" name="Oval 2240"/>
          <p:cNvSpPr>
            <a:spLocks noChangeArrowheads="1"/>
          </p:cNvSpPr>
          <p:nvPr/>
        </p:nvSpPr>
        <p:spPr bwMode="auto">
          <a:xfrm>
            <a:off x="3316288" y="2986088"/>
            <a:ext cx="26987" cy="25400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3205" name="Oval 2241"/>
          <p:cNvSpPr>
            <a:spLocks noChangeArrowheads="1"/>
          </p:cNvSpPr>
          <p:nvPr/>
        </p:nvSpPr>
        <p:spPr bwMode="auto">
          <a:xfrm>
            <a:off x="3316288" y="3000375"/>
            <a:ext cx="26987" cy="25400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3206" name="Oval 2242"/>
          <p:cNvSpPr>
            <a:spLocks noChangeArrowheads="1"/>
          </p:cNvSpPr>
          <p:nvPr/>
        </p:nvSpPr>
        <p:spPr bwMode="auto">
          <a:xfrm>
            <a:off x="3316288" y="3011488"/>
            <a:ext cx="26987" cy="2857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3207" name="Oval 2243"/>
          <p:cNvSpPr>
            <a:spLocks noChangeArrowheads="1"/>
          </p:cNvSpPr>
          <p:nvPr/>
        </p:nvSpPr>
        <p:spPr bwMode="auto">
          <a:xfrm>
            <a:off x="3317875" y="3022600"/>
            <a:ext cx="26988" cy="26988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3208" name="Oval 2244"/>
          <p:cNvSpPr>
            <a:spLocks noChangeArrowheads="1"/>
          </p:cNvSpPr>
          <p:nvPr/>
        </p:nvSpPr>
        <p:spPr bwMode="auto">
          <a:xfrm>
            <a:off x="3319463" y="3040063"/>
            <a:ext cx="26987" cy="25400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3209" name="Oval 2245"/>
          <p:cNvSpPr>
            <a:spLocks noChangeArrowheads="1"/>
          </p:cNvSpPr>
          <p:nvPr/>
        </p:nvSpPr>
        <p:spPr bwMode="auto">
          <a:xfrm>
            <a:off x="3324225" y="3059113"/>
            <a:ext cx="26988" cy="2857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3210" name="Oval 2246"/>
          <p:cNvSpPr>
            <a:spLocks noChangeArrowheads="1"/>
          </p:cNvSpPr>
          <p:nvPr/>
        </p:nvSpPr>
        <p:spPr bwMode="auto">
          <a:xfrm>
            <a:off x="3330575" y="3076575"/>
            <a:ext cx="26988" cy="25400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3211" name="Oval 2247"/>
          <p:cNvSpPr>
            <a:spLocks noChangeArrowheads="1"/>
          </p:cNvSpPr>
          <p:nvPr/>
        </p:nvSpPr>
        <p:spPr bwMode="auto">
          <a:xfrm>
            <a:off x="3338513" y="3090863"/>
            <a:ext cx="26987" cy="25400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3212" name="Oval 2248"/>
          <p:cNvSpPr>
            <a:spLocks noChangeArrowheads="1"/>
          </p:cNvSpPr>
          <p:nvPr/>
        </p:nvSpPr>
        <p:spPr bwMode="auto">
          <a:xfrm>
            <a:off x="3349625" y="3101975"/>
            <a:ext cx="25400" cy="26988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3213" name="Oval 2249"/>
          <p:cNvSpPr>
            <a:spLocks noChangeArrowheads="1"/>
          </p:cNvSpPr>
          <p:nvPr/>
        </p:nvSpPr>
        <p:spPr bwMode="auto">
          <a:xfrm>
            <a:off x="3360738" y="3116263"/>
            <a:ext cx="26987" cy="30162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3214" name="Oval 2250"/>
          <p:cNvSpPr>
            <a:spLocks noChangeArrowheads="1"/>
          </p:cNvSpPr>
          <p:nvPr/>
        </p:nvSpPr>
        <p:spPr bwMode="auto">
          <a:xfrm>
            <a:off x="3375025" y="3125788"/>
            <a:ext cx="26988" cy="2857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3215" name="Oval 2251"/>
          <p:cNvSpPr>
            <a:spLocks noChangeArrowheads="1"/>
          </p:cNvSpPr>
          <p:nvPr/>
        </p:nvSpPr>
        <p:spPr bwMode="auto">
          <a:xfrm>
            <a:off x="3394075" y="3125788"/>
            <a:ext cx="25400" cy="30162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3216" name="Oval 2252"/>
          <p:cNvSpPr>
            <a:spLocks noChangeArrowheads="1"/>
          </p:cNvSpPr>
          <p:nvPr/>
        </p:nvSpPr>
        <p:spPr bwMode="auto">
          <a:xfrm>
            <a:off x="3413125" y="3125788"/>
            <a:ext cx="26988" cy="2857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3217" name="Oval 2253"/>
          <p:cNvSpPr>
            <a:spLocks noChangeArrowheads="1"/>
          </p:cNvSpPr>
          <p:nvPr/>
        </p:nvSpPr>
        <p:spPr bwMode="auto">
          <a:xfrm>
            <a:off x="3429000" y="3121025"/>
            <a:ext cx="26988" cy="30163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3218" name="Oval 2254"/>
          <p:cNvSpPr>
            <a:spLocks noChangeArrowheads="1"/>
          </p:cNvSpPr>
          <p:nvPr/>
        </p:nvSpPr>
        <p:spPr bwMode="auto">
          <a:xfrm>
            <a:off x="3443288" y="3114675"/>
            <a:ext cx="26987" cy="2857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3219" name="Oval 2255"/>
          <p:cNvSpPr>
            <a:spLocks noChangeArrowheads="1"/>
          </p:cNvSpPr>
          <p:nvPr/>
        </p:nvSpPr>
        <p:spPr bwMode="auto">
          <a:xfrm>
            <a:off x="3457575" y="3101975"/>
            <a:ext cx="26988" cy="26988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3220" name="Oval 2256"/>
          <p:cNvSpPr>
            <a:spLocks noChangeArrowheads="1"/>
          </p:cNvSpPr>
          <p:nvPr/>
        </p:nvSpPr>
        <p:spPr bwMode="auto">
          <a:xfrm>
            <a:off x="3468688" y="3089275"/>
            <a:ext cx="26987" cy="26988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3221" name="Oval 2257"/>
          <p:cNvSpPr>
            <a:spLocks noChangeArrowheads="1"/>
          </p:cNvSpPr>
          <p:nvPr/>
        </p:nvSpPr>
        <p:spPr bwMode="auto">
          <a:xfrm>
            <a:off x="3479800" y="3070225"/>
            <a:ext cx="26988" cy="30163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3222" name="Oval 2258"/>
          <p:cNvSpPr>
            <a:spLocks noChangeArrowheads="1"/>
          </p:cNvSpPr>
          <p:nvPr/>
        </p:nvSpPr>
        <p:spPr bwMode="auto">
          <a:xfrm>
            <a:off x="3486150" y="3057525"/>
            <a:ext cx="25400" cy="2857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3223" name="Oval 2259"/>
          <p:cNvSpPr>
            <a:spLocks noChangeArrowheads="1"/>
          </p:cNvSpPr>
          <p:nvPr/>
        </p:nvSpPr>
        <p:spPr bwMode="auto">
          <a:xfrm>
            <a:off x="3487738" y="3044825"/>
            <a:ext cx="26987" cy="25400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3224" name="Oval 2260"/>
          <p:cNvSpPr>
            <a:spLocks noChangeArrowheads="1"/>
          </p:cNvSpPr>
          <p:nvPr/>
        </p:nvSpPr>
        <p:spPr bwMode="auto">
          <a:xfrm>
            <a:off x="3494088" y="3025775"/>
            <a:ext cx="26987" cy="30163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3225" name="Oval 2261"/>
          <p:cNvSpPr>
            <a:spLocks noChangeArrowheads="1"/>
          </p:cNvSpPr>
          <p:nvPr/>
        </p:nvSpPr>
        <p:spPr bwMode="auto">
          <a:xfrm>
            <a:off x="3495675" y="3016250"/>
            <a:ext cx="26988" cy="26988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3226" name="Oval 2262"/>
          <p:cNvSpPr>
            <a:spLocks noChangeArrowheads="1"/>
          </p:cNvSpPr>
          <p:nvPr/>
        </p:nvSpPr>
        <p:spPr bwMode="auto">
          <a:xfrm>
            <a:off x="3498850" y="3000375"/>
            <a:ext cx="26988" cy="25400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3227" name="Oval 2263"/>
          <p:cNvSpPr>
            <a:spLocks noChangeArrowheads="1"/>
          </p:cNvSpPr>
          <p:nvPr/>
        </p:nvSpPr>
        <p:spPr bwMode="auto">
          <a:xfrm>
            <a:off x="3502025" y="2986088"/>
            <a:ext cx="26988" cy="25400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3228" name="Oval 2264"/>
          <p:cNvSpPr>
            <a:spLocks noChangeArrowheads="1"/>
          </p:cNvSpPr>
          <p:nvPr/>
        </p:nvSpPr>
        <p:spPr bwMode="auto">
          <a:xfrm>
            <a:off x="3502025" y="2967038"/>
            <a:ext cx="26988" cy="26987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3229" name="Oval 2265"/>
          <p:cNvSpPr>
            <a:spLocks noChangeArrowheads="1"/>
          </p:cNvSpPr>
          <p:nvPr/>
        </p:nvSpPr>
        <p:spPr bwMode="auto">
          <a:xfrm>
            <a:off x="3506788" y="2951163"/>
            <a:ext cx="25400" cy="2857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3230" name="Oval 2266"/>
          <p:cNvSpPr>
            <a:spLocks noChangeArrowheads="1"/>
          </p:cNvSpPr>
          <p:nvPr/>
        </p:nvSpPr>
        <p:spPr bwMode="auto">
          <a:xfrm>
            <a:off x="3503613" y="2936875"/>
            <a:ext cx="26987" cy="25400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3231" name="Oval 2267"/>
          <p:cNvSpPr>
            <a:spLocks noChangeArrowheads="1"/>
          </p:cNvSpPr>
          <p:nvPr/>
        </p:nvSpPr>
        <p:spPr bwMode="auto">
          <a:xfrm>
            <a:off x="3500438" y="2922588"/>
            <a:ext cx="26987" cy="23812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3232" name="Oval 2268"/>
          <p:cNvSpPr>
            <a:spLocks noChangeArrowheads="1"/>
          </p:cNvSpPr>
          <p:nvPr/>
        </p:nvSpPr>
        <p:spPr bwMode="auto">
          <a:xfrm>
            <a:off x="3489325" y="2905125"/>
            <a:ext cx="26988" cy="26988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3233" name="Oval 2269"/>
          <p:cNvSpPr>
            <a:spLocks noChangeArrowheads="1"/>
          </p:cNvSpPr>
          <p:nvPr/>
        </p:nvSpPr>
        <p:spPr bwMode="auto">
          <a:xfrm>
            <a:off x="3482975" y="2894013"/>
            <a:ext cx="26988" cy="2857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3234" name="Oval 2270"/>
          <p:cNvSpPr>
            <a:spLocks noChangeArrowheads="1"/>
          </p:cNvSpPr>
          <p:nvPr/>
        </p:nvSpPr>
        <p:spPr bwMode="auto">
          <a:xfrm>
            <a:off x="3470275" y="2887663"/>
            <a:ext cx="26988" cy="25400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3235" name="Oval 2271"/>
          <p:cNvSpPr>
            <a:spLocks noChangeArrowheads="1"/>
          </p:cNvSpPr>
          <p:nvPr/>
        </p:nvSpPr>
        <p:spPr bwMode="auto">
          <a:xfrm>
            <a:off x="3455988" y="2887663"/>
            <a:ext cx="26987" cy="25400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3236" name="Oval 2272"/>
          <p:cNvSpPr>
            <a:spLocks noChangeArrowheads="1"/>
          </p:cNvSpPr>
          <p:nvPr/>
        </p:nvSpPr>
        <p:spPr bwMode="auto">
          <a:xfrm>
            <a:off x="3444875" y="2895600"/>
            <a:ext cx="26988" cy="2857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3237" name="Oval 2273"/>
          <p:cNvSpPr>
            <a:spLocks noChangeArrowheads="1"/>
          </p:cNvSpPr>
          <p:nvPr/>
        </p:nvSpPr>
        <p:spPr bwMode="auto">
          <a:xfrm>
            <a:off x="3443288" y="2908300"/>
            <a:ext cx="26987" cy="2857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3238" name="Oval 2274"/>
          <p:cNvSpPr>
            <a:spLocks noChangeArrowheads="1"/>
          </p:cNvSpPr>
          <p:nvPr/>
        </p:nvSpPr>
        <p:spPr bwMode="auto">
          <a:xfrm>
            <a:off x="3448050" y="2924175"/>
            <a:ext cx="26988" cy="26988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3239" name="Oval 2275"/>
          <p:cNvSpPr>
            <a:spLocks noChangeArrowheads="1"/>
          </p:cNvSpPr>
          <p:nvPr/>
        </p:nvSpPr>
        <p:spPr bwMode="auto">
          <a:xfrm>
            <a:off x="3459163" y="2935288"/>
            <a:ext cx="26987" cy="23812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3240" name="Oval 2276"/>
          <p:cNvSpPr>
            <a:spLocks noChangeArrowheads="1"/>
          </p:cNvSpPr>
          <p:nvPr/>
        </p:nvSpPr>
        <p:spPr bwMode="auto">
          <a:xfrm>
            <a:off x="3471863" y="2941638"/>
            <a:ext cx="26987" cy="25400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3241" name="Oval 2277"/>
          <p:cNvSpPr>
            <a:spLocks noChangeArrowheads="1"/>
          </p:cNvSpPr>
          <p:nvPr/>
        </p:nvSpPr>
        <p:spPr bwMode="auto">
          <a:xfrm>
            <a:off x="3484563" y="2943225"/>
            <a:ext cx="25400" cy="25400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3242" name="Oval 2278"/>
          <p:cNvSpPr>
            <a:spLocks noChangeArrowheads="1"/>
          </p:cNvSpPr>
          <p:nvPr/>
        </p:nvSpPr>
        <p:spPr bwMode="auto">
          <a:xfrm>
            <a:off x="3509963" y="2936875"/>
            <a:ext cx="25400" cy="25400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3243" name="Oval 2279"/>
          <p:cNvSpPr>
            <a:spLocks noChangeArrowheads="1"/>
          </p:cNvSpPr>
          <p:nvPr/>
        </p:nvSpPr>
        <p:spPr bwMode="auto">
          <a:xfrm>
            <a:off x="3516313" y="2940050"/>
            <a:ext cx="26987" cy="26988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3244" name="Oval 2280"/>
          <p:cNvSpPr>
            <a:spLocks noChangeArrowheads="1"/>
          </p:cNvSpPr>
          <p:nvPr/>
        </p:nvSpPr>
        <p:spPr bwMode="auto">
          <a:xfrm>
            <a:off x="3533775" y="2940050"/>
            <a:ext cx="26988" cy="26988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3245" name="Oval 2281"/>
          <p:cNvSpPr>
            <a:spLocks noChangeArrowheads="1"/>
          </p:cNvSpPr>
          <p:nvPr/>
        </p:nvSpPr>
        <p:spPr bwMode="auto">
          <a:xfrm>
            <a:off x="3554413" y="2940050"/>
            <a:ext cx="25400" cy="26988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3246" name="Oval 2282"/>
          <p:cNvSpPr>
            <a:spLocks noChangeArrowheads="1"/>
          </p:cNvSpPr>
          <p:nvPr/>
        </p:nvSpPr>
        <p:spPr bwMode="auto">
          <a:xfrm>
            <a:off x="3571875" y="2936875"/>
            <a:ext cx="26988" cy="25400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3247" name="Oval 2283"/>
          <p:cNvSpPr>
            <a:spLocks noChangeArrowheads="1"/>
          </p:cNvSpPr>
          <p:nvPr/>
        </p:nvSpPr>
        <p:spPr bwMode="auto">
          <a:xfrm>
            <a:off x="3727450" y="2908300"/>
            <a:ext cx="25400" cy="25400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248" name="Oval 2284"/>
          <p:cNvSpPr>
            <a:spLocks noChangeArrowheads="1"/>
          </p:cNvSpPr>
          <p:nvPr/>
        </p:nvSpPr>
        <p:spPr bwMode="auto">
          <a:xfrm>
            <a:off x="3717925" y="2897188"/>
            <a:ext cx="25400" cy="25400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249" name="Oval 2285"/>
          <p:cNvSpPr>
            <a:spLocks noChangeArrowheads="1"/>
          </p:cNvSpPr>
          <p:nvPr/>
        </p:nvSpPr>
        <p:spPr bwMode="auto">
          <a:xfrm>
            <a:off x="3703638" y="2887663"/>
            <a:ext cx="25400" cy="2222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250" name="Oval 2286"/>
          <p:cNvSpPr>
            <a:spLocks noChangeArrowheads="1"/>
          </p:cNvSpPr>
          <p:nvPr/>
        </p:nvSpPr>
        <p:spPr bwMode="auto">
          <a:xfrm>
            <a:off x="3686175" y="2881313"/>
            <a:ext cx="25400" cy="23812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251" name="Oval 2287"/>
          <p:cNvSpPr>
            <a:spLocks noChangeArrowheads="1"/>
          </p:cNvSpPr>
          <p:nvPr/>
        </p:nvSpPr>
        <p:spPr bwMode="auto">
          <a:xfrm>
            <a:off x="3667125" y="2878138"/>
            <a:ext cx="25400" cy="23812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252" name="Oval 2288"/>
          <p:cNvSpPr>
            <a:spLocks noChangeArrowheads="1"/>
          </p:cNvSpPr>
          <p:nvPr/>
        </p:nvSpPr>
        <p:spPr bwMode="auto">
          <a:xfrm>
            <a:off x="3649663" y="2878138"/>
            <a:ext cx="25400" cy="23812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253" name="Oval 2289"/>
          <p:cNvSpPr>
            <a:spLocks noChangeArrowheads="1"/>
          </p:cNvSpPr>
          <p:nvPr/>
        </p:nvSpPr>
        <p:spPr bwMode="auto">
          <a:xfrm>
            <a:off x="3632200" y="2884488"/>
            <a:ext cx="25400" cy="2222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254" name="Oval 2290"/>
          <p:cNvSpPr>
            <a:spLocks noChangeArrowheads="1"/>
          </p:cNvSpPr>
          <p:nvPr/>
        </p:nvSpPr>
        <p:spPr bwMode="auto">
          <a:xfrm>
            <a:off x="3617913" y="2892425"/>
            <a:ext cx="25400" cy="23813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255" name="Oval 2291"/>
          <p:cNvSpPr>
            <a:spLocks noChangeArrowheads="1"/>
          </p:cNvSpPr>
          <p:nvPr/>
        </p:nvSpPr>
        <p:spPr bwMode="auto">
          <a:xfrm>
            <a:off x="3602038" y="2906713"/>
            <a:ext cx="25400" cy="23812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256" name="Oval 2292"/>
          <p:cNvSpPr>
            <a:spLocks noChangeArrowheads="1"/>
          </p:cNvSpPr>
          <p:nvPr/>
        </p:nvSpPr>
        <p:spPr bwMode="auto">
          <a:xfrm>
            <a:off x="3594100" y="2917825"/>
            <a:ext cx="25400" cy="23813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257" name="Oval 2293"/>
          <p:cNvSpPr>
            <a:spLocks noChangeArrowheads="1"/>
          </p:cNvSpPr>
          <p:nvPr/>
        </p:nvSpPr>
        <p:spPr bwMode="auto">
          <a:xfrm>
            <a:off x="3584575" y="2928938"/>
            <a:ext cx="25400" cy="23812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258" name="Oval 2294"/>
          <p:cNvSpPr>
            <a:spLocks noChangeArrowheads="1"/>
          </p:cNvSpPr>
          <p:nvPr/>
        </p:nvSpPr>
        <p:spPr bwMode="auto">
          <a:xfrm>
            <a:off x="3576638" y="2943225"/>
            <a:ext cx="23812" cy="23813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259" name="Oval 2295"/>
          <p:cNvSpPr>
            <a:spLocks noChangeArrowheads="1"/>
          </p:cNvSpPr>
          <p:nvPr/>
        </p:nvSpPr>
        <p:spPr bwMode="auto">
          <a:xfrm>
            <a:off x="3570288" y="2959100"/>
            <a:ext cx="25400" cy="25400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260" name="Oval 2296"/>
          <p:cNvSpPr>
            <a:spLocks noChangeArrowheads="1"/>
          </p:cNvSpPr>
          <p:nvPr/>
        </p:nvSpPr>
        <p:spPr bwMode="auto">
          <a:xfrm>
            <a:off x="3567113" y="2976563"/>
            <a:ext cx="25400" cy="23812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261" name="Oval 2297"/>
          <p:cNvSpPr>
            <a:spLocks noChangeArrowheads="1"/>
          </p:cNvSpPr>
          <p:nvPr/>
        </p:nvSpPr>
        <p:spPr bwMode="auto">
          <a:xfrm>
            <a:off x="3563938" y="2994025"/>
            <a:ext cx="25400" cy="2222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262" name="Oval 2298"/>
          <p:cNvSpPr>
            <a:spLocks noChangeArrowheads="1"/>
          </p:cNvSpPr>
          <p:nvPr/>
        </p:nvSpPr>
        <p:spPr bwMode="auto">
          <a:xfrm>
            <a:off x="3563938" y="3006725"/>
            <a:ext cx="25400" cy="25400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263" name="Oval 2299"/>
          <p:cNvSpPr>
            <a:spLocks noChangeArrowheads="1"/>
          </p:cNvSpPr>
          <p:nvPr/>
        </p:nvSpPr>
        <p:spPr bwMode="auto">
          <a:xfrm>
            <a:off x="3563938" y="3024188"/>
            <a:ext cx="25400" cy="23812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264" name="Oval 2300"/>
          <p:cNvSpPr>
            <a:spLocks noChangeArrowheads="1"/>
          </p:cNvSpPr>
          <p:nvPr/>
        </p:nvSpPr>
        <p:spPr bwMode="auto">
          <a:xfrm>
            <a:off x="3567113" y="3038475"/>
            <a:ext cx="25400" cy="23813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265" name="Oval 2301"/>
          <p:cNvSpPr>
            <a:spLocks noChangeArrowheads="1"/>
          </p:cNvSpPr>
          <p:nvPr/>
        </p:nvSpPr>
        <p:spPr bwMode="auto">
          <a:xfrm>
            <a:off x="3570288" y="3055938"/>
            <a:ext cx="25400" cy="2222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266" name="Oval 2302"/>
          <p:cNvSpPr>
            <a:spLocks noChangeArrowheads="1"/>
          </p:cNvSpPr>
          <p:nvPr/>
        </p:nvSpPr>
        <p:spPr bwMode="auto">
          <a:xfrm>
            <a:off x="3576638" y="3068638"/>
            <a:ext cx="23812" cy="25400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267" name="Oval 2303"/>
          <p:cNvSpPr>
            <a:spLocks noChangeArrowheads="1"/>
          </p:cNvSpPr>
          <p:nvPr/>
        </p:nvSpPr>
        <p:spPr bwMode="auto">
          <a:xfrm>
            <a:off x="3581400" y="3082925"/>
            <a:ext cx="25400" cy="23813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268" name="Oval 2304"/>
          <p:cNvSpPr>
            <a:spLocks noChangeArrowheads="1"/>
          </p:cNvSpPr>
          <p:nvPr/>
        </p:nvSpPr>
        <p:spPr bwMode="auto">
          <a:xfrm>
            <a:off x="3590925" y="3097213"/>
            <a:ext cx="25400" cy="23812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269" name="Oval 2305"/>
          <p:cNvSpPr>
            <a:spLocks noChangeArrowheads="1"/>
          </p:cNvSpPr>
          <p:nvPr/>
        </p:nvSpPr>
        <p:spPr bwMode="auto">
          <a:xfrm>
            <a:off x="3597275" y="3108325"/>
            <a:ext cx="25400" cy="23813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270" name="Oval 2306"/>
          <p:cNvSpPr>
            <a:spLocks noChangeArrowheads="1"/>
          </p:cNvSpPr>
          <p:nvPr/>
        </p:nvSpPr>
        <p:spPr bwMode="auto">
          <a:xfrm>
            <a:off x="3608388" y="3119438"/>
            <a:ext cx="25400" cy="25400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271" name="Oval 2307"/>
          <p:cNvSpPr>
            <a:spLocks noChangeArrowheads="1"/>
          </p:cNvSpPr>
          <p:nvPr/>
        </p:nvSpPr>
        <p:spPr bwMode="auto">
          <a:xfrm>
            <a:off x="3621088" y="3127375"/>
            <a:ext cx="23812" cy="25400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272" name="Oval 2308"/>
          <p:cNvSpPr>
            <a:spLocks noChangeArrowheads="1"/>
          </p:cNvSpPr>
          <p:nvPr/>
        </p:nvSpPr>
        <p:spPr bwMode="auto">
          <a:xfrm>
            <a:off x="3638550" y="3133725"/>
            <a:ext cx="25400" cy="23813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273" name="Oval 2309"/>
          <p:cNvSpPr>
            <a:spLocks noChangeArrowheads="1"/>
          </p:cNvSpPr>
          <p:nvPr/>
        </p:nvSpPr>
        <p:spPr bwMode="auto">
          <a:xfrm>
            <a:off x="3652838" y="3135313"/>
            <a:ext cx="25400" cy="25400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274" name="Oval 2310"/>
          <p:cNvSpPr>
            <a:spLocks noChangeArrowheads="1"/>
          </p:cNvSpPr>
          <p:nvPr/>
        </p:nvSpPr>
        <p:spPr bwMode="auto">
          <a:xfrm>
            <a:off x="3667125" y="3140075"/>
            <a:ext cx="25400" cy="23813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275" name="Oval 2311"/>
          <p:cNvSpPr>
            <a:spLocks noChangeArrowheads="1"/>
          </p:cNvSpPr>
          <p:nvPr/>
        </p:nvSpPr>
        <p:spPr bwMode="auto">
          <a:xfrm>
            <a:off x="3679825" y="3140075"/>
            <a:ext cx="25400" cy="23813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276" name="Oval 2312"/>
          <p:cNvSpPr>
            <a:spLocks noChangeArrowheads="1"/>
          </p:cNvSpPr>
          <p:nvPr/>
        </p:nvSpPr>
        <p:spPr bwMode="auto">
          <a:xfrm>
            <a:off x="3694113" y="3133725"/>
            <a:ext cx="25400" cy="23813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277" name="Oval 2313"/>
          <p:cNvSpPr>
            <a:spLocks noChangeArrowheads="1"/>
          </p:cNvSpPr>
          <p:nvPr/>
        </p:nvSpPr>
        <p:spPr bwMode="auto">
          <a:xfrm>
            <a:off x="3709988" y="3125788"/>
            <a:ext cx="23812" cy="23812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278" name="Oval 2314"/>
          <p:cNvSpPr>
            <a:spLocks noChangeArrowheads="1"/>
          </p:cNvSpPr>
          <p:nvPr/>
        </p:nvSpPr>
        <p:spPr bwMode="auto">
          <a:xfrm>
            <a:off x="3721100" y="3114675"/>
            <a:ext cx="25400" cy="23813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279" name="Oval 2315"/>
          <p:cNvSpPr>
            <a:spLocks noChangeArrowheads="1"/>
          </p:cNvSpPr>
          <p:nvPr/>
        </p:nvSpPr>
        <p:spPr bwMode="auto">
          <a:xfrm>
            <a:off x="3733800" y="3103563"/>
            <a:ext cx="23813" cy="2222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280" name="Oval 2316"/>
          <p:cNvSpPr>
            <a:spLocks noChangeArrowheads="1"/>
          </p:cNvSpPr>
          <p:nvPr/>
        </p:nvSpPr>
        <p:spPr bwMode="auto">
          <a:xfrm>
            <a:off x="3741738" y="3092450"/>
            <a:ext cx="25400" cy="23813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281" name="Oval 2317"/>
          <p:cNvSpPr>
            <a:spLocks noChangeArrowheads="1"/>
          </p:cNvSpPr>
          <p:nvPr/>
        </p:nvSpPr>
        <p:spPr bwMode="auto">
          <a:xfrm>
            <a:off x="3751263" y="3074988"/>
            <a:ext cx="25400" cy="23812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282" name="Oval 2318"/>
          <p:cNvSpPr>
            <a:spLocks noChangeArrowheads="1"/>
          </p:cNvSpPr>
          <p:nvPr/>
        </p:nvSpPr>
        <p:spPr bwMode="auto">
          <a:xfrm>
            <a:off x="3757613" y="3057525"/>
            <a:ext cx="23812" cy="23813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283" name="Oval 2319"/>
          <p:cNvSpPr>
            <a:spLocks noChangeArrowheads="1"/>
          </p:cNvSpPr>
          <p:nvPr/>
        </p:nvSpPr>
        <p:spPr bwMode="auto">
          <a:xfrm>
            <a:off x="3759200" y="3044825"/>
            <a:ext cx="25400" cy="2222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284" name="Oval 2320"/>
          <p:cNvSpPr>
            <a:spLocks noChangeArrowheads="1"/>
          </p:cNvSpPr>
          <p:nvPr/>
        </p:nvSpPr>
        <p:spPr bwMode="auto">
          <a:xfrm>
            <a:off x="3759200" y="3030538"/>
            <a:ext cx="25400" cy="23812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285" name="Oval 2321"/>
          <p:cNvSpPr>
            <a:spLocks noChangeArrowheads="1"/>
          </p:cNvSpPr>
          <p:nvPr/>
        </p:nvSpPr>
        <p:spPr bwMode="auto">
          <a:xfrm>
            <a:off x="3762375" y="3017838"/>
            <a:ext cx="25400" cy="25400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286" name="Oval 2322"/>
          <p:cNvSpPr>
            <a:spLocks noChangeArrowheads="1"/>
          </p:cNvSpPr>
          <p:nvPr/>
        </p:nvSpPr>
        <p:spPr bwMode="auto">
          <a:xfrm>
            <a:off x="3759200" y="3005138"/>
            <a:ext cx="25400" cy="2222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287" name="Oval 2323"/>
          <p:cNvSpPr>
            <a:spLocks noChangeArrowheads="1"/>
          </p:cNvSpPr>
          <p:nvPr/>
        </p:nvSpPr>
        <p:spPr bwMode="auto">
          <a:xfrm>
            <a:off x="3759200" y="2990850"/>
            <a:ext cx="25400" cy="23813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288" name="Oval 2324"/>
          <p:cNvSpPr>
            <a:spLocks noChangeArrowheads="1"/>
          </p:cNvSpPr>
          <p:nvPr/>
        </p:nvSpPr>
        <p:spPr bwMode="auto">
          <a:xfrm>
            <a:off x="3759200" y="2976563"/>
            <a:ext cx="25400" cy="23812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289" name="Oval 2325"/>
          <p:cNvSpPr>
            <a:spLocks noChangeArrowheads="1"/>
          </p:cNvSpPr>
          <p:nvPr/>
        </p:nvSpPr>
        <p:spPr bwMode="auto">
          <a:xfrm>
            <a:off x="3757613" y="2962275"/>
            <a:ext cx="23812" cy="23813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290" name="Oval 2326"/>
          <p:cNvSpPr>
            <a:spLocks noChangeArrowheads="1"/>
          </p:cNvSpPr>
          <p:nvPr/>
        </p:nvSpPr>
        <p:spPr bwMode="auto">
          <a:xfrm>
            <a:off x="3754438" y="2946400"/>
            <a:ext cx="25400" cy="2222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291" name="Oval 2327"/>
          <p:cNvSpPr>
            <a:spLocks noChangeArrowheads="1"/>
          </p:cNvSpPr>
          <p:nvPr/>
        </p:nvSpPr>
        <p:spPr bwMode="auto">
          <a:xfrm>
            <a:off x="3744913" y="2932113"/>
            <a:ext cx="25400" cy="23812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292" name="Oval 2328"/>
          <p:cNvSpPr>
            <a:spLocks noChangeArrowheads="1"/>
          </p:cNvSpPr>
          <p:nvPr/>
        </p:nvSpPr>
        <p:spPr bwMode="auto">
          <a:xfrm>
            <a:off x="3735388" y="2917825"/>
            <a:ext cx="25400" cy="23813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293" name="Oval 2329"/>
          <p:cNvSpPr>
            <a:spLocks noChangeArrowheads="1"/>
          </p:cNvSpPr>
          <p:nvPr/>
        </p:nvSpPr>
        <p:spPr bwMode="auto">
          <a:xfrm>
            <a:off x="3768725" y="2882900"/>
            <a:ext cx="25400" cy="23813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294" name="Oval 2330"/>
          <p:cNvSpPr>
            <a:spLocks noChangeArrowheads="1"/>
          </p:cNvSpPr>
          <p:nvPr/>
        </p:nvSpPr>
        <p:spPr bwMode="auto">
          <a:xfrm>
            <a:off x="3767138" y="2897188"/>
            <a:ext cx="25400" cy="2222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295" name="Oval 2331"/>
          <p:cNvSpPr>
            <a:spLocks noChangeArrowheads="1"/>
          </p:cNvSpPr>
          <p:nvPr/>
        </p:nvSpPr>
        <p:spPr bwMode="auto">
          <a:xfrm>
            <a:off x="3767138" y="2909888"/>
            <a:ext cx="25400" cy="25400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296" name="Oval 2332"/>
          <p:cNvSpPr>
            <a:spLocks noChangeArrowheads="1"/>
          </p:cNvSpPr>
          <p:nvPr/>
        </p:nvSpPr>
        <p:spPr bwMode="auto">
          <a:xfrm>
            <a:off x="3767138" y="2925763"/>
            <a:ext cx="25400" cy="2222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297" name="Oval 2333"/>
          <p:cNvSpPr>
            <a:spLocks noChangeArrowheads="1"/>
          </p:cNvSpPr>
          <p:nvPr/>
        </p:nvSpPr>
        <p:spPr bwMode="auto">
          <a:xfrm>
            <a:off x="3768725" y="2941638"/>
            <a:ext cx="25400" cy="23812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298" name="Oval 2334"/>
          <p:cNvSpPr>
            <a:spLocks noChangeArrowheads="1"/>
          </p:cNvSpPr>
          <p:nvPr/>
        </p:nvSpPr>
        <p:spPr bwMode="auto">
          <a:xfrm>
            <a:off x="3767138" y="2957513"/>
            <a:ext cx="25400" cy="25400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299" name="Oval 2335"/>
          <p:cNvSpPr>
            <a:spLocks noChangeArrowheads="1"/>
          </p:cNvSpPr>
          <p:nvPr/>
        </p:nvSpPr>
        <p:spPr bwMode="auto">
          <a:xfrm>
            <a:off x="3767138" y="2971800"/>
            <a:ext cx="25400" cy="25400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300" name="Oval 2336"/>
          <p:cNvSpPr>
            <a:spLocks noChangeArrowheads="1"/>
          </p:cNvSpPr>
          <p:nvPr/>
        </p:nvSpPr>
        <p:spPr bwMode="auto">
          <a:xfrm>
            <a:off x="3767138" y="2986088"/>
            <a:ext cx="25400" cy="23812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301" name="Oval 2337"/>
          <p:cNvSpPr>
            <a:spLocks noChangeArrowheads="1"/>
          </p:cNvSpPr>
          <p:nvPr/>
        </p:nvSpPr>
        <p:spPr bwMode="auto">
          <a:xfrm>
            <a:off x="3765550" y="3000375"/>
            <a:ext cx="25400" cy="23813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302" name="Oval 2338"/>
          <p:cNvSpPr>
            <a:spLocks noChangeArrowheads="1"/>
          </p:cNvSpPr>
          <p:nvPr/>
        </p:nvSpPr>
        <p:spPr bwMode="auto">
          <a:xfrm>
            <a:off x="3763963" y="3014663"/>
            <a:ext cx="25400" cy="23812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303" name="Oval 2339"/>
          <p:cNvSpPr>
            <a:spLocks noChangeArrowheads="1"/>
          </p:cNvSpPr>
          <p:nvPr/>
        </p:nvSpPr>
        <p:spPr bwMode="auto">
          <a:xfrm>
            <a:off x="3763963" y="3027363"/>
            <a:ext cx="25400" cy="25400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304" name="Oval 2340"/>
          <p:cNvSpPr>
            <a:spLocks noChangeArrowheads="1"/>
          </p:cNvSpPr>
          <p:nvPr/>
        </p:nvSpPr>
        <p:spPr bwMode="auto">
          <a:xfrm>
            <a:off x="3763963" y="3043238"/>
            <a:ext cx="25400" cy="2222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305" name="Oval 2341"/>
          <p:cNvSpPr>
            <a:spLocks noChangeArrowheads="1"/>
          </p:cNvSpPr>
          <p:nvPr/>
        </p:nvSpPr>
        <p:spPr bwMode="auto">
          <a:xfrm>
            <a:off x="3765550" y="3055938"/>
            <a:ext cx="25400" cy="23812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306" name="Oval 2342"/>
          <p:cNvSpPr>
            <a:spLocks noChangeArrowheads="1"/>
          </p:cNvSpPr>
          <p:nvPr/>
        </p:nvSpPr>
        <p:spPr bwMode="auto">
          <a:xfrm>
            <a:off x="3763963" y="3070225"/>
            <a:ext cx="25400" cy="25400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307" name="Oval 2343"/>
          <p:cNvSpPr>
            <a:spLocks noChangeArrowheads="1"/>
          </p:cNvSpPr>
          <p:nvPr/>
        </p:nvSpPr>
        <p:spPr bwMode="auto">
          <a:xfrm>
            <a:off x="3763963" y="3086100"/>
            <a:ext cx="25400" cy="2222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308" name="Oval 2344"/>
          <p:cNvSpPr>
            <a:spLocks noChangeArrowheads="1"/>
          </p:cNvSpPr>
          <p:nvPr/>
        </p:nvSpPr>
        <p:spPr bwMode="auto">
          <a:xfrm>
            <a:off x="3763963" y="3098800"/>
            <a:ext cx="25400" cy="23813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309" name="Oval 2345"/>
          <p:cNvSpPr>
            <a:spLocks noChangeArrowheads="1"/>
          </p:cNvSpPr>
          <p:nvPr/>
        </p:nvSpPr>
        <p:spPr bwMode="auto">
          <a:xfrm>
            <a:off x="3767138" y="3109913"/>
            <a:ext cx="25400" cy="23812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310" name="Oval 2346"/>
          <p:cNvSpPr>
            <a:spLocks noChangeArrowheads="1"/>
          </p:cNvSpPr>
          <p:nvPr/>
        </p:nvSpPr>
        <p:spPr bwMode="auto">
          <a:xfrm>
            <a:off x="3773488" y="3124200"/>
            <a:ext cx="25400" cy="23813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311" name="Oval 2347"/>
          <p:cNvSpPr>
            <a:spLocks noChangeArrowheads="1"/>
          </p:cNvSpPr>
          <p:nvPr/>
        </p:nvSpPr>
        <p:spPr bwMode="auto">
          <a:xfrm>
            <a:off x="3784600" y="3135313"/>
            <a:ext cx="25400" cy="23812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312" name="Oval 2348"/>
          <p:cNvSpPr>
            <a:spLocks noChangeArrowheads="1"/>
          </p:cNvSpPr>
          <p:nvPr/>
        </p:nvSpPr>
        <p:spPr bwMode="auto">
          <a:xfrm>
            <a:off x="3800475" y="3138488"/>
            <a:ext cx="23813" cy="23812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313" name="Oval 2349"/>
          <p:cNvSpPr>
            <a:spLocks noChangeArrowheads="1"/>
          </p:cNvSpPr>
          <p:nvPr/>
        </p:nvSpPr>
        <p:spPr bwMode="auto">
          <a:xfrm>
            <a:off x="3817938" y="3135313"/>
            <a:ext cx="25400" cy="23812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314" name="Oval 2350"/>
          <p:cNvSpPr>
            <a:spLocks noChangeArrowheads="1"/>
          </p:cNvSpPr>
          <p:nvPr/>
        </p:nvSpPr>
        <p:spPr bwMode="auto">
          <a:xfrm>
            <a:off x="3824288" y="3125788"/>
            <a:ext cx="23812" cy="25400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315" name="Oval 2351"/>
          <p:cNvSpPr>
            <a:spLocks noChangeArrowheads="1"/>
          </p:cNvSpPr>
          <p:nvPr/>
        </p:nvSpPr>
        <p:spPr bwMode="auto">
          <a:xfrm>
            <a:off x="3832225" y="3116263"/>
            <a:ext cx="25400" cy="23812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316" name="Oval 2352"/>
          <p:cNvSpPr>
            <a:spLocks noChangeArrowheads="1"/>
          </p:cNvSpPr>
          <p:nvPr/>
        </p:nvSpPr>
        <p:spPr bwMode="auto">
          <a:xfrm>
            <a:off x="3844925" y="3101975"/>
            <a:ext cx="23813" cy="23813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317" name="Oval 2353"/>
          <p:cNvSpPr>
            <a:spLocks noChangeArrowheads="1"/>
          </p:cNvSpPr>
          <p:nvPr/>
        </p:nvSpPr>
        <p:spPr bwMode="auto">
          <a:xfrm>
            <a:off x="3849688" y="3087688"/>
            <a:ext cx="25400" cy="23812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318" name="Oval 2354"/>
          <p:cNvSpPr>
            <a:spLocks noChangeArrowheads="1"/>
          </p:cNvSpPr>
          <p:nvPr/>
        </p:nvSpPr>
        <p:spPr bwMode="auto">
          <a:xfrm>
            <a:off x="3856038" y="3076575"/>
            <a:ext cx="25400" cy="23813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319" name="Oval 2355"/>
          <p:cNvSpPr>
            <a:spLocks noChangeArrowheads="1"/>
          </p:cNvSpPr>
          <p:nvPr/>
        </p:nvSpPr>
        <p:spPr bwMode="auto">
          <a:xfrm>
            <a:off x="3865563" y="3062288"/>
            <a:ext cx="25400" cy="23812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320" name="Oval 2356"/>
          <p:cNvSpPr>
            <a:spLocks noChangeArrowheads="1"/>
          </p:cNvSpPr>
          <p:nvPr/>
        </p:nvSpPr>
        <p:spPr bwMode="auto">
          <a:xfrm>
            <a:off x="3871913" y="3048000"/>
            <a:ext cx="25400" cy="23813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321" name="Oval 2357"/>
          <p:cNvSpPr>
            <a:spLocks noChangeArrowheads="1"/>
          </p:cNvSpPr>
          <p:nvPr/>
        </p:nvSpPr>
        <p:spPr bwMode="auto">
          <a:xfrm>
            <a:off x="3878263" y="3035300"/>
            <a:ext cx="25400" cy="2222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322" name="Oval 2358"/>
          <p:cNvSpPr>
            <a:spLocks noChangeArrowheads="1"/>
          </p:cNvSpPr>
          <p:nvPr/>
        </p:nvSpPr>
        <p:spPr bwMode="auto">
          <a:xfrm>
            <a:off x="3881438" y="3025775"/>
            <a:ext cx="25400" cy="23813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323" name="Oval 2359"/>
          <p:cNvSpPr>
            <a:spLocks noChangeArrowheads="1"/>
          </p:cNvSpPr>
          <p:nvPr/>
        </p:nvSpPr>
        <p:spPr bwMode="auto">
          <a:xfrm>
            <a:off x="3890963" y="3011488"/>
            <a:ext cx="23812" cy="25400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324" name="Oval 2360"/>
          <p:cNvSpPr>
            <a:spLocks noChangeArrowheads="1"/>
          </p:cNvSpPr>
          <p:nvPr/>
        </p:nvSpPr>
        <p:spPr bwMode="auto">
          <a:xfrm>
            <a:off x="3895725" y="2997200"/>
            <a:ext cx="25400" cy="23813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325" name="Oval 2361"/>
          <p:cNvSpPr>
            <a:spLocks noChangeArrowheads="1"/>
          </p:cNvSpPr>
          <p:nvPr/>
        </p:nvSpPr>
        <p:spPr bwMode="auto">
          <a:xfrm>
            <a:off x="3902075" y="2984500"/>
            <a:ext cx="25400" cy="2222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326" name="Oval 2362"/>
          <p:cNvSpPr>
            <a:spLocks noChangeArrowheads="1"/>
          </p:cNvSpPr>
          <p:nvPr/>
        </p:nvSpPr>
        <p:spPr bwMode="auto">
          <a:xfrm>
            <a:off x="3927475" y="2759075"/>
            <a:ext cx="25400" cy="23813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327" name="Oval 2363"/>
          <p:cNvSpPr>
            <a:spLocks noChangeArrowheads="1"/>
          </p:cNvSpPr>
          <p:nvPr/>
        </p:nvSpPr>
        <p:spPr bwMode="auto">
          <a:xfrm>
            <a:off x="3927475" y="2768600"/>
            <a:ext cx="25400" cy="2222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328" name="Oval 2364"/>
          <p:cNvSpPr>
            <a:spLocks noChangeArrowheads="1"/>
          </p:cNvSpPr>
          <p:nvPr/>
        </p:nvSpPr>
        <p:spPr bwMode="auto">
          <a:xfrm>
            <a:off x="3927475" y="2781300"/>
            <a:ext cx="25400" cy="23813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329" name="Oval 2365"/>
          <p:cNvSpPr>
            <a:spLocks noChangeArrowheads="1"/>
          </p:cNvSpPr>
          <p:nvPr/>
        </p:nvSpPr>
        <p:spPr bwMode="auto">
          <a:xfrm>
            <a:off x="3927475" y="2792413"/>
            <a:ext cx="25400" cy="25400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330" name="Oval 2366"/>
          <p:cNvSpPr>
            <a:spLocks noChangeArrowheads="1"/>
          </p:cNvSpPr>
          <p:nvPr/>
        </p:nvSpPr>
        <p:spPr bwMode="auto">
          <a:xfrm>
            <a:off x="3927475" y="2806700"/>
            <a:ext cx="25400" cy="23813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331" name="Oval 2367"/>
          <p:cNvSpPr>
            <a:spLocks noChangeArrowheads="1"/>
          </p:cNvSpPr>
          <p:nvPr/>
        </p:nvSpPr>
        <p:spPr bwMode="auto">
          <a:xfrm>
            <a:off x="3927475" y="2811463"/>
            <a:ext cx="25400" cy="25400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332" name="Oval 2368"/>
          <p:cNvSpPr>
            <a:spLocks noChangeArrowheads="1"/>
          </p:cNvSpPr>
          <p:nvPr/>
        </p:nvSpPr>
        <p:spPr bwMode="auto">
          <a:xfrm>
            <a:off x="3927475" y="2827338"/>
            <a:ext cx="25400" cy="2222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333" name="Oval 2369"/>
          <p:cNvSpPr>
            <a:spLocks noChangeArrowheads="1"/>
          </p:cNvSpPr>
          <p:nvPr/>
        </p:nvSpPr>
        <p:spPr bwMode="auto">
          <a:xfrm>
            <a:off x="3927475" y="2835275"/>
            <a:ext cx="25400" cy="2222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334" name="Oval 2370"/>
          <p:cNvSpPr>
            <a:spLocks noChangeArrowheads="1"/>
          </p:cNvSpPr>
          <p:nvPr/>
        </p:nvSpPr>
        <p:spPr bwMode="auto">
          <a:xfrm>
            <a:off x="3927475" y="2847975"/>
            <a:ext cx="25400" cy="25400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335" name="Oval 2371"/>
          <p:cNvSpPr>
            <a:spLocks noChangeArrowheads="1"/>
          </p:cNvSpPr>
          <p:nvPr/>
        </p:nvSpPr>
        <p:spPr bwMode="auto">
          <a:xfrm>
            <a:off x="3927475" y="2859088"/>
            <a:ext cx="25400" cy="25400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336" name="Oval 2372"/>
          <p:cNvSpPr>
            <a:spLocks noChangeArrowheads="1"/>
          </p:cNvSpPr>
          <p:nvPr/>
        </p:nvSpPr>
        <p:spPr bwMode="auto">
          <a:xfrm>
            <a:off x="3930650" y="2874963"/>
            <a:ext cx="25400" cy="2222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337" name="Oval 2373"/>
          <p:cNvSpPr>
            <a:spLocks noChangeArrowheads="1"/>
          </p:cNvSpPr>
          <p:nvPr/>
        </p:nvSpPr>
        <p:spPr bwMode="auto">
          <a:xfrm>
            <a:off x="3927475" y="2878138"/>
            <a:ext cx="25400" cy="2222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338" name="Oval 2374"/>
          <p:cNvSpPr>
            <a:spLocks noChangeArrowheads="1"/>
          </p:cNvSpPr>
          <p:nvPr/>
        </p:nvSpPr>
        <p:spPr bwMode="auto">
          <a:xfrm>
            <a:off x="3930650" y="2890838"/>
            <a:ext cx="25400" cy="23812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339" name="Oval 2375"/>
          <p:cNvSpPr>
            <a:spLocks noChangeArrowheads="1"/>
          </p:cNvSpPr>
          <p:nvPr/>
        </p:nvSpPr>
        <p:spPr bwMode="auto">
          <a:xfrm>
            <a:off x="3930650" y="2897188"/>
            <a:ext cx="25400" cy="2222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340" name="Oval 2376"/>
          <p:cNvSpPr>
            <a:spLocks noChangeArrowheads="1"/>
          </p:cNvSpPr>
          <p:nvPr/>
        </p:nvSpPr>
        <p:spPr bwMode="auto">
          <a:xfrm>
            <a:off x="3927475" y="2909888"/>
            <a:ext cx="25400" cy="25400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341" name="Oval 2377"/>
          <p:cNvSpPr>
            <a:spLocks noChangeArrowheads="1"/>
          </p:cNvSpPr>
          <p:nvPr/>
        </p:nvSpPr>
        <p:spPr bwMode="auto">
          <a:xfrm>
            <a:off x="3927475" y="2917825"/>
            <a:ext cx="25400" cy="25400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342" name="Oval 2378"/>
          <p:cNvSpPr>
            <a:spLocks noChangeArrowheads="1"/>
          </p:cNvSpPr>
          <p:nvPr/>
        </p:nvSpPr>
        <p:spPr bwMode="auto">
          <a:xfrm>
            <a:off x="3927475" y="2933700"/>
            <a:ext cx="25400" cy="23813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343" name="Oval 2379"/>
          <p:cNvSpPr>
            <a:spLocks noChangeArrowheads="1"/>
          </p:cNvSpPr>
          <p:nvPr/>
        </p:nvSpPr>
        <p:spPr bwMode="auto">
          <a:xfrm>
            <a:off x="3927475" y="2946400"/>
            <a:ext cx="25400" cy="23813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344" name="Oval 2380"/>
          <p:cNvSpPr>
            <a:spLocks noChangeArrowheads="1"/>
          </p:cNvSpPr>
          <p:nvPr/>
        </p:nvSpPr>
        <p:spPr bwMode="auto">
          <a:xfrm>
            <a:off x="3927475" y="2957513"/>
            <a:ext cx="25400" cy="25400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345" name="Oval 2381"/>
          <p:cNvSpPr>
            <a:spLocks noChangeArrowheads="1"/>
          </p:cNvSpPr>
          <p:nvPr/>
        </p:nvSpPr>
        <p:spPr bwMode="auto">
          <a:xfrm>
            <a:off x="3927475" y="2971800"/>
            <a:ext cx="25400" cy="25400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346" name="Oval 2382"/>
          <p:cNvSpPr>
            <a:spLocks noChangeArrowheads="1"/>
          </p:cNvSpPr>
          <p:nvPr/>
        </p:nvSpPr>
        <p:spPr bwMode="auto">
          <a:xfrm>
            <a:off x="3927475" y="2984500"/>
            <a:ext cx="25400" cy="2222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347" name="Oval 2383"/>
          <p:cNvSpPr>
            <a:spLocks noChangeArrowheads="1"/>
          </p:cNvSpPr>
          <p:nvPr/>
        </p:nvSpPr>
        <p:spPr bwMode="auto">
          <a:xfrm>
            <a:off x="3930650" y="2786063"/>
            <a:ext cx="25400" cy="2222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348" name="Oval 2384"/>
          <p:cNvSpPr>
            <a:spLocks noChangeArrowheads="1"/>
          </p:cNvSpPr>
          <p:nvPr/>
        </p:nvSpPr>
        <p:spPr bwMode="auto">
          <a:xfrm>
            <a:off x="3906838" y="2967038"/>
            <a:ext cx="25400" cy="23812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349" name="Oval 2385"/>
          <p:cNvSpPr>
            <a:spLocks noChangeArrowheads="1"/>
          </p:cNvSpPr>
          <p:nvPr/>
        </p:nvSpPr>
        <p:spPr bwMode="auto">
          <a:xfrm>
            <a:off x="3913188" y="2952750"/>
            <a:ext cx="23812" cy="23813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350" name="Oval 2386"/>
          <p:cNvSpPr>
            <a:spLocks noChangeArrowheads="1"/>
          </p:cNvSpPr>
          <p:nvPr/>
        </p:nvSpPr>
        <p:spPr bwMode="auto">
          <a:xfrm>
            <a:off x="3914775" y="2938463"/>
            <a:ext cx="25400" cy="23812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351" name="Oval 2387"/>
          <p:cNvSpPr>
            <a:spLocks noChangeArrowheads="1"/>
          </p:cNvSpPr>
          <p:nvPr/>
        </p:nvSpPr>
        <p:spPr bwMode="auto">
          <a:xfrm>
            <a:off x="3921125" y="2925763"/>
            <a:ext cx="25400" cy="2222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352" name="Oval 2388"/>
          <p:cNvSpPr>
            <a:spLocks noChangeArrowheads="1"/>
          </p:cNvSpPr>
          <p:nvPr/>
        </p:nvSpPr>
        <p:spPr bwMode="auto">
          <a:xfrm>
            <a:off x="3924300" y="2906713"/>
            <a:ext cx="25400" cy="25400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353" name="Oval 2389"/>
          <p:cNvSpPr>
            <a:spLocks noChangeArrowheads="1"/>
          </p:cNvSpPr>
          <p:nvPr/>
        </p:nvSpPr>
        <p:spPr bwMode="auto">
          <a:xfrm>
            <a:off x="3924300" y="2894013"/>
            <a:ext cx="25400" cy="23812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354" name="Oval 2390"/>
          <p:cNvSpPr>
            <a:spLocks noChangeArrowheads="1"/>
          </p:cNvSpPr>
          <p:nvPr/>
        </p:nvSpPr>
        <p:spPr bwMode="auto">
          <a:xfrm>
            <a:off x="3927475" y="2879725"/>
            <a:ext cx="25400" cy="23813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355" name="Oval 2391"/>
          <p:cNvSpPr>
            <a:spLocks noChangeArrowheads="1"/>
          </p:cNvSpPr>
          <p:nvPr/>
        </p:nvSpPr>
        <p:spPr bwMode="auto">
          <a:xfrm>
            <a:off x="3927475" y="2862263"/>
            <a:ext cx="25400" cy="25400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356" name="Oval 2392"/>
          <p:cNvSpPr>
            <a:spLocks noChangeArrowheads="1"/>
          </p:cNvSpPr>
          <p:nvPr/>
        </p:nvSpPr>
        <p:spPr bwMode="auto">
          <a:xfrm>
            <a:off x="3930650" y="2843213"/>
            <a:ext cx="25400" cy="23812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357" name="Oval 2393"/>
          <p:cNvSpPr>
            <a:spLocks noChangeArrowheads="1"/>
          </p:cNvSpPr>
          <p:nvPr/>
        </p:nvSpPr>
        <p:spPr bwMode="auto">
          <a:xfrm>
            <a:off x="3930650" y="2828925"/>
            <a:ext cx="25400" cy="23813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358" name="Oval 2394"/>
          <p:cNvSpPr>
            <a:spLocks noChangeArrowheads="1"/>
          </p:cNvSpPr>
          <p:nvPr/>
        </p:nvSpPr>
        <p:spPr bwMode="auto">
          <a:xfrm>
            <a:off x="3930650" y="2816225"/>
            <a:ext cx="25400" cy="2222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359" name="Oval 2395"/>
          <p:cNvSpPr>
            <a:spLocks noChangeArrowheads="1"/>
          </p:cNvSpPr>
          <p:nvPr/>
        </p:nvSpPr>
        <p:spPr bwMode="auto">
          <a:xfrm>
            <a:off x="3930650" y="2800350"/>
            <a:ext cx="25400" cy="25400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360" name="Oval 2396"/>
          <p:cNvSpPr>
            <a:spLocks noChangeArrowheads="1"/>
          </p:cNvSpPr>
          <p:nvPr/>
        </p:nvSpPr>
        <p:spPr bwMode="auto">
          <a:xfrm>
            <a:off x="3930650" y="2787650"/>
            <a:ext cx="25400" cy="2222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361" name="Oval 2397"/>
          <p:cNvSpPr>
            <a:spLocks noChangeArrowheads="1"/>
          </p:cNvSpPr>
          <p:nvPr/>
        </p:nvSpPr>
        <p:spPr bwMode="auto">
          <a:xfrm>
            <a:off x="3930650" y="2773363"/>
            <a:ext cx="25400" cy="23812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362" name="Oval 2398"/>
          <p:cNvSpPr>
            <a:spLocks noChangeArrowheads="1"/>
          </p:cNvSpPr>
          <p:nvPr/>
        </p:nvSpPr>
        <p:spPr bwMode="auto">
          <a:xfrm>
            <a:off x="3930650" y="2759075"/>
            <a:ext cx="25400" cy="23813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363" name="Oval 2399"/>
          <p:cNvSpPr>
            <a:spLocks noChangeArrowheads="1"/>
          </p:cNvSpPr>
          <p:nvPr/>
        </p:nvSpPr>
        <p:spPr bwMode="auto">
          <a:xfrm>
            <a:off x="3876675" y="2882900"/>
            <a:ext cx="25400" cy="23813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364" name="Oval 2400"/>
          <p:cNvSpPr>
            <a:spLocks noChangeArrowheads="1"/>
          </p:cNvSpPr>
          <p:nvPr/>
        </p:nvSpPr>
        <p:spPr bwMode="auto">
          <a:xfrm>
            <a:off x="3892550" y="2882900"/>
            <a:ext cx="23813" cy="23813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365" name="Oval 2401"/>
          <p:cNvSpPr>
            <a:spLocks noChangeArrowheads="1"/>
          </p:cNvSpPr>
          <p:nvPr/>
        </p:nvSpPr>
        <p:spPr bwMode="auto">
          <a:xfrm>
            <a:off x="3906838" y="2882900"/>
            <a:ext cx="25400" cy="23813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366" name="Oval 2402"/>
          <p:cNvSpPr>
            <a:spLocks noChangeArrowheads="1"/>
          </p:cNvSpPr>
          <p:nvPr/>
        </p:nvSpPr>
        <p:spPr bwMode="auto">
          <a:xfrm>
            <a:off x="3927475" y="2882900"/>
            <a:ext cx="25400" cy="23813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367" name="Oval 2403"/>
          <p:cNvSpPr>
            <a:spLocks noChangeArrowheads="1"/>
          </p:cNvSpPr>
          <p:nvPr/>
        </p:nvSpPr>
        <p:spPr bwMode="auto">
          <a:xfrm>
            <a:off x="3944938" y="2886075"/>
            <a:ext cx="25400" cy="2222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368" name="Oval 2404"/>
          <p:cNvSpPr>
            <a:spLocks noChangeArrowheads="1"/>
          </p:cNvSpPr>
          <p:nvPr/>
        </p:nvSpPr>
        <p:spPr bwMode="auto">
          <a:xfrm>
            <a:off x="3957638" y="2886075"/>
            <a:ext cx="23812" cy="2222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369" name="Oval 2405"/>
          <p:cNvSpPr>
            <a:spLocks noChangeArrowheads="1"/>
          </p:cNvSpPr>
          <p:nvPr/>
        </p:nvSpPr>
        <p:spPr bwMode="auto">
          <a:xfrm>
            <a:off x="3968750" y="2882900"/>
            <a:ext cx="25400" cy="23813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370" name="AutoShape 2406"/>
          <p:cNvSpPr>
            <a:spLocks noChangeArrowheads="1"/>
          </p:cNvSpPr>
          <p:nvPr/>
        </p:nvSpPr>
        <p:spPr bwMode="auto">
          <a:xfrm>
            <a:off x="3632200" y="2801938"/>
            <a:ext cx="28575" cy="26987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371" name="AutoShape 2407"/>
          <p:cNvSpPr>
            <a:spLocks noChangeArrowheads="1"/>
          </p:cNvSpPr>
          <p:nvPr/>
        </p:nvSpPr>
        <p:spPr bwMode="auto">
          <a:xfrm>
            <a:off x="3641725" y="2809875"/>
            <a:ext cx="26988" cy="26988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372" name="AutoShape 2408"/>
          <p:cNvSpPr>
            <a:spLocks noChangeArrowheads="1"/>
          </p:cNvSpPr>
          <p:nvPr/>
        </p:nvSpPr>
        <p:spPr bwMode="auto">
          <a:xfrm>
            <a:off x="3652838" y="2822575"/>
            <a:ext cx="28575" cy="25400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373" name="AutoShape 2409"/>
          <p:cNvSpPr>
            <a:spLocks noChangeArrowheads="1"/>
          </p:cNvSpPr>
          <p:nvPr/>
        </p:nvSpPr>
        <p:spPr bwMode="auto">
          <a:xfrm>
            <a:off x="3667125" y="2830513"/>
            <a:ext cx="28575" cy="26987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374" name="AutoShape 2410"/>
          <p:cNvSpPr>
            <a:spLocks noChangeArrowheads="1"/>
          </p:cNvSpPr>
          <p:nvPr/>
        </p:nvSpPr>
        <p:spPr bwMode="auto">
          <a:xfrm>
            <a:off x="3686175" y="2833688"/>
            <a:ext cx="26988" cy="25400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375" name="AutoShape 2411"/>
          <p:cNvSpPr>
            <a:spLocks noChangeArrowheads="1"/>
          </p:cNvSpPr>
          <p:nvPr/>
        </p:nvSpPr>
        <p:spPr bwMode="auto">
          <a:xfrm>
            <a:off x="3709988" y="2827338"/>
            <a:ext cx="26987" cy="26987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376" name="AutoShape 2412"/>
          <p:cNvSpPr>
            <a:spLocks noChangeArrowheads="1"/>
          </p:cNvSpPr>
          <p:nvPr/>
        </p:nvSpPr>
        <p:spPr bwMode="auto">
          <a:xfrm>
            <a:off x="3721100" y="2817813"/>
            <a:ext cx="28575" cy="25400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377" name="AutoShape 2413"/>
          <p:cNvSpPr>
            <a:spLocks noChangeArrowheads="1"/>
          </p:cNvSpPr>
          <p:nvPr/>
        </p:nvSpPr>
        <p:spPr bwMode="auto">
          <a:xfrm>
            <a:off x="3733800" y="2805113"/>
            <a:ext cx="26988" cy="26987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378" name="Oval 2414"/>
          <p:cNvSpPr>
            <a:spLocks noChangeArrowheads="1"/>
          </p:cNvSpPr>
          <p:nvPr/>
        </p:nvSpPr>
        <p:spPr bwMode="auto">
          <a:xfrm>
            <a:off x="3765550" y="2708275"/>
            <a:ext cx="25400" cy="25400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379" name="Oval 2415"/>
          <p:cNvSpPr>
            <a:spLocks noChangeArrowheads="1"/>
          </p:cNvSpPr>
          <p:nvPr/>
        </p:nvSpPr>
        <p:spPr bwMode="auto">
          <a:xfrm>
            <a:off x="3754438" y="2722563"/>
            <a:ext cx="25400" cy="25400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380" name="Oval 2416"/>
          <p:cNvSpPr>
            <a:spLocks noChangeArrowheads="1"/>
          </p:cNvSpPr>
          <p:nvPr/>
        </p:nvSpPr>
        <p:spPr bwMode="auto">
          <a:xfrm>
            <a:off x="3741738" y="2738438"/>
            <a:ext cx="25400" cy="2222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381" name="Oval 2417"/>
          <p:cNvSpPr>
            <a:spLocks noChangeArrowheads="1"/>
          </p:cNvSpPr>
          <p:nvPr/>
        </p:nvSpPr>
        <p:spPr bwMode="auto">
          <a:xfrm>
            <a:off x="3733800" y="2747963"/>
            <a:ext cx="23813" cy="23812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382" name="Oval 2418"/>
          <p:cNvSpPr>
            <a:spLocks noChangeArrowheads="1"/>
          </p:cNvSpPr>
          <p:nvPr/>
        </p:nvSpPr>
        <p:spPr bwMode="auto">
          <a:xfrm>
            <a:off x="3724275" y="2759075"/>
            <a:ext cx="25400" cy="25400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383" name="Oval 2419"/>
          <p:cNvSpPr>
            <a:spLocks noChangeArrowheads="1"/>
          </p:cNvSpPr>
          <p:nvPr/>
        </p:nvSpPr>
        <p:spPr bwMode="auto">
          <a:xfrm>
            <a:off x="3711575" y="2773363"/>
            <a:ext cx="25400" cy="23812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384" name="AutoShape 2420"/>
          <p:cNvSpPr>
            <a:spLocks noChangeArrowheads="1"/>
          </p:cNvSpPr>
          <p:nvPr/>
        </p:nvSpPr>
        <p:spPr bwMode="auto">
          <a:xfrm>
            <a:off x="4333875" y="2962275"/>
            <a:ext cx="26988" cy="23813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385" name="AutoShape 2421"/>
          <p:cNvSpPr>
            <a:spLocks noChangeArrowheads="1"/>
          </p:cNvSpPr>
          <p:nvPr/>
        </p:nvSpPr>
        <p:spPr bwMode="auto">
          <a:xfrm>
            <a:off x="4341813" y="2954338"/>
            <a:ext cx="25400" cy="23812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386" name="AutoShape 2422"/>
          <p:cNvSpPr>
            <a:spLocks noChangeArrowheads="1"/>
          </p:cNvSpPr>
          <p:nvPr/>
        </p:nvSpPr>
        <p:spPr bwMode="auto">
          <a:xfrm>
            <a:off x="4348163" y="2947988"/>
            <a:ext cx="26987" cy="25400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387" name="AutoShape 2423"/>
          <p:cNvSpPr>
            <a:spLocks noChangeArrowheads="1"/>
          </p:cNvSpPr>
          <p:nvPr/>
        </p:nvSpPr>
        <p:spPr bwMode="auto">
          <a:xfrm>
            <a:off x="4357688" y="2938463"/>
            <a:ext cx="28575" cy="25400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388" name="AutoShape 2424"/>
          <p:cNvSpPr>
            <a:spLocks noChangeArrowheads="1"/>
          </p:cNvSpPr>
          <p:nvPr/>
        </p:nvSpPr>
        <p:spPr bwMode="auto">
          <a:xfrm>
            <a:off x="4367213" y="2928938"/>
            <a:ext cx="26987" cy="25400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389" name="AutoShape 2425"/>
          <p:cNvSpPr>
            <a:spLocks noChangeArrowheads="1"/>
          </p:cNvSpPr>
          <p:nvPr/>
        </p:nvSpPr>
        <p:spPr bwMode="auto">
          <a:xfrm>
            <a:off x="4379913" y="2921000"/>
            <a:ext cx="26987" cy="23813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390" name="AutoShape 2426"/>
          <p:cNvSpPr>
            <a:spLocks noChangeArrowheads="1"/>
          </p:cNvSpPr>
          <p:nvPr/>
        </p:nvSpPr>
        <p:spPr bwMode="auto">
          <a:xfrm>
            <a:off x="4389438" y="2911475"/>
            <a:ext cx="26987" cy="25400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391" name="AutoShape 2427"/>
          <p:cNvSpPr>
            <a:spLocks noChangeArrowheads="1"/>
          </p:cNvSpPr>
          <p:nvPr/>
        </p:nvSpPr>
        <p:spPr bwMode="auto">
          <a:xfrm>
            <a:off x="4403725" y="2906713"/>
            <a:ext cx="25400" cy="22225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392" name="AutoShape 2428"/>
          <p:cNvSpPr>
            <a:spLocks noChangeArrowheads="1"/>
          </p:cNvSpPr>
          <p:nvPr/>
        </p:nvSpPr>
        <p:spPr bwMode="auto">
          <a:xfrm>
            <a:off x="4411663" y="2901950"/>
            <a:ext cx="26987" cy="23813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393" name="AutoShape 2429"/>
          <p:cNvSpPr>
            <a:spLocks noChangeArrowheads="1"/>
          </p:cNvSpPr>
          <p:nvPr/>
        </p:nvSpPr>
        <p:spPr bwMode="auto">
          <a:xfrm>
            <a:off x="4424363" y="2901950"/>
            <a:ext cx="26987" cy="23813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394" name="AutoShape 2430"/>
          <p:cNvSpPr>
            <a:spLocks noChangeArrowheads="1"/>
          </p:cNvSpPr>
          <p:nvPr/>
        </p:nvSpPr>
        <p:spPr bwMode="auto">
          <a:xfrm>
            <a:off x="4435475" y="2903538"/>
            <a:ext cx="26988" cy="23812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395" name="AutoShape 2431"/>
          <p:cNvSpPr>
            <a:spLocks noChangeArrowheads="1"/>
          </p:cNvSpPr>
          <p:nvPr/>
        </p:nvSpPr>
        <p:spPr bwMode="auto">
          <a:xfrm>
            <a:off x="4446588" y="2913063"/>
            <a:ext cx="25400" cy="23812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396" name="AutoShape 2432"/>
          <p:cNvSpPr>
            <a:spLocks noChangeArrowheads="1"/>
          </p:cNvSpPr>
          <p:nvPr/>
        </p:nvSpPr>
        <p:spPr bwMode="auto">
          <a:xfrm>
            <a:off x="4454525" y="2927350"/>
            <a:ext cx="26988" cy="23813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397" name="AutoShape 2433"/>
          <p:cNvSpPr>
            <a:spLocks noChangeArrowheads="1"/>
          </p:cNvSpPr>
          <p:nvPr/>
        </p:nvSpPr>
        <p:spPr bwMode="auto">
          <a:xfrm>
            <a:off x="4459288" y="2940050"/>
            <a:ext cx="26987" cy="25400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398" name="AutoShape 2434"/>
          <p:cNvSpPr>
            <a:spLocks noChangeArrowheads="1"/>
          </p:cNvSpPr>
          <p:nvPr/>
        </p:nvSpPr>
        <p:spPr bwMode="auto">
          <a:xfrm>
            <a:off x="4459288" y="2952750"/>
            <a:ext cx="26987" cy="23813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399" name="AutoShape 2435"/>
          <p:cNvSpPr>
            <a:spLocks noChangeArrowheads="1"/>
          </p:cNvSpPr>
          <p:nvPr/>
        </p:nvSpPr>
        <p:spPr bwMode="auto">
          <a:xfrm>
            <a:off x="4459288" y="2965450"/>
            <a:ext cx="26987" cy="23813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400" name="AutoShape 2436"/>
          <p:cNvSpPr>
            <a:spLocks noChangeArrowheads="1"/>
          </p:cNvSpPr>
          <p:nvPr/>
        </p:nvSpPr>
        <p:spPr bwMode="auto">
          <a:xfrm>
            <a:off x="4459288" y="2981325"/>
            <a:ext cx="26987" cy="25400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401" name="AutoShape 2437"/>
          <p:cNvSpPr>
            <a:spLocks noChangeArrowheads="1"/>
          </p:cNvSpPr>
          <p:nvPr/>
        </p:nvSpPr>
        <p:spPr bwMode="auto">
          <a:xfrm>
            <a:off x="4459288" y="2990850"/>
            <a:ext cx="26987" cy="25400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402" name="AutoShape 2438"/>
          <p:cNvSpPr>
            <a:spLocks noChangeArrowheads="1"/>
          </p:cNvSpPr>
          <p:nvPr/>
        </p:nvSpPr>
        <p:spPr bwMode="auto">
          <a:xfrm>
            <a:off x="4459288" y="3005138"/>
            <a:ext cx="26987" cy="22225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403" name="AutoShape 2439"/>
          <p:cNvSpPr>
            <a:spLocks noChangeArrowheads="1"/>
          </p:cNvSpPr>
          <p:nvPr/>
        </p:nvSpPr>
        <p:spPr bwMode="auto">
          <a:xfrm>
            <a:off x="4459288" y="3016250"/>
            <a:ext cx="26987" cy="23813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404" name="AutoShape 2440"/>
          <p:cNvSpPr>
            <a:spLocks noChangeArrowheads="1"/>
          </p:cNvSpPr>
          <p:nvPr/>
        </p:nvSpPr>
        <p:spPr bwMode="auto">
          <a:xfrm>
            <a:off x="4459288" y="3027363"/>
            <a:ext cx="26987" cy="23812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405" name="AutoShape 2441"/>
          <p:cNvSpPr>
            <a:spLocks noChangeArrowheads="1"/>
          </p:cNvSpPr>
          <p:nvPr/>
        </p:nvSpPr>
        <p:spPr bwMode="auto">
          <a:xfrm>
            <a:off x="4459288" y="3040063"/>
            <a:ext cx="26987" cy="25400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406" name="AutoShape 2442"/>
          <p:cNvSpPr>
            <a:spLocks noChangeArrowheads="1"/>
          </p:cNvSpPr>
          <p:nvPr/>
        </p:nvSpPr>
        <p:spPr bwMode="auto">
          <a:xfrm>
            <a:off x="4459288" y="3054350"/>
            <a:ext cx="26987" cy="23813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407" name="AutoShape 2443"/>
          <p:cNvSpPr>
            <a:spLocks noChangeArrowheads="1"/>
          </p:cNvSpPr>
          <p:nvPr/>
        </p:nvSpPr>
        <p:spPr bwMode="auto">
          <a:xfrm>
            <a:off x="4459288" y="3065463"/>
            <a:ext cx="26987" cy="23812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408" name="AutoShape 2444"/>
          <p:cNvSpPr>
            <a:spLocks noChangeArrowheads="1"/>
          </p:cNvSpPr>
          <p:nvPr/>
        </p:nvSpPr>
        <p:spPr bwMode="auto">
          <a:xfrm>
            <a:off x="4459288" y="3078163"/>
            <a:ext cx="26987" cy="25400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409" name="AutoShape 2445"/>
          <p:cNvSpPr>
            <a:spLocks noChangeArrowheads="1"/>
          </p:cNvSpPr>
          <p:nvPr/>
        </p:nvSpPr>
        <p:spPr bwMode="auto">
          <a:xfrm>
            <a:off x="4459288" y="3090863"/>
            <a:ext cx="26987" cy="23812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410" name="AutoShape 2446"/>
          <p:cNvSpPr>
            <a:spLocks noChangeArrowheads="1"/>
          </p:cNvSpPr>
          <p:nvPr/>
        </p:nvSpPr>
        <p:spPr bwMode="auto">
          <a:xfrm>
            <a:off x="4459288" y="3101975"/>
            <a:ext cx="26987" cy="23813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411" name="AutoShape 2447"/>
          <p:cNvSpPr>
            <a:spLocks noChangeArrowheads="1"/>
          </p:cNvSpPr>
          <p:nvPr/>
        </p:nvSpPr>
        <p:spPr bwMode="auto">
          <a:xfrm>
            <a:off x="4459288" y="3111500"/>
            <a:ext cx="26987" cy="23813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412" name="AutoShape 2448"/>
          <p:cNvSpPr>
            <a:spLocks noChangeArrowheads="1"/>
          </p:cNvSpPr>
          <p:nvPr/>
        </p:nvSpPr>
        <p:spPr bwMode="auto">
          <a:xfrm>
            <a:off x="4459288" y="3122613"/>
            <a:ext cx="26987" cy="23812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413" name="AutoShape 2449"/>
          <p:cNvSpPr>
            <a:spLocks noChangeArrowheads="1"/>
          </p:cNvSpPr>
          <p:nvPr/>
        </p:nvSpPr>
        <p:spPr bwMode="auto">
          <a:xfrm>
            <a:off x="4459288" y="3135313"/>
            <a:ext cx="26987" cy="22225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414" name="AutoShape 2450"/>
          <p:cNvSpPr>
            <a:spLocks noChangeArrowheads="1"/>
          </p:cNvSpPr>
          <p:nvPr/>
        </p:nvSpPr>
        <p:spPr bwMode="auto">
          <a:xfrm>
            <a:off x="4464050" y="3081338"/>
            <a:ext cx="25400" cy="25400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415" name="AutoShape 2451"/>
          <p:cNvSpPr>
            <a:spLocks noChangeArrowheads="1"/>
          </p:cNvSpPr>
          <p:nvPr/>
        </p:nvSpPr>
        <p:spPr bwMode="auto">
          <a:xfrm>
            <a:off x="4467225" y="3071813"/>
            <a:ext cx="25400" cy="23812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416" name="AutoShape 2452"/>
          <p:cNvSpPr>
            <a:spLocks noChangeArrowheads="1"/>
          </p:cNvSpPr>
          <p:nvPr/>
        </p:nvSpPr>
        <p:spPr bwMode="auto">
          <a:xfrm>
            <a:off x="4470400" y="3059113"/>
            <a:ext cx="28575" cy="25400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417" name="AutoShape 2453"/>
          <p:cNvSpPr>
            <a:spLocks noChangeArrowheads="1"/>
          </p:cNvSpPr>
          <p:nvPr/>
        </p:nvSpPr>
        <p:spPr bwMode="auto">
          <a:xfrm>
            <a:off x="4473575" y="3046413"/>
            <a:ext cx="25400" cy="22225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418" name="AutoShape 2454"/>
          <p:cNvSpPr>
            <a:spLocks noChangeArrowheads="1"/>
          </p:cNvSpPr>
          <p:nvPr/>
        </p:nvSpPr>
        <p:spPr bwMode="auto">
          <a:xfrm>
            <a:off x="4476750" y="3035300"/>
            <a:ext cx="26988" cy="22225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419" name="AutoShape 2455"/>
          <p:cNvSpPr>
            <a:spLocks noChangeArrowheads="1"/>
          </p:cNvSpPr>
          <p:nvPr/>
        </p:nvSpPr>
        <p:spPr bwMode="auto">
          <a:xfrm>
            <a:off x="4484688" y="3021013"/>
            <a:ext cx="25400" cy="25400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420" name="AutoShape 2456"/>
          <p:cNvSpPr>
            <a:spLocks noChangeArrowheads="1"/>
          </p:cNvSpPr>
          <p:nvPr/>
        </p:nvSpPr>
        <p:spPr bwMode="auto">
          <a:xfrm>
            <a:off x="4487863" y="3006725"/>
            <a:ext cx="26987" cy="25400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421" name="AutoShape 2457"/>
          <p:cNvSpPr>
            <a:spLocks noChangeArrowheads="1"/>
          </p:cNvSpPr>
          <p:nvPr/>
        </p:nvSpPr>
        <p:spPr bwMode="auto">
          <a:xfrm>
            <a:off x="4494213" y="2995613"/>
            <a:ext cx="26987" cy="23812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422" name="AutoShape 2458"/>
          <p:cNvSpPr>
            <a:spLocks noChangeArrowheads="1"/>
          </p:cNvSpPr>
          <p:nvPr/>
        </p:nvSpPr>
        <p:spPr bwMode="auto">
          <a:xfrm>
            <a:off x="4498975" y="2986088"/>
            <a:ext cx="26988" cy="22225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423" name="AutoShape 2459"/>
          <p:cNvSpPr>
            <a:spLocks noChangeArrowheads="1"/>
          </p:cNvSpPr>
          <p:nvPr/>
        </p:nvSpPr>
        <p:spPr bwMode="auto">
          <a:xfrm>
            <a:off x="4503738" y="2971800"/>
            <a:ext cx="26987" cy="25400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424" name="AutoShape 2460"/>
          <p:cNvSpPr>
            <a:spLocks noChangeArrowheads="1"/>
          </p:cNvSpPr>
          <p:nvPr/>
        </p:nvSpPr>
        <p:spPr bwMode="auto">
          <a:xfrm>
            <a:off x="4511675" y="2960688"/>
            <a:ext cx="26988" cy="23812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425" name="AutoShape 2461"/>
          <p:cNvSpPr>
            <a:spLocks noChangeArrowheads="1"/>
          </p:cNvSpPr>
          <p:nvPr/>
        </p:nvSpPr>
        <p:spPr bwMode="auto">
          <a:xfrm>
            <a:off x="4519613" y="2947988"/>
            <a:ext cx="25400" cy="25400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426" name="AutoShape 2462"/>
          <p:cNvSpPr>
            <a:spLocks noChangeArrowheads="1"/>
          </p:cNvSpPr>
          <p:nvPr/>
        </p:nvSpPr>
        <p:spPr bwMode="auto">
          <a:xfrm>
            <a:off x="4525963" y="2940050"/>
            <a:ext cx="25400" cy="23813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427" name="AutoShape 2463"/>
          <p:cNvSpPr>
            <a:spLocks noChangeArrowheads="1"/>
          </p:cNvSpPr>
          <p:nvPr/>
        </p:nvSpPr>
        <p:spPr bwMode="auto">
          <a:xfrm>
            <a:off x="4533900" y="2928938"/>
            <a:ext cx="26988" cy="25400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428" name="AutoShape 2464"/>
          <p:cNvSpPr>
            <a:spLocks noChangeArrowheads="1"/>
          </p:cNvSpPr>
          <p:nvPr/>
        </p:nvSpPr>
        <p:spPr bwMode="auto">
          <a:xfrm>
            <a:off x="4543425" y="2922588"/>
            <a:ext cx="25400" cy="23812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429" name="AutoShape 2465"/>
          <p:cNvSpPr>
            <a:spLocks noChangeArrowheads="1"/>
          </p:cNvSpPr>
          <p:nvPr/>
        </p:nvSpPr>
        <p:spPr bwMode="auto">
          <a:xfrm>
            <a:off x="4551363" y="2914650"/>
            <a:ext cx="26987" cy="23813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430" name="AutoShape 2466"/>
          <p:cNvSpPr>
            <a:spLocks noChangeArrowheads="1"/>
          </p:cNvSpPr>
          <p:nvPr/>
        </p:nvSpPr>
        <p:spPr bwMode="auto">
          <a:xfrm>
            <a:off x="4562475" y="2908300"/>
            <a:ext cx="25400" cy="25400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431" name="AutoShape 2467"/>
          <p:cNvSpPr>
            <a:spLocks noChangeArrowheads="1"/>
          </p:cNvSpPr>
          <p:nvPr/>
        </p:nvSpPr>
        <p:spPr bwMode="auto">
          <a:xfrm>
            <a:off x="4568825" y="2901950"/>
            <a:ext cx="28575" cy="25400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432" name="AutoShape 2468"/>
          <p:cNvSpPr>
            <a:spLocks noChangeArrowheads="1"/>
          </p:cNvSpPr>
          <p:nvPr/>
        </p:nvSpPr>
        <p:spPr bwMode="auto">
          <a:xfrm>
            <a:off x="4581525" y="2901950"/>
            <a:ext cx="26988" cy="23813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433" name="AutoShape 2469"/>
          <p:cNvSpPr>
            <a:spLocks noChangeArrowheads="1"/>
          </p:cNvSpPr>
          <p:nvPr/>
        </p:nvSpPr>
        <p:spPr bwMode="auto">
          <a:xfrm>
            <a:off x="4592638" y="2898775"/>
            <a:ext cx="26987" cy="23813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434" name="AutoShape 2470"/>
          <p:cNvSpPr>
            <a:spLocks noChangeArrowheads="1"/>
          </p:cNvSpPr>
          <p:nvPr/>
        </p:nvSpPr>
        <p:spPr bwMode="auto">
          <a:xfrm>
            <a:off x="4608513" y="2897188"/>
            <a:ext cx="25400" cy="25400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435" name="AutoShape 2471"/>
          <p:cNvSpPr>
            <a:spLocks noChangeArrowheads="1"/>
          </p:cNvSpPr>
          <p:nvPr/>
        </p:nvSpPr>
        <p:spPr bwMode="auto">
          <a:xfrm>
            <a:off x="4618038" y="2901950"/>
            <a:ext cx="26987" cy="22225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436" name="AutoShape 2472"/>
          <p:cNvSpPr>
            <a:spLocks noChangeArrowheads="1"/>
          </p:cNvSpPr>
          <p:nvPr/>
        </p:nvSpPr>
        <p:spPr bwMode="auto">
          <a:xfrm>
            <a:off x="4629150" y="2906713"/>
            <a:ext cx="25400" cy="25400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437" name="AutoShape 2473"/>
          <p:cNvSpPr>
            <a:spLocks noChangeArrowheads="1"/>
          </p:cNvSpPr>
          <p:nvPr/>
        </p:nvSpPr>
        <p:spPr bwMode="auto">
          <a:xfrm>
            <a:off x="4638675" y="2917825"/>
            <a:ext cx="26988" cy="22225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438" name="AutoShape 2474"/>
          <p:cNvSpPr>
            <a:spLocks noChangeArrowheads="1"/>
          </p:cNvSpPr>
          <p:nvPr/>
        </p:nvSpPr>
        <p:spPr bwMode="auto">
          <a:xfrm>
            <a:off x="4645025" y="2927350"/>
            <a:ext cx="28575" cy="23813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439" name="AutoShape 2475"/>
          <p:cNvSpPr>
            <a:spLocks noChangeArrowheads="1"/>
          </p:cNvSpPr>
          <p:nvPr/>
        </p:nvSpPr>
        <p:spPr bwMode="auto">
          <a:xfrm>
            <a:off x="4652963" y="2938463"/>
            <a:ext cx="26987" cy="25400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440" name="AutoShape 2476"/>
          <p:cNvSpPr>
            <a:spLocks noChangeArrowheads="1"/>
          </p:cNvSpPr>
          <p:nvPr/>
        </p:nvSpPr>
        <p:spPr bwMode="auto">
          <a:xfrm>
            <a:off x="4656138" y="2949575"/>
            <a:ext cx="25400" cy="25400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441" name="AutoShape 2477"/>
          <p:cNvSpPr>
            <a:spLocks noChangeArrowheads="1"/>
          </p:cNvSpPr>
          <p:nvPr/>
        </p:nvSpPr>
        <p:spPr bwMode="auto">
          <a:xfrm>
            <a:off x="4656138" y="2960688"/>
            <a:ext cx="25400" cy="25400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442" name="AutoShape 2478"/>
          <p:cNvSpPr>
            <a:spLocks noChangeArrowheads="1"/>
          </p:cNvSpPr>
          <p:nvPr/>
        </p:nvSpPr>
        <p:spPr bwMode="auto">
          <a:xfrm>
            <a:off x="4656138" y="2973388"/>
            <a:ext cx="25400" cy="23812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443" name="AutoShape 2479"/>
          <p:cNvSpPr>
            <a:spLocks noChangeArrowheads="1"/>
          </p:cNvSpPr>
          <p:nvPr/>
        </p:nvSpPr>
        <p:spPr bwMode="auto">
          <a:xfrm>
            <a:off x="4656138" y="2984500"/>
            <a:ext cx="25400" cy="22225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444" name="AutoShape 2480"/>
          <p:cNvSpPr>
            <a:spLocks noChangeArrowheads="1"/>
          </p:cNvSpPr>
          <p:nvPr/>
        </p:nvSpPr>
        <p:spPr bwMode="auto">
          <a:xfrm>
            <a:off x="4656138" y="2995613"/>
            <a:ext cx="25400" cy="23812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445" name="AutoShape 2481"/>
          <p:cNvSpPr>
            <a:spLocks noChangeArrowheads="1"/>
          </p:cNvSpPr>
          <p:nvPr/>
        </p:nvSpPr>
        <p:spPr bwMode="auto">
          <a:xfrm>
            <a:off x="4656138" y="3006725"/>
            <a:ext cx="25400" cy="25400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446" name="AutoShape 2482"/>
          <p:cNvSpPr>
            <a:spLocks noChangeArrowheads="1"/>
          </p:cNvSpPr>
          <p:nvPr/>
        </p:nvSpPr>
        <p:spPr bwMode="auto">
          <a:xfrm>
            <a:off x="4656138" y="3019425"/>
            <a:ext cx="25400" cy="25400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447" name="AutoShape 2483"/>
          <p:cNvSpPr>
            <a:spLocks noChangeArrowheads="1"/>
          </p:cNvSpPr>
          <p:nvPr/>
        </p:nvSpPr>
        <p:spPr bwMode="auto">
          <a:xfrm>
            <a:off x="4656138" y="3032125"/>
            <a:ext cx="25400" cy="23813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448" name="AutoShape 2484"/>
          <p:cNvSpPr>
            <a:spLocks noChangeArrowheads="1"/>
          </p:cNvSpPr>
          <p:nvPr/>
        </p:nvSpPr>
        <p:spPr bwMode="auto">
          <a:xfrm>
            <a:off x="4656138" y="3046413"/>
            <a:ext cx="25400" cy="23812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449" name="AutoShape 2485"/>
          <p:cNvSpPr>
            <a:spLocks noChangeArrowheads="1"/>
          </p:cNvSpPr>
          <p:nvPr/>
        </p:nvSpPr>
        <p:spPr bwMode="auto">
          <a:xfrm>
            <a:off x="4656138" y="3057525"/>
            <a:ext cx="25400" cy="25400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450" name="AutoShape 2486"/>
          <p:cNvSpPr>
            <a:spLocks noChangeArrowheads="1"/>
          </p:cNvSpPr>
          <p:nvPr/>
        </p:nvSpPr>
        <p:spPr bwMode="auto">
          <a:xfrm>
            <a:off x="4656138" y="3073400"/>
            <a:ext cx="25400" cy="23813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451" name="AutoShape 2487"/>
          <p:cNvSpPr>
            <a:spLocks noChangeArrowheads="1"/>
          </p:cNvSpPr>
          <p:nvPr/>
        </p:nvSpPr>
        <p:spPr bwMode="auto">
          <a:xfrm>
            <a:off x="4656138" y="3086100"/>
            <a:ext cx="25400" cy="25400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452" name="AutoShape 2488"/>
          <p:cNvSpPr>
            <a:spLocks noChangeArrowheads="1"/>
          </p:cNvSpPr>
          <p:nvPr/>
        </p:nvSpPr>
        <p:spPr bwMode="auto">
          <a:xfrm>
            <a:off x="4657725" y="3095625"/>
            <a:ext cx="26988" cy="25400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453" name="AutoShape 2489"/>
          <p:cNvSpPr>
            <a:spLocks noChangeArrowheads="1"/>
          </p:cNvSpPr>
          <p:nvPr/>
        </p:nvSpPr>
        <p:spPr bwMode="auto">
          <a:xfrm>
            <a:off x="4662488" y="3111500"/>
            <a:ext cx="26987" cy="23813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454" name="AutoShape 2490"/>
          <p:cNvSpPr>
            <a:spLocks noChangeArrowheads="1"/>
          </p:cNvSpPr>
          <p:nvPr/>
        </p:nvSpPr>
        <p:spPr bwMode="auto">
          <a:xfrm>
            <a:off x="4670425" y="3121025"/>
            <a:ext cx="25400" cy="25400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455" name="AutoShape 2491"/>
          <p:cNvSpPr>
            <a:spLocks noChangeArrowheads="1"/>
          </p:cNvSpPr>
          <p:nvPr/>
        </p:nvSpPr>
        <p:spPr bwMode="auto">
          <a:xfrm>
            <a:off x="4676775" y="3128963"/>
            <a:ext cx="25400" cy="23812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456" name="AutoShape 2492"/>
          <p:cNvSpPr>
            <a:spLocks noChangeArrowheads="1"/>
          </p:cNvSpPr>
          <p:nvPr/>
        </p:nvSpPr>
        <p:spPr bwMode="auto">
          <a:xfrm>
            <a:off x="4687888" y="3135313"/>
            <a:ext cx="25400" cy="23812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457" name="AutoShape 2493"/>
          <p:cNvSpPr>
            <a:spLocks noChangeArrowheads="1"/>
          </p:cNvSpPr>
          <p:nvPr/>
        </p:nvSpPr>
        <p:spPr bwMode="auto">
          <a:xfrm>
            <a:off x="4699000" y="3135313"/>
            <a:ext cx="25400" cy="25400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458" name="AutoShape 2494"/>
          <p:cNvSpPr>
            <a:spLocks noChangeArrowheads="1"/>
          </p:cNvSpPr>
          <p:nvPr/>
        </p:nvSpPr>
        <p:spPr bwMode="auto">
          <a:xfrm>
            <a:off x="4710113" y="3135313"/>
            <a:ext cx="25400" cy="25400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459" name="AutoShape 2495"/>
          <p:cNvSpPr>
            <a:spLocks noChangeArrowheads="1"/>
          </p:cNvSpPr>
          <p:nvPr/>
        </p:nvSpPr>
        <p:spPr bwMode="auto">
          <a:xfrm>
            <a:off x="4719638" y="3132138"/>
            <a:ext cx="26987" cy="23812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460" name="AutoShape 2496"/>
          <p:cNvSpPr>
            <a:spLocks noChangeArrowheads="1"/>
          </p:cNvSpPr>
          <p:nvPr/>
        </p:nvSpPr>
        <p:spPr bwMode="auto">
          <a:xfrm>
            <a:off x="4729163" y="3125788"/>
            <a:ext cx="25400" cy="22225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461" name="AutoShape 2497"/>
          <p:cNvSpPr>
            <a:spLocks noChangeArrowheads="1"/>
          </p:cNvSpPr>
          <p:nvPr/>
        </p:nvSpPr>
        <p:spPr bwMode="auto">
          <a:xfrm>
            <a:off x="4738688" y="3116263"/>
            <a:ext cx="28575" cy="25400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462" name="AutoShape 2498"/>
          <p:cNvSpPr>
            <a:spLocks noChangeArrowheads="1"/>
          </p:cNvSpPr>
          <p:nvPr/>
        </p:nvSpPr>
        <p:spPr bwMode="auto">
          <a:xfrm>
            <a:off x="4749800" y="3106738"/>
            <a:ext cx="25400" cy="25400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463" name="AutoShape 2499"/>
          <p:cNvSpPr>
            <a:spLocks noChangeArrowheads="1"/>
          </p:cNvSpPr>
          <p:nvPr/>
        </p:nvSpPr>
        <p:spPr bwMode="auto">
          <a:xfrm>
            <a:off x="4757738" y="3097213"/>
            <a:ext cx="26987" cy="25400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464" name="AutoShape 2500"/>
          <p:cNvSpPr>
            <a:spLocks noChangeArrowheads="1"/>
          </p:cNvSpPr>
          <p:nvPr/>
        </p:nvSpPr>
        <p:spPr bwMode="auto">
          <a:xfrm>
            <a:off x="4767263" y="3087688"/>
            <a:ext cx="25400" cy="23812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465" name="AutoShape 2501"/>
          <p:cNvSpPr>
            <a:spLocks noChangeArrowheads="1"/>
          </p:cNvSpPr>
          <p:nvPr/>
        </p:nvSpPr>
        <p:spPr bwMode="auto">
          <a:xfrm>
            <a:off x="4772025" y="3076575"/>
            <a:ext cx="25400" cy="25400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466" name="AutoShape 2502"/>
          <p:cNvSpPr>
            <a:spLocks noChangeArrowheads="1"/>
          </p:cNvSpPr>
          <p:nvPr/>
        </p:nvSpPr>
        <p:spPr bwMode="auto">
          <a:xfrm>
            <a:off x="4778375" y="3065463"/>
            <a:ext cx="26988" cy="23812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467" name="AutoShape 2503"/>
          <p:cNvSpPr>
            <a:spLocks noChangeArrowheads="1"/>
          </p:cNvSpPr>
          <p:nvPr/>
        </p:nvSpPr>
        <p:spPr bwMode="auto">
          <a:xfrm>
            <a:off x="4786313" y="3054350"/>
            <a:ext cx="26987" cy="23813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468" name="AutoShape 2504"/>
          <p:cNvSpPr>
            <a:spLocks noChangeArrowheads="1"/>
          </p:cNvSpPr>
          <p:nvPr/>
        </p:nvSpPr>
        <p:spPr bwMode="auto">
          <a:xfrm>
            <a:off x="4791075" y="3044825"/>
            <a:ext cx="25400" cy="23813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469" name="AutoShape 2505"/>
          <p:cNvSpPr>
            <a:spLocks noChangeArrowheads="1"/>
          </p:cNvSpPr>
          <p:nvPr/>
        </p:nvSpPr>
        <p:spPr bwMode="auto">
          <a:xfrm>
            <a:off x="4795838" y="3032125"/>
            <a:ext cx="28575" cy="23813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470" name="AutoShape 2506"/>
          <p:cNvSpPr>
            <a:spLocks noChangeArrowheads="1"/>
          </p:cNvSpPr>
          <p:nvPr/>
        </p:nvSpPr>
        <p:spPr bwMode="auto">
          <a:xfrm>
            <a:off x="4795838" y="3028950"/>
            <a:ext cx="25400" cy="25400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471" name="AutoShape 2507"/>
          <p:cNvSpPr>
            <a:spLocks noChangeArrowheads="1"/>
          </p:cNvSpPr>
          <p:nvPr/>
        </p:nvSpPr>
        <p:spPr bwMode="auto">
          <a:xfrm>
            <a:off x="4802188" y="3019425"/>
            <a:ext cx="26987" cy="25400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472" name="AutoShape 2508"/>
          <p:cNvSpPr>
            <a:spLocks noChangeArrowheads="1"/>
          </p:cNvSpPr>
          <p:nvPr/>
        </p:nvSpPr>
        <p:spPr bwMode="auto">
          <a:xfrm>
            <a:off x="4808538" y="3008313"/>
            <a:ext cx="26987" cy="25400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473" name="AutoShape 2509"/>
          <p:cNvSpPr>
            <a:spLocks noChangeArrowheads="1"/>
          </p:cNvSpPr>
          <p:nvPr/>
        </p:nvSpPr>
        <p:spPr bwMode="auto">
          <a:xfrm>
            <a:off x="4813300" y="2997200"/>
            <a:ext cx="26988" cy="25400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474" name="AutoShape 2510"/>
          <p:cNvSpPr>
            <a:spLocks noChangeArrowheads="1"/>
          </p:cNvSpPr>
          <p:nvPr/>
        </p:nvSpPr>
        <p:spPr bwMode="auto">
          <a:xfrm>
            <a:off x="4819650" y="2986088"/>
            <a:ext cx="26988" cy="23812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475" name="AutoShape 2511"/>
          <p:cNvSpPr>
            <a:spLocks noChangeArrowheads="1"/>
          </p:cNvSpPr>
          <p:nvPr/>
        </p:nvSpPr>
        <p:spPr bwMode="auto">
          <a:xfrm>
            <a:off x="4827588" y="2974975"/>
            <a:ext cx="26987" cy="23813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476" name="AutoShape 2512"/>
          <p:cNvSpPr>
            <a:spLocks noChangeArrowheads="1"/>
          </p:cNvSpPr>
          <p:nvPr/>
        </p:nvSpPr>
        <p:spPr bwMode="auto">
          <a:xfrm>
            <a:off x="4833938" y="2962275"/>
            <a:ext cx="23812" cy="23813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477" name="AutoShape 2513"/>
          <p:cNvSpPr>
            <a:spLocks noChangeArrowheads="1"/>
          </p:cNvSpPr>
          <p:nvPr/>
        </p:nvSpPr>
        <p:spPr bwMode="auto">
          <a:xfrm>
            <a:off x="4838700" y="2946400"/>
            <a:ext cx="26988" cy="23813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478" name="AutoShape 2514"/>
          <p:cNvSpPr>
            <a:spLocks noChangeArrowheads="1"/>
          </p:cNvSpPr>
          <p:nvPr/>
        </p:nvSpPr>
        <p:spPr bwMode="auto">
          <a:xfrm>
            <a:off x="4845050" y="2936875"/>
            <a:ext cx="26988" cy="23813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479" name="AutoShape 2515"/>
          <p:cNvSpPr>
            <a:spLocks noChangeArrowheads="1"/>
          </p:cNvSpPr>
          <p:nvPr/>
        </p:nvSpPr>
        <p:spPr bwMode="auto">
          <a:xfrm>
            <a:off x="4849813" y="2925763"/>
            <a:ext cx="26987" cy="23812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480" name="AutoShape 2516"/>
          <p:cNvSpPr>
            <a:spLocks noChangeArrowheads="1"/>
          </p:cNvSpPr>
          <p:nvPr/>
        </p:nvSpPr>
        <p:spPr bwMode="auto">
          <a:xfrm>
            <a:off x="4854575" y="2916238"/>
            <a:ext cx="25400" cy="23812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481" name="AutoShape 2517"/>
          <p:cNvSpPr>
            <a:spLocks noChangeArrowheads="1"/>
          </p:cNvSpPr>
          <p:nvPr/>
        </p:nvSpPr>
        <p:spPr bwMode="auto">
          <a:xfrm>
            <a:off x="4857750" y="2905125"/>
            <a:ext cx="26988" cy="22225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482" name="AutoShape 2518"/>
          <p:cNvSpPr>
            <a:spLocks noChangeArrowheads="1"/>
          </p:cNvSpPr>
          <p:nvPr/>
        </p:nvSpPr>
        <p:spPr bwMode="auto">
          <a:xfrm>
            <a:off x="4862513" y="2894013"/>
            <a:ext cx="28575" cy="23812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483" name="AutoShape 2519"/>
          <p:cNvSpPr>
            <a:spLocks noChangeArrowheads="1"/>
          </p:cNvSpPr>
          <p:nvPr/>
        </p:nvSpPr>
        <p:spPr bwMode="auto">
          <a:xfrm>
            <a:off x="4870450" y="2879725"/>
            <a:ext cx="26988" cy="22225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484" name="AutoShape 2520"/>
          <p:cNvSpPr>
            <a:spLocks noChangeArrowheads="1"/>
          </p:cNvSpPr>
          <p:nvPr/>
        </p:nvSpPr>
        <p:spPr bwMode="auto">
          <a:xfrm>
            <a:off x="4875213" y="2867025"/>
            <a:ext cx="26987" cy="25400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485" name="AutoShape 2521"/>
          <p:cNvSpPr>
            <a:spLocks noChangeArrowheads="1"/>
          </p:cNvSpPr>
          <p:nvPr/>
        </p:nvSpPr>
        <p:spPr bwMode="auto">
          <a:xfrm>
            <a:off x="4879975" y="2854325"/>
            <a:ext cx="26988" cy="23813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486" name="AutoShape 2522"/>
          <p:cNvSpPr>
            <a:spLocks noChangeArrowheads="1"/>
          </p:cNvSpPr>
          <p:nvPr/>
        </p:nvSpPr>
        <p:spPr bwMode="auto">
          <a:xfrm>
            <a:off x="4886325" y="2840038"/>
            <a:ext cx="26988" cy="25400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487" name="AutoShape 2523"/>
          <p:cNvSpPr>
            <a:spLocks noChangeArrowheads="1"/>
          </p:cNvSpPr>
          <p:nvPr/>
        </p:nvSpPr>
        <p:spPr bwMode="auto">
          <a:xfrm>
            <a:off x="4892675" y="2827338"/>
            <a:ext cx="26988" cy="25400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488" name="AutoShape 2524"/>
          <p:cNvSpPr>
            <a:spLocks noChangeArrowheads="1"/>
          </p:cNvSpPr>
          <p:nvPr/>
        </p:nvSpPr>
        <p:spPr bwMode="auto">
          <a:xfrm>
            <a:off x="4899025" y="2817813"/>
            <a:ext cx="26988" cy="22225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489" name="AutoShape 2525"/>
          <p:cNvSpPr>
            <a:spLocks noChangeArrowheads="1"/>
          </p:cNvSpPr>
          <p:nvPr/>
        </p:nvSpPr>
        <p:spPr bwMode="auto">
          <a:xfrm>
            <a:off x="4903788" y="2803525"/>
            <a:ext cx="25400" cy="23813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490" name="AutoShape 2526"/>
          <p:cNvSpPr>
            <a:spLocks noChangeArrowheads="1"/>
          </p:cNvSpPr>
          <p:nvPr/>
        </p:nvSpPr>
        <p:spPr bwMode="auto">
          <a:xfrm>
            <a:off x="4910138" y="2792413"/>
            <a:ext cx="26987" cy="25400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491" name="AutoShape 2527"/>
          <p:cNvSpPr>
            <a:spLocks noChangeArrowheads="1"/>
          </p:cNvSpPr>
          <p:nvPr/>
        </p:nvSpPr>
        <p:spPr bwMode="auto">
          <a:xfrm>
            <a:off x="4916488" y="2781300"/>
            <a:ext cx="25400" cy="25400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492" name="AutoShape 2528"/>
          <p:cNvSpPr>
            <a:spLocks noChangeArrowheads="1"/>
          </p:cNvSpPr>
          <p:nvPr/>
        </p:nvSpPr>
        <p:spPr bwMode="auto">
          <a:xfrm>
            <a:off x="4919663" y="2771775"/>
            <a:ext cx="26987" cy="25400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493" name="AutoShape 2529"/>
          <p:cNvSpPr>
            <a:spLocks noChangeArrowheads="1"/>
          </p:cNvSpPr>
          <p:nvPr/>
        </p:nvSpPr>
        <p:spPr bwMode="auto">
          <a:xfrm>
            <a:off x="4924425" y="2762250"/>
            <a:ext cx="26988" cy="25400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494" name="AutoShape 2530"/>
          <p:cNvSpPr>
            <a:spLocks noChangeArrowheads="1"/>
          </p:cNvSpPr>
          <p:nvPr/>
        </p:nvSpPr>
        <p:spPr bwMode="auto">
          <a:xfrm>
            <a:off x="4932363" y="2747963"/>
            <a:ext cx="26987" cy="25400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495" name="AutoShape 2531"/>
          <p:cNvSpPr>
            <a:spLocks noChangeArrowheads="1"/>
          </p:cNvSpPr>
          <p:nvPr/>
        </p:nvSpPr>
        <p:spPr bwMode="auto">
          <a:xfrm>
            <a:off x="4937125" y="2736850"/>
            <a:ext cx="25400" cy="23813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496" name="AutoShape 2532"/>
          <p:cNvSpPr>
            <a:spLocks noChangeArrowheads="1"/>
          </p:cNvSpPr>
          <p:nvPr/>
        </p:nvSpPr>
        <p:spPr bwMode="auto">
          <a:xfrm>
            <a:off x="4940300" y="2724150"/>
            <a:ext cx="28575" cy="23813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497" name="AutoShape 2533"/>
          <p:cNvSpPr>
            <a:spLocks noChangeArrowheads="1"/>
          </p:cNvSpPr>
          <p:nvPr/>
        </p:nvSpPr>
        <p:spPr bwMode="auto">
          <a:xfrm>
            <a:off x="4946650" y="2713038"/>
            <a:ext cx="25400" cy="25400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498" name="AutoShape 2534"/>
          <p:cNvSpPr>
            <a:spLocks noChangeArrowheads="1"/>
          </p:cNvSpPr>
          <p:nvPr/>
        </p:nvSpPr>
        <p:spPr bwMode="auto">
          <a:xfrm>
            <a:off x="4949825" y="2703513"/>
            <a:ext cx="26988" cy="25400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499" name="AutoShape 2535"/>
          <p:cNvSpPr>
            <a:spLocks noChangeArrowheads="1"/>
          </p:cNvSpPr>
          <p:nvPr/>
        </p:nvSpPr>
        <p:spPr bwMode="auto">
          <a:xfrm>
            <a:off x="4957763" y="2689225"/>
            <a:ext cx="25400" cy="23813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500" name="AutoShape 2536"/>
          <p:cNvSpPr>
            <a:spLocks noChangeArrowheads="1"/>
          </p:cNvSpPr>
          <p:nvPr/>
        </p:nvSpPr>
        <p:spPr bwMode="auto">
          <a:xfrm>
            <a:off x="4960938" y="2678113"/>
            <a:ext cx="26987" cy="23812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501" name="AutoShape 2537"/>
          <p:cNvSpPr>
            <a:spLocks noChangeArrowheads="1"/>
          </p:cNvSpPr>
          <p:nvPr/>
        </p:nvSpPr>
        <p:spPr bwMode="auto">
          <a:xfrm>
            <a:off x="4967288" y="2663825"/>
            <a:ext cx="25400" cy="25400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502" name="AutoShape 2538"/>
          <p:cNvSpPr>
            <a:spLocks noChangeArrowheads="1"/>
          </p:cNvSpPr>
          <p:nvPr/>
        </p:nvSpPr>
        <p:spPr bwMode="auto">
          <a:xfrm>
            <a:off x="4968875" y="2654300"/>
            <a:ext cx="26988" cy="23813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503" name="AutoShape 2539"/>
          <p:cNvSpPr>
            <a:spLocks noChangeArrowheads="1"/>
          </p:cNvSpPr>
          <p:nvPr/>
        </p:nvSpPr>
        <p:spPr bwMode="auto">
          <a:xfrm>
            <a:off x="4972050" y="2641600"/>
            <a:ext cx="26988" cy="25400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504" name="AutoShape 2540"/>
          <p:cNvSpPr>
            <a:spLocks noChangeArrowheads="1"/>
          </p:cNvSpPr>
          <p:nvPr/>
        </p:nvSpPr>
        <p:spPr bwMode="auto">
          <a:xfrm>
            <a:off x="4975225" y="2628900"/>
            <a:ext cx="25400" cy="20638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505" name="AutoShape 2541"/>
          <p:cNvSpPr>
            <a:spLocks noChangeArrowheads="1"/>
          </p:cNvSpPr>
          <p:nvPr/>
        </p:nvSpPr>
        <p:spPr bwMode="auto">
          <a:xfrm>
            <a:off x="4978400" y="2617788"/>
            <a:ext cx="25400" cy="22225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506" name="AutoShape 2542"/>
          <p:cNvSpPr>
            <a:spLocks noChangeArrowheads="1"/>
          </p:cNvSpPr>
          <p:nvPr/>
        </p:nvSpPr>
        <p:spPr bwMode="auto">
          <a:xfrm>
            <a:off x="4978400" y="2606675"/>
            <a:ext cx="25400" cy="22225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507" name="AutoShape 2543"/>
          <p:cNvSpPr>
            <a:spLocks noChangeArrowheads="1"/>
          </p:cNvSpPr>
          <p:nvPr/>
        </p:nvSpPr>
        <p:spPr bwMode="auto">
          <a:xfrm>
            <a:off x="4978400" y="2592388"/>
            <a:ext cx="25400" cy="25400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508" name="AutoShape 2544"/>
          <p:cNvSpPr>
            <a:spLocks noChangeArrowheads="1"/>
          </p:cNvSpPr>
          <p:nvPr/>
        </p:nvSpPr>
        <p:spPr bwMode="auto">
          <a:xfrm>
            <a:off x="4976813" y="2579688"/>
            <a:ext cx="25400" cy="25400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509" name="AutoShape 2545"/>
          <p:cNvSpPr>
            <a:spLocks noChangeArrowheads="1"/>
          </p:cNvSpPr>
          <p:nvPr/>
        </p:nvSpPr>
        <p:spPr bwMode="auto">
          <a:xfrm>
            <a:off x="4976813" y="2568575"/>
            <a:ext cx="25400" cy="23813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510" name="AutoShape 2546"/>
          <p:cNvSpPr>
            <a:spLocks noChangeArrowheads="1"/>
          </p:cNvSpPr>
          <p:nvPr/>
        </p:nvSpPr>
        <p:spPr bwMode="auto">
          <a:xfrm>
            <a:off x="4972050" y="2559050"/>
            <a:ext cx="26988" cy="23813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511" name="AutoShape 2547"/>
          <p:cNvSpPr>
            <a:spLocks noChangeArrowheads="1"/>
          </p:cNvSpPr>
          <p:nvPr/>
        </p:nvSpPr>
        <p:spPr bwMode="auto">
          <a:xfrm>
            <a:off x="4964113" y="2547938"/>
            <a:ext cx="26987" cy="23812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512" name="AutoShape 2548"/>
          <p:cNvSpPr>
            <a:spLocks noChangeArrowheads="1"/>
          </p:cNvSpPr>
          <p:nvPr/>
        </p:nvSpPr>
        <p:spPr bwMode="auto">
          <a:xfrm>
            <a:off x="4956175" y="2540000"/>
            <a:ext cx="25400" cy="23813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513" name="AutoShape 2549"/>
          <p:cNvSpPr>
            <a:spLocks noChangeArrowheads="1"/>
          </p:cNvSpPr>
          <p:nvPr/>
        </p:nvSpPr>
        <p:spPr bwMode="auto">
          <a:xfrm>
            <a:off x="4940300" y="2535238"/>
            <a:ext cx="28575" cy="23812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514" name="AutoShape 2550"/>
          <p:cNvSpPr>
            <a:spLocks noChangeArrowheads="1"/>
          </p:cNvSpPr>
          <p:nvPr/>
        </p:nvSpPr>
        <p:spPr bwMode="auto">
          <a:xfrm>
            <a:off x="4927600" y="2535238"/>
            <a:ext cx="26988" cy="23812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515" name="AutoShape 2551"/>
          <p:cNvSpPr>
            <a:spLocks noChangeArrowheads="1"/>
          </p:cNvSpPr>
          <p:nvPr/>
        </p:nvSpPr>
        <p:spPr bwMode="auto">
          <a:xfrm>
            <a:off x="4919663" y="2535238"/>
            <a:ext cx="25400" cy="23812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516" name="AutoShape 2552"/>
          <p:cNvSpPr>
            <a:spLocks noChangeArrowheads="1"/>
          </p:cNvSpPr>
          <p:nvPr/>
        </p:nvSpPr>
        <p:spPr bwMode="auto">
          <a:xfrm>
            <a:off x="4906963" y="2541588"/>
            <a:ext cx="26987" cy="25400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517" name="AutoShape 2553"/>
          <p:cNvSpPr>
            <a:spLocks noChangeArrowheads="1"/>
          </p:cNvSpPr>
          <p:nvPr/>
        </p:nvSpPr>
        <p:spPr bwMode="auto">
          <a:xfrm>
            <a:off x="4895850" y="2549525"/>
            <a:ext cx="25400" cy="23813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518" name="AutoShape 2554"/>
          <p:cNvSpPr>
            <a:spLocks noChangeArrowheads="1"/>
          </p:cNvSpPr>
          <p:nvPr/>
        </p:nvSpPr>
        <p:spPr bwMode="auto">
          <a:xfrm>
            <a:off x="4884738" y="2560638"/>
            <a:ext cx="28575" cy="25400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519" name="AutoShape 2555"/>
          <p:cNvSpPr>
            <a:spLocks noChangeArrowheads="1"/>
          </p:cNvSpPr>
          <p:nvPr/>
        </p:nvSpPr>
        <p:spPr bwMode="auto">
          <a:xfrm>
            <a:off x="4878388" y="2574925"/>
            <a:ext cx="25400" cy="23813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520" name="AutoShape 2556"/>
          <p:cNvSpPr>
            <a:spLocks noChangeArrowheads="1"/>
          </p:cNvSpPr>
          <p:nvPr/>
        </p:nvSpPr>
        <p:spPr bwMode="auto">
          <a:xfrm>
            <a:off x="4872038" y="2586038"/>
            <a:ext cx="26987" cy="22225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521" name="AutoShape 2557"/>
          <p:cNvSpPr>
            <a:spLocks noChangeArrowheads="1"/>
          </p:cNvSpPr>
          <p:nvPr/>
        </p:nvSpPr>
        <p:spPr bwMode="auto">
          <a:xfrm>
            <a:off x="4867275" y="2597150"/>
            <a:ext cx="26988" cy="23813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522" name="AutoShape 2558"/>
          <p:cNvSpPr>
            <a:spLocks noChangeArrowheads="1"/>
          </p:cNvSpPr>
          <p:nvPr/>
        </p:nvSpPr>
        <p:spPr bwMode="auto">
          <a:xfrm>
            <a:off x="4862513" y="2608263"/>
            <a:ext cx="26987" cy="23812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523" name="AutoShape 2559"/>
          <p:cNvSpPr>
            <a:spLocks noChangeArrowheads="1"/>
          </p:cNvSpPr>
          <p:nvPr/>
        </p:nvSpPr>
        <p:spPr bwMode="auto">
          <a:xfrm>
            <a:off x="4859338" y="2620963"/>
            <a:ext cx="26987" cy="25400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524" name="AutoShape 2560"/>
          <p:cNvSpPr>
            <a:spLocks noChangeArrowheads="1"/>
          </p:cNvSpPr>
          <p:nvPr/>
        </p:nvSpPr>
        <p:spPr bwMode="auto">
          <a:xfrm>
            <a:off x="4857750" y="2630488"/>
            <a:ext cx="23813" cy="25400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525" name="AutoShape 2561"/>
          <p:cNvSpPr>
            <a:spLocks noChangeArrowheads="1"/>
          </p:cNvSpPr>
          <p:nvPr/>
        </p:nvSpPr>
        <p:spPr bwMode="auto">
          <a:xfrm>
            <a:off x="4856163" y="2641600"/>
            <a:ext cx="25400" cy="25400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526" name="AutoShape 2562"/>
          <p:cNvSpPr>
            <a:spLocks noChangeArrowheads="1"/>
          </p:cNvSpPr>
          <p:nvPr/>
        </p:nvSpPr>
        <p:spPr bwMode="auto">
          <a:xfrm>
            <a:off x="4852988" y="2651125"/>
            <a:ext cx="25400" cy="25400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527" name="AutoShape 2563"/>
          <p:cNvSpPr>
            <a:spLocks noChangeArrowheads="1"/>
          </p:cNvSpPr>
          <p:nvPr/>
        </p:nvSpPr>
        <p:spPr bwMode="auto">
          <a:xfrm>
            <a:off x="4849813" y="2663825"/>
            <a:ext cx="26987" cy="23813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528" name="AutoShape 2564"/>
          <p:cNvSpPr>
            <a:spLocks noChangeArrowheads="1"/>
          </p:cNvSpPr>
          <p:nvPr/>
        </p:nvSpPr>
        <p:spPr bwMode="auto">
          <a:xfrm>
            <a:off x="4849813" y="2678113"/>
            <a:ext cx="26987" cy="23812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529" name="AutoShape 2565"/>
          <p:cNvSpPr>
            <a:spLocks noChangeArrowheads="1"/>
          </p:cNvSpPr>
          <p:nvPr/>
        </p:nvSpPr>
        <p:spPr bwMode="auto">
          <a:xfrm>
            <a:off x="4849813" y="2692400"/>
            <a:ext cx="26987" cy="25400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530" name="AutoShape 2566"/>
          <p:cNvSpPr>
            <a:spLocks noChangeArrowheads="1"/>
          </p:cNvSpPr>
          <p:nvPr/>
        </p:nvSpPr>
        <p:spPr bwMode="auto">
          <a:xfrm>
            <a:off x="4849813" y="2708275"/>
            <a:ext cx="26987" cy="25400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531" name="AutoShape 2567"/>
          <p:cNvSpPr>
            <a:spLocks noChangeArrowheads="1"/>
          </p:cNvSpPr>
          <p:nvPr/>
        </p:nvSpPr>
        <p:spPr bwMode="auto">
          <a:xfrm>
            <a:off x="4849813" y="2719388"/>
            <a:ext cx="26987" cy="25400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532" name="AutoShape 2568"/>
          <p:cNvSpPr>
            <a:spLocks noChangeArrowheads="1"/>
          </p:cNvSpPr>
          <p:nvPr/>
        </p:nvSpPr>
        <p:spPr bwMode="auto">
          <a:xfrm>
            <a:off x="4849813" y="2733675"/>
            <a:ext cx="26987" cy="23813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533" name="AutoShape 2569"/>
          <p:cNvSpPr>
            <a:spLocks noChangeArrowheads="1"/>
          </p:cNvSpPr>
          <p:nvPr/>
        </p:nvSpPr>
        <p:spPr bwMode="auto">
          <a:xfrm>
            <a:off x="4849813" y="2751138"/>
            <a:ext cx="26987" cy="23812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534" name="AutoShape 2570"/>
          <p:cNvSpPr>
            <a:spLocks noChangeArrowheads="1"/>
          </p:cNvSpPr>
          <p:nvPr/>
        </p:nvSpPr>
        <p:spPr bwMode="auto">
          <a:xfrm>
            <a:off x="4849813" y="2765425"/>
            <a:ext cx="26987" cy="23813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535" name="AutoShape 2571"/>
          <p:cNvSpPr>
            <a:spLocks noChangeArrowheads="1"/>
          </p:cNvSpPr>
          <p:nvPr/>
        </p:nvSpPr>
        <p:spPr bwMode="auto">
          <a:xfrm>
            <a:off x="4849813" y="2776538"/>
            <a:ext cx="26987" cy="23812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536" name="AutoShape 2572"/>
          <p:cNvSpPr>
            <a:spLocks noChangeArrowheads="1"/>
          </p:cNvSpPr>
          <p:nvPr/>
        </p:nvSpPr>
        <p:spPr bwMode="auto">
          <a:xfrm>
            <a:off x="4849813" y="2795588"/>
            <a:ext cx="26987" cy="22225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537" name="AutoShape 2573"/>
          <p:cNvSpPr>
            <a:spLocks noChangeArrowheads="1"/>
          </p:cNvSpPr>
          <p:nvPr/>
        </p:nvSpPr>
        <p:spPr bwMode="auto">
          <a:xfrm>
            <a:off x="4849813" y="2809875"/>
            <a:ext cx="26987" cy="25400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538" name="AutoShape 2574"/>
          <p:cNvSpPr>
            <a:spLocks noChangeArrowheads="1"/>
          </p:cNvSpPr>
          <p:nvPr/>
        </p:nvSpPr>
        <p:spPr bwMode="auto">
          <a:xfrm>
            <a:off x="4849813" y="2825750"/>
            <a:ext cx="26987" cy="23813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539" name="AutoShape 2575"/>
          <p:cNvSpPr>
            <a:spLocks noChangeArrowheads="1"/>
          </p:cNvSpPr>
          <p:nvPr/>
        </p:nvSpPr>
        <p:spPr bwMode="auto">
          <a:xfrm>
            <a:off x="4849813" y="2838450"/>
            <a:ext cx="26987" cy="22225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540" name="AutoShape 2576"/>
          <p:cNvSpPr>
            <a:spLocks noChangeArrowheads="1"/>
          </p:cNvSpPr>
          <p:nvPr/>
        </p:nvSpPr>
        <p:spPr bwMode="auto">
          <a:xfrm>
            <a:off x="4849813" y="2852738"/>
            <a:ext cx="26987" cy="25400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541" name="AutoShape 2577"/>
          <p:cNvSpPr>
            <a:spLocks noChangeArrowheads="1"/>
          </p:cNvSpPr>
          <p:nvPr/>
        </p:nvSpPr>
        <p:spPr bwMode="auto">
          <a:xfrm>
            <a:off x="4849813" y="2868613"/>
            <a:ext cx="26987" cy="25400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542" name="AutoShape 2578"/>
          <p:cNvSpPr>
            <a:spLocks noChangeArrowheads="1"/>
          </p:cNvSpPr>
          <p:nvPr/>
        </p:nvSpPr>
        <p:spPr bwMode="auto">
          <a:xfrm>
            <a:off x="4849813" y="2886075"/>
            <a:ext cx="26987" cy="23813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543" name="AutoShape 2579"/>
          <p:cNvSpPr>
            <a:spLocks noChangeArrowheads="1"/>
          </p:cNvSpPr>
          <p:nvPr/>
        </p:nvSpPr>
        <p:spPr bwMode="auto">
          <a:xfrm>
            <a:off x="4849813" y="2901950"/>
            <a:ext cx="26987" cy="23813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544" name="AutoShape 2580"/>
          <p:cNvSpPr>
            <a:spLocks noChangeArrowheads="1"/>
          </p:cNvSpPr>
          <p:nvPr/>
        </p:nvSpPr>
        <p:spPr bwMode="auto">
          <a:xfrm>
            <a:off x="4849813" y="2917825"/>
            <a:ext cx="26987" cy="23813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545" name="AutoShape 2581"/>
          <p:cNvSpPr>
            <a:spLocks noChangeArrowheads="1"/>
          </p:cNvSpPr>
          <p:nvPr/>
        </p:nvSpPr>
        <p:spPr bwMode="auto">
          <a:xfrm>
            <a:off x="4849813" y="2933700"/>
            <a:ext cx="26987" cy="23813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546" name="AutoShape 2582"/>
          <p:cNvSpPr>
            <a:spLocks noChangeArrowheads="1"/>
          </p:cNvSpPr>
          <p:nvPr/>
        </p:nvSpPr>
        <p:spPr bwMode="auto">
          <a:xfrm>
            <a:off x="4849813" y="2951163"/>
            <a:ext cx="26987" cy="23812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547" name="AutoShape 2583"/>
          <p:cNvSpPr>
            <a:spLocks noChangeArrowheads="1"/>
          </p:cNvSpPr>
          <p:nvPr/>
        </p:nvSpPr>
        <p:spPr bwMode="auto">
          <a:xfrm>
            <a:off x="4849813" y="2967038"/>
            <a:ext cx="26987" cy="23812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548" name="AutoShape 2584"/>
          <p:cNvSpPr>
            <a:spLocks noChangeArrowheads="1"/>
          </p:cNvSpPr>
          <p:nvPr/>
        </p:nvSpPr>
        <p:spPr bwMode="auto">
          <a:xfrm>
            <a:off x="4849813" y="2984500"/>
            <a:ext cx="26987" cy="22225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549" name="AutoShape 2585"/>
          <p:cNvSpPr>
            <a:spLocks noChangeArrowheads="1"/>
          </p:cNvSpPr>
          <p:nvPr/>
        </p:nvSpPr>
        <p:spPr bwMode="auto">
          <a:xfrm>
            <a:off x="4849813" y="3000375"/>
            <a:ext cx="26987" cy="25400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550" name="AutoShape 2586"/>
          <p:cNvSpPr>
            <a:spLocks noChangeArrowheads="1"/>
          </p:cNvSpPr>
          <p:nvPr/>
        </p:nvSpPr>
        <p:spPr bwMode="auto">
          <a:xfrm>
            <a:off x="4849813" y="3016250"/>
            <a:ext cx="26987" cy="25400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551" name="AutoShape 2587"/>
          <p:cNvSpPr>
            <a:spLocks noChangeArrowheads="1"/>
          </p:cNvSpPr>
          <p:nvPr/>
        </p:nvSpPr>
        <p:spPr bwMode="auto">
          <a:xfrm>
            <a:off x="4849813" y="3032125"/>
            <a:ext cx="26987" cy="23813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552" name="AutoShape 2588"/>
          <p:cNvSpPr>
            <a:spLocks noChangeArrowheads="1"/>
          </p:cNvSpPr>
          <p:nvPr/>
        </p:nvSpPr>
        <p:spPr bwMode="auto">
          <a:xfrm>
            <a:off x="4849813" y="3048000"/>
            <a:ext cx="26987" cy="23813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553" name="AutoShape 2589"/>
          <p:cNvSpPr>
            <a:spLocks noChangeArrowheads="1"/>
          </p:cNvSpPr>
          <p:nvPr/>
        </p:nvSpPr>
        <p:spPr bwMode="auto">
          <a:xfrm>
            <a:off x="4849813" y="3062288"/>
            <a:ext cx="26987" cy="23812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554" name="AutoShape 2590"/>
          <p:cNvSpPr>
            <a:spLocks noChangeArrowheads="1"/>
          </p:cNvSpPr>
          <p:nvPr/>
        </p:nvSpPr>
        <p:spPr bwMode="auto">
          <a:xfrm>
            <a:off x="4849813" y="3076575"/>
            <a:ext cx="26987" cy="23813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555" name="AutoShape 2591"/>
          <p:cNvSpPr>
            <a:spLocks noChangeArrowheads="1"/>
          </p:cNvSpPr>
          <p:nvPr/>
        </p:nvSpPr>
        <p:spPr bwMode="auto">
          <a:xfrm>
            <a:off x="4849813" y="3092450"/>
            <a:ext cx="26987" cy="23813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556" name="AutoShape 2592"/>
          <p:cNvSpPr>
            <a:spLocks noChangeArrowheads="1"/>
          </p:cNvSpPr>
          <p:nvPr/>
        </p:nvSpPr>
        <p:spPr bwMode="auto">
          <a:xfrm>
            <a:off x="4849813" y="3111500"/>
            <a:ext cx="26987" cy="22225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557" name="AutoShape 2593"/>
          <p:cNvSpPr>
            <a:spLocks noChangeArrowheads="1"/>
          </p:cNvSpPr>
          <p:nvPr/>
        </p:nvSpPr>
        <p:spPr bwMode="auto">
          <a:xfrm>
            <a:off x="4849813" y="3124200"/>
            <a:ext cx="26987" cy="23813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558" name="AutoShape 2594"/>
          <p:cNvSpPr>
            <a:spLocks noChangeArrowheads="1"/>
          </p:cNvSpPr>
          <p:nvPr/>
        </p:nvSpPr>
        <p:spPr bwMode="auto">
          <a:xfrm>
            <a:off x="4849813" y="3136900"/>
            <a:ext cx="26987" cy="25400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559" name="AutoShape 2595"/>
          <p:cNvSpPr>
            <a:spLocks noChangeArrowheads="1"/>
          </p:cNvSpPr>
          <p:nvPr/>
        </p:nvSpPr>
        <p:spPr bwMode="auto">
          <a:xfrm>
            <a:off x="4852988" y="3038475"/>
            <a:ext cx="26987" cy="25400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560" name="AutoShape 2596"/>
          <p:cNvSpPr>
            <a:spLocks noChangeArrowheads="1"/>
          </p:cNvSpPr>
          <p:nvPr/>
        </p:nvSpPr>
        <p:spPr bwMode="auto">
          <a:xfrm>
            <a:off x="4857750" y="3027363"/>
            <a:ext cx="26988" cy="23812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561" name="AutoShape 2597"/>
          <p:cNvSpPr>
            <a:spLocks noChangeArrowheads="1"/>
          </p:cNvSpPr>
          <p:nvPr/>
        </p:nvSpPr>
        <p:spPr bwMode="auto">
          <a:xfrm>
            <a:off x="4862513" y="3016250"/>
            <a:ext cx="28575" cy="25400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562" name="AutoShape 2598"/>
          <p:cNvSpPr>
            <a:spLocks noChangeArrowheads="1"/>
          </p:cNvSpPr>
          <p:nvPr/>
        </p:nvSpPr>
        <p:spPr bwMode="auto">
          <a:xfrm>
            <a:off x="4870450" y="3005138"/>
            <a:ext cx="26988" cy="22225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563" name="AutoShape 2599"/>
          <p:cNvSpPr>
            <a:spLocks noChangeArrowheads="1"/>
          </p:cNvSpPr>
          <p:nvPr/>
        </p:nvSpPr>
        <p:spPr bwMode="auto">
          <a:xfrm>
            <a:off x="4878388" y="2992438"/>
            <a:ext cx="25400" cy="23812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564" name="AutoShape 2600"/>
          <p:cNvSpPr>
            <a:spLocks noChangeArrowheads="1"/>
          </p:cNvSpPr>
          <p:nvPr/>
        </p:nvSpPr>
        <p:spPr bwMode="auto">
          <a:xfrm>
            <a:off x="4884738" y="2979738"/>
            <a:ext cx="28575" cy="25400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565" name="AutoShape 2601"/>
          <p:cNvSpPr>
            <a:spLocks noChangeArrowheads="1"/>
          </p:cNvSpPr>
          <p:nvPr/>
        </p:nvSpPr>
        <p:spPr bwMode="auto">
          <a:xfrm>
            <a:off x="4894263" y="2967038"/>
            <a:ext cx="25400" cy="23812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566" name="AutoShape 2602"/>
          <p:cNvSpPr>
            <a:spLocks noChangeArrowheads="1"/>
          </p:cNvSpPr>
          <p:nvPr/>
        </p:nvSpPr>
        <p:spPr bwMode="auto">
          <a:xfrm>
            <a:off x="4902200" y="2957513"/>
            <a:ext cx="25400" cy="25400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567" name="AutoShape 2603"/>
          <p:cNvSpPr>
            <a:spLocks noChangeArrowheads="1"/>
          </p:cNvSpPr>
          <p:nvPr/>
        </p:nvSpPr>
        <p:spPr bwMode="auto">
          <a:xfrm>
            <a:off x="4908550" y="2946400"/>
            <a:ext cx="26988" cy="25400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568" name="AutoShape 2604"/>
          <p:cNvSpPr>
            <a:spLocks noChangeArrowheads="1"/>
          </p:cNvSpPr>
          <p:nvPr/>
        </p:nvSpPr>
        <p:spPr bwMode="auto">
          <a:xfrm>
            <a:off x="4919663" y="2938463"/>
            <a:ext cx="26987" cy="25400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569" name="AutoShape 2605"/>
          <p:cNvSpPr>
            <a:spLocks noChangeArrowheads="1"/>
          </p:cNvSpPr>
          <p:nvPr/>
        </p:nvSpPr>
        <p:spPr bwMode="auto">
          <a:xfrm>
            <a:off x="4929188" y="2930525"/>
            <a:ext cx="26987" cy="25400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570" name="AutoShape 2606"/>
          <p:cNvSpPr>
            <a:spLocks noChangeArrowheads="1"/>
          </p:cNvSpPr>
          <p:nvPr/>
        </p:nvSpPr>
        <p:spPr bwMode="auto">
          <a:xfrm>
            <a:off x="4940300" y="2922588"/>
            <a:ext cx="26988" cy="23812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571" name="AutoShape 2607"/>
          <p:cNvSpPr>
            <a:spLocks noChangeArrowheads="1"/>
          </p:cNvSpPr>
          <p:nvPr/>
        </p:nvSpPr>
        <p:spPr bwMode="auto">
          <a:xfrm>
            <a:off x="4953000" y="2917825"/>
            <a:ext cx="26988" cy="25400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572" name="AutoShape 2608"/>
          <p:cNvSpPr>
            <a:spLocks noChangeArrowheads="1"/>
          </p:cNvSpPr>
          <p:nvPr/>
        </p:nvSpPr>
        <p:spPr bwMode="auto">
          <a:xfrm>
            <a:off x="4964113" y="2911475"/>
            <a:ext cx="26987" cy="25400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573" name="AutoShape 2609"/>
          <p:cNvSpPr>
            <a:spLocks noChangeArrowheads="1"/>
          </p:cNvSpPr>
          <p:nvPr/>
        </p:nvSpPr>
        <p:spPr bwMode="auto">
          <a:xfrm>
            <a:off x="4975225" y="2908300"/>
            <a:ext cx="25400" cy="25400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574" name="AutoShape 2610"/>
          <p:cNvSpPr>
            <a:spLocks noChangeArrowheads="1"/>
          </p:cNvSpPr>
          <p:nvPr/>
        </p:nvSpPr>
        <p:spPr bwMode="auto">
          <a:xfrm>
            <a:off x="4989513" y="2905125"/>
            <a:ext cx="26987" cy="23813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575" name="AutoShape 2611"/>
          <p:cNvSpPr>
            <a:spLocks noChangeArrowheads="1"/>
          </p:cNvSpPr>
          <p:nvPr/>
        </p:nvSpPr>
        <p:spPr bwMode="auto">
          <a:xfrm>
            <a:off x="5000625" y="2905125"/>
            <a:ext cx="28575" cy="23813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576" name="AutoShape 2612"/>
          <p:cNvSpPr>
            <a:spLocks noChangeArrowheads="1"/>
          </p:cNvSpPr>
          <p:nvPr/>
        </p:nvSpPr>
        <p:spPr bwMode="auto">
          <a:xfrm>
            <a:off x="5016500" y="2906713"/>
            <a:ext cx="25400" cy="23812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577" name="AutoShape 2613"/>
          <p:cNvSpPr>
            <a:spLocks noChangeArrowheads="1"/>
          </p:cNvSpPr>
          <p:nvPr/>
        </p:nvSpPr>
        <p:spPr bwMode="auto">
          <a:xfrm>
            <a:off x="5026025" y="2913063"/>
            <a:ext cx="26988" cy="23812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578" name="AutoShape 2614"/>
          <p:cNvSpPr>
            <a:spLocks noChangeArrowheads="1"/>
          </p:cNvSpPr>
          <p:nvPr/>
        </p:nvSpPr>
        <p:spPr bwMode="auto">
          <a:xfrm>
            <a:off x="5035550" y="2921000"/>
            <a:ext cx="25400" cy="23813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579" name="AutoShape 2615"/>
          <p:cNvSpPr>
            <a:spLocks noChangeArrowheads="1"/>
          </p:cNvSpPr>
          <p:nvPr/>
        </p:nvSpPr>
        <p:spPr bwMode="auto">
          <a:xfrm>
            <a:off x="5041900" y="2930525"/>
            <a:ext cx="25400" cy="23813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580" name="AutoShape 2616"/>
          <p:cNvSpPr>
            <a:spLocks noChangeArrowheads="1"/>
          </p:cNvSpPr>
          <p:nvPr/>
        </p:nvSpPr>
        <p:spPr bwMode="auto">
          <a:xfrm>
            <a:off x="5045075" y="2941638"/>
            <a:ext cx="28575" cy="23812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581" name="AutoShape 2617"/>
          <p:cNvSpPr>
            <a:spLocks noChangeArrowheads="1"/>
          </p:cNvSpPr>
          <p:nvPr/>
        </p:nvSpPr>
        <p:spPr bwMode="auto">
          <a:xfrm>
            <a:off x="5051425" y="2951163"/>
            <a:ext cx="26988" cy="23812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582" name="AutoShape 2618"/>
          <p:cNvSpPr>
            <a:spLocks noChangeArrowheads="1"/>
          </p:cNvSpPr>
          <p:nvPr/>
        </p:nvSpPr>
        <p:spPr bwMode="auto">
          <a:xfrm>
            <a:off x="5051425" y="2963863"/>
            <a:ext cx="26988" cy="22225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583" name="AutoShape 2619"/>
          <p:cNvSpPr>
            <a:spLocks noChangeArrowheads="1"/>
          </p:cNvSpPr>
          <p:nvPr/>
        </p:nvSpPr>
        <p:spPr bwMode="auto">
          <a:xfrm>
            <a:off x="5051425" y="2976563"/>
            <a:ext cx="26988" cy="25400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584" name="AutoShape 2620"/>
          <p:cNvSpPr>
            <a:spLocks noChangeArrowheads="1"/>
          </p:cNvSpPr>
          <p:nvPr/>
        </p:nvSpPr>
        <p:spPr bwMode="auto">
          <a:xfrm>
            <a:off x="5051425" y="2994025"/>
            <a:ext cx="26988" cy="23813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585" name="AutoShape 2621"/>
          <p:cNvSpPr>
            <a:spLocks noChangeArrowheads="1"/>
          </p:cNvSpPr>
          <p:nvPr/>
        </p:nvSpPr>
        <p:spPr bwMode="auto">
          <a:xfrm>
            <a:off x="5051425" y="3006725"/>
            <a:ext cx="26988" cy="23813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586" name="AutoShape 2622"/>
          <p:cNvSpPr>
            <a:spLocks noChangeArrowheads="1"/>
          </p:cNvSpPr>
          <p:nvPr/>
        </p:nvSpPr>
        <p:spPr bwMode="auto">
          <a:xfrm>
            <a:off x="5051425" y="3024188"/>
            <a:ext cx="26988" cy="22225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587" name="AutoShape 2623"/>
          <p:cNvSpPr>
            <a:spLocks noChangeArrowheads="1"/>
          </p:cNvSpPr>
          <p:nvPr/>
        </p:nvSpPr>
        <p:spPr bwMode="auto">
          <a:xfrm>
            <a:off x="5051425" y="3035300"/>
            <a:ext cx="26988" cy="23813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588" name="AutoShape 2624"/>
          <p:cNvSpPr>
            <a:spLocks noChangeArrowheads="1"/>
          </p:cNvSpPr>
          <p:nvPr/>
        </p:nvSpPr>
        <p:spPr bwMode="auto">
          <a:xfrm>
            <a:off x="5051425" y="3049588"/>
            <a:ext cx="26988" cy="25400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589" name="AutoShape 2625"/>
          <p:cNvSpPr>
            <a:spLocks noChangeArrowheads="1"/>
          </p:cNvSpPr>
          <p:nvPr/>
        </p:nvSpPr>
        <p:spPr bwMode="auto">
          <a:xfrm>
            <a:off x="5051425" y="3063875"/>
            <a:ext cx="26988" cy="23813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590" name="AutoShape 2626"/>
          <p:cNvSpPr>
            <a:spLocks noChangeArrowheads="1"/>
          </p:cNvSpPr>
          <p:nvPr/>
        </p:nvSpPr>
        <p:spPr bwMode="auto">
          <a:xfrm>
            <a:off x="5051425" y="3079750"/>
            <a:ext cx="26988" cy="23813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591" name="AutoShape 2627"/>
          <p:cNvSpPr>
            <a:spLocks noChangeArrowheads="1"/>
          </p:cNvSpPr>
          <p:nvPr/>
        </p:nvSpPr>
        <p:spPr bwMode="auto">
          <a:xfrm>
            <a:off x="5053013" y="3089275"/>
            <a:ext cx="26987" cy="23813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592" name="AutoShape 2628"/>
          <p:cNvSpPr>
            <a:spLocks noChangeArrowheads="1"/>
          </p:cNvSpPr>
          <p:nvPr/>
        </p:nvSpPr>
        <p:spPr bwMode="auto">
          <a:xfrm>
            <a:off x="5056188" y="3101975"/>
            <a:ext cx="26987" cy="23813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593" name="AutoShape 2629"/>
          <p:cNvSpPr>
            <a:spLocks noChangeArrowheads="1"/>
          </p:cNvSpPr>
          <p:nvPr/>
        </p:nvSpPr>
        <p:spPr bwMode="auto">
          <a:xfrm>
            <a:off x="5060950" y="3114675"/>
            <a:ext cx="23813" cy="23813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594" name="AutoShape 2630"/>
          <p:cNvSpPr>
            <a:spLocks noChangeArrowheads="1"/>
          </p:cNvSpPr>
          <p:nvPr/>
        </p:nvSpPr>
        <p:spPr bwMode="auto">
          <a:xfrm>
            <a:off x="5065713" y="3124200"/>
            <a:ext cx="26987" cy="23813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595" name="AutoShape 2631"/>
          <p:cNvSpPr>
            <a:spLocks noChangeArrowheads="1"/>
          </p:cNvSpPr>
          <p:nvPr/>
        </p:nvSpPr>
        <p:spPr bwMode="auto">
          <a:xfrm>
            <a:off x="5070475" y="3132138"/>
            <a:ext cx="28575" cy="23812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596" name="AutoShape 2632"/>
          <p:cNvSpPr>
            <a:spLocks noChangeArrowheads="1"/>
          </p:cNvSpPr>
          <p:nvPr/>
        </p:nvSpPr>
        <p:spPr bwMode="auto">
          <a:xfrm>
            <a:off x="5081588" y="3144838"/>
            <a:ext cx="23812" cy="23812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597" name="AutoShape 2633"/>
          <p:cNvSpPr>
            <a:spLocks noChangeArrowheads="1"/>
          </p:cNvSpPr>
          <p:nvPr/>
        </p:nvSpPr>
        <p:spPr bwMode="auto">
          <a:xfrm>
            <a:off x="5094288" y="3152775"/>
            <a:ext cx="26987" cy="23813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598" name="AutoShape 2634"/>
          <p:cNvSpPr>
            <a:spLocks noChangeArrowheads="1"/>
          </p:cNvSpPr>
          <p:nvPr/>
        </p:nvSpPr>
        <p:spPr bwMode="auto">
          <a:xfrm>
            <a:off x="5110163" y="3154363"/>
            <a:ext cx="26987" cy="22225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599" name="AutoShape 2635"/>
          <p:cNvSpPr>
            <a:spLocks noChangeArrowheads="1"/>
          </p:cNvSpPr>
          <p:nvPr/>
        </p:nvSpPr>
        <p:spPr bwMode="auto">
          <a:xfrm>
            <a:off x="5127625" y="3148013"/>
            <a:ext cx="26988" cy="25400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600" name="AutoShape 2636"/>
          <p:cNvSpPr>
            <a:spLocks noChangeArrowheads="1"/>
          </p:cNvSpPr>
          <p:nvPr/>
        </p:nvSpPr>
        <p:spPr bwMode="auto">
          <a:xfrm>
            <a:off x="5143500" y="3135313"/>
            <a:ext cx="28575" cy="23812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601" name="AutoShape 2637"/>
          <p:cNvSpPr>
            <a:spLocks noChangeArrowheads="1"/>
          </p:cNvSpPr>
          <p:nvPr/>
        </p:nvSpPr>
        <p:spPr bwMode="auto">
          <a:xfrm>
            <a:off x="5151438" y="3122613"/>
            <a:ext cx="28575" cy="23812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602" name="AutoShape 2638"/>
          <p:cNvSpPr>
            <a:spLocks noChangeArrowheads="1"/>
          </p:cNvSpPr>
          <p:nvPr/>
        </p:nvSpPr>
        <p:spPr bwMode="auto">
          <a:xfrm>
            <a:off x="5160963" y="3111500"/>
            <a:ext cx="26987" cy="23813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603" name="AutoShape 2639"/>
          <p:cNvSpPr>
            <a:spLocks noChangeArrowheads="1"/>
          </p:cNvSpPr>
          <p:nvPr/>
        </p:nvSpPr>
        <p:spPr bwMode="auto">
          <a:xfrm>
            <a:off x="5167313" y="3100388"/>
            <a:ext cx="28575" cy="23812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604" name="AutoShape 2640"/>
          <p:cNvSpPr>
            <a:spLocks noChangeArrowheads="1"/>
          </p:cNvSpPr>
          <p:nvPr/>
        </p:nvSpPr>
        <p:spPr bwMode="auto">
          <a:xfrm>
            <a:off x="5173663" y="3090863"/>
            <a:ext cx="26987" cy="23812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605" name="AutoShape 2641"/>
          <p:cNvSpPr>
            <a:spLocks noChangeArrowheads="1"/>
          </p:cNvSpPr>
          <p:nvPr/>
        </p:nvSpPr>
        <p:spPr bwMode="auto">
          <a:xfrm>
            <a:off x="5181600" y="3079750"/>
            <a:ext cx="28575" cy="23813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606" name="AutoShape 2642"/>
          <p:cNvSpPr>
            <a:spLocks noChangeArrowheads="1"/>
          </p:cNvSpPr>
          <p:nvPr/>
        </p:nvSpPr>
        <p:spPr bwMode="auto">
          <a:xfrm>
            <a:off x="5189538" y="3065463"/>
            <a:ext cx="28575" cy="22225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607" name="AutoShape 2643"/>
          <p:cNvSpPr>
            <a:spLocks noChangeArrowheads="1"/>
          </p:cNvSpPr>
          <p:nvPr/>
        </p:nvSpPr>
        <p:spPr bwMode="auto">
          <a:xfrm>
            <a:off x="5197475" y="3054350"/>
            <a:ext cx="28575" cy="22225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608" name="AutoShape 2644"/>
          <p:cNvSpPr>
            <a:spLocks noChangeArrowheads="1"/>
          </p:cNvSpPr>
          <p:nvPr/>
        </p:nvSpPr>
        <p:spPr bwMode="auto">
          <a:xfrm>
            <a:off x="5203825" y="3043238"/>
            <a:ext cx="28575" cy="22225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609" name="AutoShape 2645"/>
          <p:cNvSpPr>
            <a:spLocks noChangeArrowheads="1"/>
          </p:cNvSpPr>
          <p:nvPr/>
        </p:nvSpPr>
        <p:spPr bwMode="auto">
          <a:xfrm>
            <a:off x="5208588" y="3027363"/>
            <a:ext cx="30162" cy="25400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610" name="AutoShape 2646"/>
          <p:cNvSpPr>
            <a:spLocks noChangeArrowheads="1"/>
          </p:cNvSpPr>
          <p:nvPr/>
        </p:nvSpPr>
        <p:spPr bwMode="auto">
          <a:xfrm>
            <a:off x="5214938" y="3011488"/>
            <a:ext cx="28575" cy="25400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611" name="AutoShape 2647"/>
          <p:cNvSpPr>
            <a:spLocks noChangeArrowheads="1"/>
          </p:cNvSpPr>
          <p:nvPr/>
        </p:nvSpPr>
        <p:spPr bwMode="auto">
          <a:xfrm>
            <a:off x="5219700" y="2997200"/>
            <a:ext cx="30163" cy="25400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612" name="AutoShape 2648"/>
          <p:cNvSpPr>
            <a:spLocks noChangeArrowheads="1"/>
          </p:cNvSpPr>
          <p:nvPr/>
        </p:nvSpPr>
        <p:spPr bwMode="auto">
          <a:xfrm>
            <a:off x="5222875" y="2981325"/>
            <a:ext cx="30163" cy="25400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613" name="AutoShape 2649"/>
          <p:cNvSpPr>
            <a:spLocks noChangeArrowheads="1"/>
          </p:cNvSpPr>
          <p:nvPr/>
        </p:nvSpPr>
        <p:spPr bwMode="auto">
          <a:xfrm>
            <a:off x="5229225" y="2965450"/>
            <a:ext cx="30163" cy="23813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614" name="AutoShape 2650"/>
          <p:cNvSpPr>
            <a:spLocks noChangeArrowheads="1"/>
          </p:cNvSpPr>
          <p:nvPr/>
        </p:nvSpPr>
        <p:spPr bwMode="auto">
          <a:xfrm>
            <a:off x="5235575" y="2951163"/>
            <a:ext cx="28575" cy="25400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615" name="AutoShape 2651"/>
          <p:cNvSpPr>
            <a:spLocks noChangeArrowheads="1"/>
          </p:cNvSpPr>
          <p:nvPr/>
        </p:nvSpPr>
        <p:spPr bwMode="auto">
          <a:xfrm>
            <a:off x="5240338" y="2935288"/>
            <a:ext cx="30162" cy="23812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616" name="AutoShape 2652"/>
          <p:cNvSpPr>
            <a:spLocks noChangeArrowheads="1"/>
          </p:cNvSpPr>
          <p:nvPr/>
        </p:nvSpPr>
        <p:spPr bwMode="auto">
          <a:xfrm>
            <a:off x="5246688" y="2917825"/>
            <a:ext cx="30162" cy="25400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617" name="AutoShape 2653"/>
          <p:cNvSpPr>
            <a:spLocks noChangeArrowheads="1"/>
          </p:cNvSpPr>
          <p:nvPr/>
        </p:nvSpPr>
        <p:spPr bwMode="auto">
          <a:xfrm>
            <a:off x="5249863" y="2905125"/>
            <a:ext cx="30162" cy="23813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618" name="AutoShape 2654"/>
          <p:cNvSpPr>
            <a:spLocks noChangeArrowheads="1"/>
          </p:cNvSpPr>
          <p:nvPr/>
        </p:nvSpPr>
        <p:spPr bwMode="auto">
          <a:xfrm>
            <a:off x="5246688" y="2924175"/>
            <a:ext cx="30162" cy="23813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619" name="AutoShape 2655"/>
          <p:cNvSpPr>
            <a:spLocks noChangeArrowheads="1"/>
          </p:cNvSpPr>
          <p:nvPr/>
        </p:nvSpPr>
        <p:spPr bwMode="auto">
          <a:xfrm>
            <a:off x="5246688" y="2935288"/>
            <a:ext cx="30162" cy="23812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620" name="AutoShape 2656"/>
          <p:cNvSpPr>
            <a:spLocks noChangeArrowheads="1"/>
          </p:cNvSpPr>
          <p:nvPr/>
        </p:nvSpPr>
        <p:spPr bwMode="auto">
          <a:xfrm>
            <a:off x="5246688" y="2954338"/>
            <a:ext cx="30162" cy="23812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621" name="AutoShape 2657"/>
          <p:cNvSpPr>
            <a:spLocks noChangeArrowheads="1"/>
          </p:cNvSpPr>
          <p:nvPr/>
        </p:nvSpPr>
        <p:spPr bwMode="auto">
          <a:xfrm>
            <a:off x="5246688" y="2970213"/>
            <a:ext cx="30162" cy="25400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622" name="AutoShape 2658"/>
          <p:cNvSpPr>
            <a:spLocks noChangeArrowheads="1"/>
          </p:cNvSpPr>
          <p:nvPr/>
        </p:nvSpPr>
        <p:spPr bwMode="auto">
          <a:xfrm>
            <a:off x="5246688" y="2986088"/>
            <a:ext cx="30162" cy="25400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623" name="AutoShape 2659"/>
          <p:cNvSpPr>
            <a:spLocks noChangeArrowheads="1"/>
          </p:cNvSpPr>
          <p:nvPr/>
        </p:nvSpPr>
        <p:spPr bwMode="auto">
          <a:xfrm>
            <a:off x="5243513" y="2997200"/>
            <a:ext cx="30162" cy="25400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624" name="AutoShape 2660"/>
          <p:cNvSpPr>
            <a:spLocks noChangeArrowheads="1"/>
          </p:cNvSpPr>
          <p:nvPr/>
        </p:nvSpPr>
        <p:spPr bwMode="auto">
          <a:xfrm>
            <a:off x="5243513" y="3011488"/>
            <a:ext cx="30162" cy="25400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625" name="AutoShape 2661"/>
          <p:cNvSpPr>
            <a:spLocks noChangeArrowheads="1"/>
          </p:cNvSpPr>
          <p:nvPr/>
        </p:nvSpPr>
        <p:spPr bwMode="auto">
          <a:xfrm>
            <a:off x="5243513" y="3027363"/>
            <a:ext cx="30162" cy="25400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626" name="AutoShape 2662"/>
          <p:cNvSpPr>
            <a:spLocks noChangeArrowheads="1"/>
          </p:cNvSpPr>
          <p:nvPr/>
        </p:nvSpPr>
        <p:spPr bwMode="auto">
          <a:xfrm>
            <a:off x="5246688" y="3041650"/>
            <a:ext cx="30162" cy="23813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627" name="AutoShape 2663"/>
          <p:cNvSpPr>
            <a:spLocks noChangeArrowheads="1"/>
          </p:cNvSpPr>
          <p:nvPr/>
        </p:nvSpPr>
        <p:spPr bwMode="auto">
          <a:xfrm>
            <a:off x="5246688" y="3055938"/>
            <a:ext cx="30162" cy="23812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628" name="AutoShape 2664"/>
          <p:cNvSpPr>
            <a:spLocks noChangeArrowheads="1"/>
          </p:cNvSpPr>
          <p:nvPr/>
        </p:nvSpPr>
        <p:spPr bwMode="auto">
          <a:xfrm>
            <a:off x="5246688" y="3063875"/>
            <a:ext cx="30162" cy="23813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629" name="AutoShape 2665"/>
          <p:cNvSpPr>
            <a:spLocks noChangeArrowheads="1"/>
          </p:cNvSpPr>
          <p:nvPr/>
        </p:nvSpPr>
        <p:spPr bwMode="auto">
          <a:xfrm>
            <a:off x="5246688" y="3076575"/>
            <a:ext cx="30162" cy="25400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630" name="AutoShape 2666"/>
          <p:cNvSpPr>
            <a:spLocks noChangeArrowheads="1"/>
          </p:cNvSpPr>
          <p:nvPr/>
        </p:nvSpPr>
        <p:spPr bwMode="auto">
          <a:xfrm>
            <a:off x="5246688" y="3094038"/>
            <a:ext cx="30162" cy="23812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631" name="AutoShape 2667"/>
          <p:cNvSpPr>
            <a:spLocks noChangeArrowheads="1"/>
          </p:cNvSpPr>
          <p:nvPr/>
        </p:nvSpPr>
        <p:spPr bwMode="auto">
          <a:xfrm>
            <a:off x="5246688" y="3109913"/>
            <a:ext cx="30162" cy="25400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632" name="AutoShape 2668"/>
          <p:cNvSpPr>
            <a:spLocks noChangeArrowheads="1"/>
          </p:cNvSpPr>
          <p:nvPr/>
        </p:nvSpPr>
        <p:spPr bwMode="auto">
          <a:xfrm>
            <a:off x="5246688" y="3124200"/>
            <a:ext cx="30162" cy="23813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633" name="AutoShape 2669"/>
          <p:cNvSpPr>
            <a:spLocks noChangeArrowheads="1"/>
          </p:cNvSpPr>
          <p:nvPr/>
        </p:nvSpPr>
        <p:spPr bwMode="auto">
          <a:xfrm>
            <a:off x="5249863" y="3136900"/>
            <a:ext cx="30162" cy="25400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634" name="AutoShape 2670"/>
          <p:cNvSpPr>
            <a:spLocks noChangeArrowheads="1"/>
          </p:cNvSpPr>
          <p:nvPr/>
        </p:nvSpPr>
        <p:spPr bwMode="auto">
          <a:xfrm>
            <a:off x="5259388" y="3151188"/>
            <a:ext cx="28575" cy="23812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635" name="AutoShape 2671"/>
          <p:cNvSpPr>
            <a:spLocks noChangeArrowheads="1"/>
          </p:cNvSpPr>
          <p:nvPr/>
        </p:nvSpPr>
        <p:spPr bwMode="auto">
          <a:xfrm>
            <a:off x="5270500" y="3154363"/>
            <a:ext cx="30163" cy="23812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636" name="AutoShape 2672"/>
          <p:cNvSpPr>
            <a:spLocks noChangeArrowheads="1"/>
          </p:cNvSpPr>
          <p:nvPr/>
        </p:nvSpPr>
        <p:spPr bwMode="auto">
          <a:xfrm>
            <a:off x="5287963" y="3155950"/>
            <a:ext cx="30162" cy="25400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637" name="AutoShape 2673"/>
          <p:cNvSpPr>
            <a:spLocks noChangeArrowheads="1"/>
          </p:cNvSpPr>
          <p:nvPr/>
        </p:nvSpPr>
        <p:spPr bwMode="auto">
          <a:xfrm>
            <a:off x="5303838" y="3151188"/>
            <a:ext cx="28575" cy="23812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638" name="AutoShape 2674"/>
          <p:cNvSpPr>
            <a:spLocks noChangeArrowheads="1"/>
          </p:cNvSpPr>
          <p:nvPr/>
        </p:nvSpPr>
        <p:spPr bwMode="auto">
          <a:xfrm>
            <a:off x="5314950" y="3143250"/>
            <a:ext cx="30163" cy="23813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639" name="AutoShape 2675"/>
          <p:cNvSpPr>
            <a:spLocks noChangeArrowheads="1"/>
          </p:cNvSpPr>
          <p:nvPr/>
        </p:nvSpPr>
        <p:spPr bwMode="auto">
          <a:xfrm>
            <a:off x="5327650" y="3132138"/>
            <a:ext cx="28575" cy="23812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640" name="AutoShape 2676"/>
          <p:cNvSpPr>
            <a:spLocks noChangeArrowheads="1"/>
          </p:cNvSpPr>
          <p:nvPr/>
        </p:nvSpPr>
        <p:spPr bwMode="auto">
          <a:xfrm>
            <a:off x="5332413" y="3124200"/>
            <a:ext cx="30162" cy="23813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641" name="AutoShape 2677"/>
          <p:cNvSpPr>
            <a:spLocks noChangeArrowheads="1"/>
          </p:cNvSpPr>
          <p:nvPr/>
        </p:nvSpPr>
        <p:spPr bwMode="auto">
          <a:xfrm>
            <a:off x="5341938" y="3113088"/>
            <a:ext cx="30162" cy="23812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642" name="AutoShape 2678"/>
          <p:cNvSpPr>
            <a:spLocks noChangeArrowheads="1"/>
          </p:cNvSpPr>
          <p:nvPr/>
        </p:nvSpPr>
        <p:spPr bwMode="auto">
          <a:xfrm>
            <a:off x="5351463" y="3101975"/>
            <a:ext cx="28575" cy="23813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643" name="AutoShape 2679"/>
          <p:cNvSpPr>
            <a:spLocks noChangeArrowheads="1"/>
          </p:cNvSpPr>
          <p:nvPr/>
        </p:nvSpPr>
        <p:spPr bwMode="auto">
          <a:xfrm>
            <a:off x="5356225" y="3090863"/>
            <a:ext cx="30163" cy="25400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644" name="AutoShape 2680"/>
          <p:cNvSpPr>
            <a:spLocks noChangeArrowheads="1"/>
          </p:cNvSpPr>
          <p:nvPr/>
        </p:nvSpPr>
        <p:spPr bwMode="auto">
          <a:xfrm>
            <a:off x="5365750" y="3079750"/>
            <a:ext cx="30163" cy="25400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645" name="AutoShape 2681"/>
          <p:cNvSpPr>
            <a:spLocks noChangeArrowheads="1"/>
          </p:cNvSpPr>
          <p:nvPr/>
        </p:nvSpPr>
        <p:spPr bwMode="auto">
          <a:xfrm>
            <a:off x="5372100" y="3068638"/>
            <a:ext cx="28575" cy="25400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646" name="AutoShape 2682"/>
          <p:cNvSpPr>
            <a:spLocks noChangeArrowheads="1"/>
          </p:cNvSpPr>
          <p:nvPr/>
        </p:nvSpPr>
        <p:spPr bwMode="auto">
          <a:xfrm>
            <a:off x="5380038" y="3055938"/>
            <a:ext cx="30162" cy="23812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647" name="AutoShape 2683"/>
          <p:cNvSpPr>
            <a:spLocks noChangeArrowheads="1"/>
          </p:cNvSpPr>
          <p:nvPr/>
        </p:nvSpPr>
        <p:spPr bwMode="auto">
          <a:xfrm>
            <a:off x="5389563" y="3041650"/>
            <a:ext cx="30162" cy="23813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648" name="Oval 2684"/>
          <p:cNvSpPr>
            <a:spLocks noChangeArrowheads="1"/>
          </p:cNvSpPr>
          <p:nvPr/>
        </p:nvSpPr>
        <p:spPr bwMode="auto">
          <a:xfrm>
            <a:off x="5392738" y="3036888"/>
            <a:ext cx="25400" cy="23812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649" name="Oval 2685"/>
          <p:cNvSpPr>
            <a:spLocks noChangeArrowheads="1"/>
          </p:cNvSpPr>
          <p:nvPr/>
        </p:nvSpPr>
        <p:spPr bwMode="auto">
          <a:xfrm>
            <a:off x="5397500" y="3024188"/>
            <a:ext cx="25400" cy="2222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650" name="Oval 2686"/>
          <p:cNvSpPr>
            <a:spLocks noChangeArrowheads="1"/>
          </p:cNvSpPr>
          <p:nvPr/>
        </p:nvSpPr>
        <p:spPr bwMode="auto">
          <a:xfrm>
            <a:off x="5403850" y="3009900"/>
            <a:ext cx="25400" cy="23813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651" name="Oval 2687"/>
          <p:cNvSpPr>
            <a:spLocks noChangeArrowheads="1"/>
          </p:cNvSpPr>
          <p:nvPr/>
        </p:nvSpPr>
        <p:spPr bwMode="auto">
          <a:xfrm>
            <a:off x="5407025" y="2997200"/>
            <a:ext cx="25400" cy="2222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652" name="Oval 2688"/>
          <p:cNvSpPr>
            <a:spLocks noChangeArrowheads="1"/>
          </p:cNvSpPr>
          <p:nvPr/>
        </p:nvSpPr>
        <p:spPr bwMode="auto">
          <a:xfrm>
            <a:off x="5416550" y="2982913"/>
            <a:ext cx="25400" cy="23812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653" name="Oval 2689"/>
          <p:cNvSpPr>
            <a:spLocks noChangeArrowheads="1"/>
          </p:cNvSpPr>
          <p:nvPr/>
        </p:nvSpPr>
        <p:spPr bwMode="auto">
          <a:xfrm>
            <a:off x="5421313" y="2968625"/>
            <a:ext cx="25400" cy="23813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654" name="Oval 2690"/>
          <p:cNvSpPr>
            <a:spLocks noChangeArrowheads="1"/>
          </p:cNvSpPr>
          <p:nvPr/>
        </p:nvSpPr>
        <p:spPr bwMode="auto">
          <a:xfrm>
            <a:off x="5427663" y="2955925"/>
            <a:ext cx="25400" cy="2222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655" name="Oval 2691"/>
          <p:cNvSpPr>
            <a:spLocks noChangeArrowheads="1"/>
          </p:cNvSpPr>
          <p:nvPr/>
        </p:nvSpPr>
        <p:spPr bwMode="auto">
          <a:xfrm>
            <a:off x="5427663" y="2944813"/>
            <a:ext cx="25400" cy="2222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656" name="Oval 2692"/>
          <p:cNvSpPr>
            <a:spLocks noChangeArrowheads="1"/>
          </p:cNvSpPr>
          <p:nvPr/>
        </p:nvSpPr>
        <p:spPr bwMode="auto">
          <a:xfrm>
            <a:off x="5427663" y="2927350"/>
            <a:ext cx="25400" cy="23813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657" name="Oval 2693"/>
          <p:cNvSpPr>
            <a:spLocks noChangeArrowheads="1"/>
          </p:cNvSpPr>
          <p:nvPr/>
        </p:nvSpPr>
        <p:spPr bwMode="auto">
          <a:xfrm>
            <a:off x="5427663" y="2911475"/>
            <a:ext cx="25400" cy="23813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658" name="Oval 2694"/>
          <p:cNvSpPr>
            <a:spLocks noChangeArrowheads="1"/>
          </p:cNvSpPr>
          <p:nvPr/>
        </p:nvSpPr>
        <p:spPr bwMode="auto">
          <a:xfrm>
            <a:off x="5422900" y="2921000"/>
            <a:ext cx="25400" cy="23813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659" name="Oval 2695"/>
          <p:cNvSpPr>
            <a:spLocks noChangeArrowheads="1"/>
          </p:cNvSpPr>
          <p:nvPr/>
        </p:nvSpPr>
        <p:spPr bwMode="auto">
          <a:xfrm>
            <a:off x="5426075" y="2932113"/>
            <a:ext cx="25400" cy="23812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660" name="Oval 2696"/>
          <p:cNvSpPr>
            <a:spLocks noChangeArrowheads="1"/>
          </p:cNvSpPr>
          <p:nvPr/>
        </p:nvSpPr>
        <p:spPr bwMode="auto">
          <a:xfrm>
            <a:off x="5422900" y="2946400"/>
            <a:ext cx="25400" cy="2222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661" name="Oval 2697"/>
          <p:cNvSpPr>
            <a:spLocks noChangeArrowheads="1"/>
          </p:cNvSpPr>
          <p:nvPr/>
        </p:nvSpPr>
        <p:spPr bwMode="auto">
          <a:xfrm>
            <a:off x="5422900" y="2962275"/>
            <a:ext cx="25400" cy="23813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662" name="Oval 2698"/>
          <p:cNvSpPr>
            <a:spLocks noChangeArrowheads="1"/>
          </p:cNvSpPr>
          <p:nvPr/>
        </p:nvSpPr>
        <p:spPr bwMode="auto">
          <a:xfrm>
            <a:off x="5422900" y="2976563"/>
            <a:ext cx="25400" cy="2222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663" name="Oval 2699"/>
          <p:cNvSpPr>
            <a:spLocks noChangeArrowheads="1"/>
          </p:cNvSpPr>
          <p:nvPr/>
        </p:nvSpPr>
        <p:spPr bwMode="auto">
          <a:xfrm>
            <a:off x="5422900" y="2984500"/>
            <a:ext cx="25400" cy="2222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664" name="Oval 2700"/>
          <p:cNvSpPr>
            <a:spLocks noChangeArrowheads="1"/>
          </p:cNvSpPr>
          <p:nvPr/>
        </p:nvSpPr>
        <p:spPr bwMode="auto">
          <a:xfrm>
            <a:off x="5422900" y="2992438"/>
            <a:ext cx="25400" cy="23812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665" name="Oval 2701"/>
          <p:cNvSpPr>
            <a:spLocks noChangeArrowheads="1"/>
          </p:cNvSpPr>
          <p:nvPr/>
        </p:nvSpPr>
        <p:spPr bwMode="auto">
          <a:xfrm>
            <a:off x="5422900" y="2997200"/>
            <a:ext cx="25400" cy="23813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666" name="Oval 2702"/>
          <p:cNvSpPr>
            <a:spLocks noChangeArrowheads="1"/>
          </p:cNvSpPr>
          <p:nvPr/>
        </p:nvSpPr>
        <p:spPr bwMode="auto">
          <a:xfrm>
            <a:off x="5422900" y="3008313"/>
            <a:ext cx="25400" cy="23812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667" name="Oval 2703"/>
          <p:cNvSpPr>
            <a:spLocks noChangeArrowheads="1"/>
          </p:cNvSpPr>
          <p:nvPr/>
        </p:nvSpPr>
        <p:spPr bwMode="auto">
          <a:xfrm>
            <a:off x="5426075" y="3022600"/>
            <a:ext cx="25400" cy="23813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668" name="Oval 2704"/>
          <p:cNvSpPr>
            <a:spLocks noChangeArrowheads="1"/>
          </p:cNvSpPr>
          <p:nvPr/>
        </p:nvSpPr>
        <p:spPr bwMode="auto">
          <a:xfrm>
            <a:off x="5426075" y="3036888"/>
            <a:ext cx="25400" cy="2222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669" name="Oval 2705"/>
          <p:cNvSpPr>
            <a:spLocks noChangeArrowheads="1"/>
          </p:cNvSpPr>
          <p:nvPr/>
        </p:nvSpPr>
        <p:spPr bwMode="auto">
          <a:xfrm>
            <a:off x="5426075" y="3049588"/>
            <a:ext cx="25400" cy="23812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670" name="Oval 2706"/>
          <p:cNvSpPr>
            <a:spLocks noChangeArrowheads="1"/>
          </p:cNvSpPr>
          <p:nvPr/>
        </p:nvSpPr>
        <p:spPr bwMode="auto">
          <a:xfrm>
            <a:off x="5426075" y="3057525"/>
            <a:ext cx="25400" cy="23813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671" name="Oval 2707"/>
          <p:cNvSpPr>
            <a:spLocks noChangeArrowheads="1"/>
          </p:cNvSpPr>
          <p:nvPr/>
        </p:nvSpPr>
        <p:spPr bwMode="auto">
          <a:xfrm>
            <a:off x="5426075" y="3071813"/>
            <a:ext cx="25400" cy="23812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672" name="Oval 2708"/>
          <p:cNvSpPr>
            <a:spLocks noChangeArrowheads="1"/>
          </p:cNvSpPr>
          <p:nvPr/>
        </p:nvSpPr>
        <p:spPr bwMode="auto">
          <a:xfrm>
            <a:off x="5426075" y="3082925"/>
            <a:ext cx="25400" cy="23813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673" name="Oval 2709"/>
          <p:cNvSpPr>
            <a:spLocks noChangeArrowheads="1"/>
          </p:cNvSpPr>
          <p:nvPr/>
        </p:nvSpPr>
        <p:spPr bwMode="auto">
          <a:xfrm>
            <a:off x="5426075" y="3095625"/>
            <a:ext cx="25400" cy="23813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674" name="Oval 2710"/>
          <p:cNvSpPr>
            <a:spLocks noChangeArrowheads="1"/>
          </p:cNvSpPr>
          <p:nvPr/>
        </p:nvSpPr>
        <p:spPr bwMode="auto">
          <a:xfrm>
            <a:off x="5426075" y="3101975"/>
            <a:ext cx="25400" cy="23813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675" name="Oval 2711"/>
          <p:cNvSpPr>
            <a:spLocks noChangeArrowheads="1"/>
          </p:cNvSpPr>
          <p:nvPr/>
        </p:nvSpPr>
        <p:spPr bwMode="auto">
          <a:xfrm>
            <a:off x="5426075" y="3116263"/>
            <a:ext cx="25400" cy="2222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676" name="Oval 2712"/>
          <p:cNvSpPr>
            <a:spLocks noChangeArrowheads="1"/>
          </p:cNvSpPr>
          <p:nvPr/>
        </p:nvSpPr>
        <p:spPr bwMode="auto">
          <a:xfrm>
            <a:off x="5426075" y="3124200"/>
            <a:ext cx="25400" cy="2222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677" name="Oval 2713"/>
          <p:cNvSpPr>
            <a:spLocks noChangeArrowheads="1"/>
          </p:cNvSpPr>
          <p:nvPr/>
        </p:nvSpPr>
        <p:spPr bwMode="auto">
          <a:xfrm>
            <a:off x="5426075" y="3136900"/>
            <a:ext cx="25400" cy="23813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678" name="Oval 2714"/>
          <p:cNvSpPr>
            <a:spLocks noChangeArrowheads="1"/>
          </p:cNvSpPr>
          <p:nvPr/>
        </p:nvSpPr>
        <p:spPr bwMode="auto">
          <a:xfrm>
            <a:off x="5426075" y="3148013"/>
            <a:ext cx="25400" cy="23812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679" name="Oval 2715"/>
          <p:cNvSpPr>
            <a:spLocks noChangeArrowheads="1"/>
          </p:cNvSpPr>
          <p:nvPr/>
        </p:nvSpPr>
        <p:spPr bwMode="auto">
          <a:xfrm>
            <a:off x="5429250" y="3162300"/>
            <a:ext cx="25400" cy="23813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680" name="Oval 2716"/>
          <p:cNvSpPr>
            <a:spLocks noChangeArrowheads="1"/>
          </p:cNvSpPr>
          <p:nvPr/>
        </p:nvSpPr>
        <p:spPr bwMode="auto">
          <a:xfrm>
            <a:off x="5426075" y="3165475"/>
            <a:ext cx="25400" cy="2222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681" name="Oval 2717"/>
          <p:cNvSpPr>
            <a:spLocks noChangeArrowheads="1"/>
          </p:cNvSpPr>
          <p:nvPr/>
        </p:nvSpPr>
        <p:spPr bwMode="auto">
          <a:xfrm>
            <a:off x="5429250" y="3178175"/>
            <a:ext cx="25400" cy="23813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682" name="Oval 2718"/>
          <p:cNvSpPr>
            <a:spLocks noChangeArrowheads="1"/>
          </p:cNvSpPr>
          <p:nvPr/>
        </p:nvSpPr>
        <p:spPr bwMode="auto">
          <a:xfrm>
            <a:off x="5429250" y="3184525"/>
            <a:ext cx="25400" cy="2222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683" name="Oval 2719"/>
          <p:cNvSpPr>
            <a:spLocks noChangeArrowheads="1"/>
          </p:cNvSpPr>
          <p:nvPr/>
        </p:nvSpPr>
        <p:spPr bwMode="auto">
          <a:xfrm>
            <a:off x="5426075" y="3197225"/>
            <a:ext cx="25400" cy="23813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684" name="Oval 2720"/>
          <p:cNvSpPr>
            <a:spLocks noChangeArrowheads="1"/>
          </p:cNvSpPr>
          <p:nvPr/>
        </p:nvSpPr>
        <p:spPr bwMode="auto">
          <a:xfrm>
            <a:off x="5426075" y="3205163"/>
            <a:ext cx="25400" cy="23812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685" name="Oval 2721"/>
          <p:cNvSpPr>
            <a:spLocks noChangeArrowheads="1"/>
          </p:cNvSpPr>
          <p:nvPr/>
        </p:nvSpPr>
        <p:spPr bwMode="auto">
          <a:xfrm>
            <a:off x="5426075" y="3219450"/>
            <a:ext cx="25400" cy="23813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686" name="Oval 2722"/>
          <p:cNvSpPr>
            <a:spLocks noChangeArrowheads="1"/>
          </p:cNvSpPr>
          <p:nvPr/>
        </p:nvSpPr>
        <p:spPr bwMode="auto">
          <a:xfrm>
            <a:off x="5426075" y="3233738"/>
            <a:ext cx="25400" cy="2222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687" name="Oval 2723"/>
          <p:cNvSpPr>
            <a:spLocks noChangeArrowheads="1"/>
          </p:cNvSpPr>
          <p:nvPr/>
        </p:nvSpPr>
        <p:spPr bwMode="auto">
          <a:xfrm>
            <a:off x="5426075" y="3244850"/>
            <a:ext cx="25400" cy="2222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688" name="Oval 2724"/>
          <p:cNvSpPr>
            <a:spLocks noChangeArrowheads="1"/>
          </p:cNvSpPr>
          <p:nvPr/>
        </p:nvSpPr>
        <p:spPr bwMode="auto">
          <a:xfrm>
            <a:off x="5426075" y="3257550"/>
            <a:ext cx="25400" cy="23813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689" name="Oval 2725"/>
          <p:cNvSpPr>
            <a:spLocks noChangeArrowheads="1"/>
          </p:cNvSpPr>
          <p:nvPr/>
        </p:nvSpPr>
        <p:spPr bwMode="auto">
          <a:xfrm>
            <a:off x="5426075" y="3268663"/>
            <a:ext cx="25400" cy="23812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690" name="Oval 2726"/>
          <p:cNvSpPr>
            <a:spLocks noChangeArrowheads="1"/>
          </p:cNvSpPr>
          <p:nvPr/>
        </p:nvSpPr>
        <p:spPr bwMode="auto">
          <a:xfrm>
            <a:off x="5426075" y="3282950"/>
            <a:ext cx="25400" cy="2222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691" name="Oval 2727"/>
          <p:cNvSpPr>
            <a:spLocks noChangeArrowheads="1"/>
          </p:cNvSpPr>
          <p:nvPr/>
        </p:nvSpPr>
        <p:spPr bwMode="auto">
          <a:xfrm>
            <a:off x="5426075" y="3287713"/>
            <a:ext cx="25400" cy="23812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692" name="Oval 2728"/>
          <p:cNvSpPr>
            <a:spLocks noChangeArrowheads="1"/>
          </p:cNvSpPr>
          <p:nvPr/>
        </p:nvSpPr>
        <p:spPr bwMode="auto">
          <a:xfrm>
            <a:off x="5426075" y="3302000"/>
            <a:ext cx="25400" cy="2222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693" name="Oval 2729"/>
          <p:cNvSpPr>
            <a:spLocks noChangeArrowheads="1"/>
          </p:cNvSpPr>
          <p:nvPr/>
        </p:nvSpPr>
        <p:spPr bwMode="auto">
          <a:xfrm>
            <a:off x="5426075" y="3309938"/>
            <a:ext cx="25400" cy="23812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694" name="Oval 2730"/>
          <p:cNvSpPr>
            <a:spLocks noChangeArrowheads="1"/>
          </p:cNvSpPr>
          <p:nvPr/>
        </p:nvSpPr>
        <p:spPr bwMode="auto">
          <a:xfrm>
            <a:off x="5426075" y="3324225"/>
            <a:ext cx="25400" cy="2222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695" name="Oval 2731"/>
          <p:cNvSpPr>
            <a:spLocks noChangeArrowheads="1"/>
          </p:cNvSpPr>
          <p:nvPr/>
        </p:nvSpPr>
        <p:spPr bwMode="auto">
          <a:xfrm>
            <a:off x="5426075" y="3335338"/>
            <a:ext cx="25400" cy="2222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696" name="Oval 2732"/>
          <p:cNvSpPr>
            <a:spLocks noChangeArrowheads="1"/>
          </p:cNvSpPr>
          <p:nvPr/>
        </p:nvSpPr>
        <p:spPr bwMode="auto">
          <a:xfrm>
            <a:off x="5429250" y="3348038"/>
            <a:ext cx="25400" cy="23812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697" name="Oval 2733"/>
          <p:cNvSpPr>
            <a:spLocks noChangeArrowheads="1"/>
          </p:cNvSpPr>
          <p:nvPr/>
        </p:nvSpPr>
        <p:spPr bwMode="auto">
          <a:xfrm>
            <a:off x="5426075" y="3354388"/>
            <a:ext cx="25400" cy="2222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698" name="Oval 2734"/>
          <p:cNvSpPr>
            <a:spLocks noChangeArrowheads="1"/>
          </p:cNvSpPr>
          <p:nvPr/>
        </p:nvSpPr>
        <p:spPr bwMode="auto">
          <a:xfrm>
            <a:off x="5429250" y="3363913"/>
            <a:ext cx="25400" cy="23812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699" name="Oval 2735"/>
          <p:cNvSpPr>
            <a:spLocks noChangeArrowheads="1"/>
          </p:cNvSpPr>
          <p:nvPr/>
        </p:nvSpPr>
        <p:spPr bwMode="auto">
          <a:xfrm>
            <a:off x="5426075" y="3370263"/>
            <a:ext cx="25400" cy="23812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700" name="Oval 2736"/>
          <p:cNvSpPr>
            <a:spLocks noChangeArrowheads="1"/>
          </p:cNvSpPr>
          <p:nvPr/>
        </p:nvSpPr>
        <p:spPr bwMode="auto">
          <a:xfrm>
            <a:off x="5426075" y="3384550"/>
            <a:ext cx="25400" cy="2222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701" name="Oval 2737"/>
          <p:cNvSpPr>
            <a:spLocks noChangeArrowheads="1"/>
          </p:cNvSpPr>
          <p:nvPr/>
        </p:nvSpPr>
        <p:spPr bwMode="auto">
          <a:xfrm>
            <a:off x="5426075" y="3392488"/>
            <a:ext cx="25400" cy="2222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702" name="Oval 2738"/>
          <p:cNvSpPr>
            <a:spLocks noChangeArrowheads="1"/>
          </p:cNvSpPr>
          <p:nvPr/>
        </p:nvSpPr>
        <p:spPr bwMode="auto">
          <a:xfrm>
            <a:off x="5426075" y="3405188"/>
            <a:ext cx="25400" cy="23812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703" name="Oval 2739"/>
          <p:cNvSpPr>
            <a:spLocks noChangeArrowheads="1"/>
          </p:cNvSpPr>
          <p:nvPr/>
        </p:nvSpPr>
        <p:spPr bwMode="auto">
          <a:xfrm>
            <a:off x="5434013" y="3036888"/>
            <a:ext cx="25400" cy="23812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704" name="Oval 2740"/>
          <p:cNvSpPr>
            <a:spLocks noChangeArrowheads="1"/>
          </p:cNvSpPr>
          <p:nvPr/>
        </p:nvSpPr>
        <p:spPr bwMode="auto">
          <a:xfrm>
            <a:off x="5429250" y="3076575"/>
            <a:ext cx="25400" cy="2222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705" name="Oval 2741"/>
          <p:cNvSpPr>
            <a:spLocks noChangeArrowheads="1"/>
          </p:cNvSpPr>
          <p:nvPr/>
        </p:nvSpPr>
        <p:spPr bwMode="auto">
          <a:xfrm>
            <a:off x="5440363" y="3025775"/>
            <a:ext cx="25400" cy="2222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706" name="Oval 2742"/>
          <p:cNvSpPr>
            <a:spLocks noChangeArrowheads="1"/>
          </p:cNvSpPr>
          <p:nvPr/>
        </p:nvSpPr>
        <p:spPr bwMode="auto">
          <a:xfrm>
            <a:off x="5446713" y="3011488"/>
            <a:ext cx="25400" cy="23812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707" name="Oval 2743"/>
          <p:cNvSpPr>
            <a:spLocks noChangeArrowheads="1"/>
          </p:cNvSpPr>
          <p:nvPr/>
        </p:nvSpPr>
        <p:spPr bwMode="auto">
          <a:xfrm>
            <a:off x="5453063" y="3000375"/>
            <a:ext cx="25400" cy="23813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708" name="Oval 2744"/>
          <p:cNvSpPr>
            <a:spLocks noChangeArrowheads="1"/>
          </p:cNvSpPr>
          <p:nvPr/>
        </p:nvSpPr>
        <p:spPr bwMode="auto">
          <a:xfrm>
            <a:off x="5459413" y="2989263"/>
            <a:ext cx="25400" cy="23812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709" name="Oval 2745"/>
          <p:cNvSpPr>
            <a:spLocks noChangeArrowheads="1"/>
          </p:cNvSpPr>
          <p:nvPr/>
        </p:nvSpPr>
        <p:spPr bwMode="auto">
          <a:xfrm>
            <a:off x="5462588" y="2984500"/>
            <a:ext cx="25400" cy="2222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710" name="Oval 2746"/>
          <p:cNvSpPr>
            <a:spLocks noChangeArrowheads="1"/>
          </p:cNvSpPr>
          <p:nvPr/>
        </p:nvSpPr>
        <p:spPr bwMode="auto">
          <a:xfrm>
            <a:off x="5470525" y="2976563"/>
            <a:ext cx="25400" cy="2222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711" name="Oval 2747"/>
          <p:cNvSpPr>
            <a:spLocks noChangeArrowheads="1"/>
          </p:cNvSpPr>
          <p:nvPr/>
        </p:nvSpPr>
        <p:spPr bwMode="auto">
          <a:xfrm>
            <a:off x="5476875" y="2967038"/>
            <a:ext cx="25400" cy="23812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712" name="Oval 2748"/>
          <p:cNvSpPr>
            <a:spLocks noChangeArrowheads="1"/>
          </p:cNvSpPr>
          <p:nvPr/>
        </p:nvSpPr>
        <p:spPr bwMode="auto">
          <a:xfrm>
            <a:off x="5486400" y="2959100"/>
            <a:ext cx="23813" cy="23813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713" name="Oval 2749"/>
          <p:cNvSpPr>
            <a:spLocks noChangeArrowheads="1"/>
          </p:cNvSpPr>
          <p:nvPr/>
        </p:nvSpPr>
        <p:spPr bwMode="auto">
          <a:xfrm>
            <a:off x="5494338" y="2951163"/>
            <a:ext cx="25400" cy="23812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714" name="Oval 2750"/>
          <p:cNvSpPr>
            <a:spLocks noChangeArrowheads="1"/>
          </p:cNvSpPr>
          <p:nvPr/>
        </p:nvSpPr>
        <p:spPr bwMode="auto">
          <a:xfrm>
            <a:off x="5503863" y="2940050"/>
            <a:ext cx="25400" cy="23813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715" name="Oval 2751"/>
          <p:cNvSpPr>
            <a:spLocks noChangeArrowheads="1"/>
          </p:cNvSpPr>
          <p:nvPr/>
        </p:nvSpPr>
        <p:spPr bwMode="auto">
          <a:xfrm>
            <a:off x="5511800" y="2932113"/>
            <a:ext cx="25400" cy="23812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716" name="Oval 2752"/>
          <p:cNvSpPr>
            <a:spLocks noChangeArrowheads="1"/>
          </p:cNvSpPr>
          <p:nvPr/>
        </p:nvSpPr>
        <p:spPr bwMode="auto">
          <a:xfrm>
            <a:off x="5521325" y="2921000"/>
            <a:ext cx="25400" cy="23813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717" name="Oval 2753"/>
          <p:cNvSpPr>
            <a:spLocks noChangeArrowheads="1"/>
          </p:cNvSpPr>
          <p:nvPr/>
        </p:nvSpPr>
        <p:spPr bwMode="auto">
          <a:xfrm>
            <a:off x="5535613" y="2913063"/>
            <a:ext cx="25400" cy="23812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718" name="Oval 2754"/>
          <p:cNvSpPr>
            <a:spLocks noChangeArrowheads="1"/>
          </p:cNvSpPr>
          <p:nvPr/>
        </p:nvSpPr>
        <p:spPr bwMode="auto">
          <a:xfrm>
            <a:off x="5551488" y="2909888"/>
            <a:ext cx="25400" cy="23812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719" name="Oval 2755"/>
          <p:cNvSpPr>
            <a:spLocks noChangeArrowheads="1"/>
          </p:cNvSpPr>
          <p:nvPr/>
        </p:nvSpPr>
        <p:spPr bwMode="auto">
          <a:xfrm>
            <a:off x="5565775" y="2906713"/>
            <a:ext cx="25400" cy="23812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720" name="Oval 2756"/>
          <p:cNvSpPr>
            <a:spLocks noChangeArrowheads="1"/>
          </p:cNvSpPr>
          <p:nvPr/>
        </p:nvSpPr>
        <p:spPr bwMode="auto">
          <a:xfrm>
            <a:off x="5580063" y="2906713"/>
            <a:ext cx="25400" cy="23812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721" name="Oval 2757"/>
          <p:cNvSpPr>
            <a:spLocks noChangeArrowheads="1"/>
          </p:cNvSpPr>
          <p:nvPr/>
        </p:nvSpPr>
        <p:spPr bwMode="auto">
          <a:xfrm>
            <a:off x="5591175" y="2913063"/>
            <a:ext cx="25400" cy="23812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722" name="Oval 2758"/>
          <p:cNvSpPr>
            <a:spLocks noChangeArrowheads="1"/>
          </p:cNvSpPr>
          <p:nvPr/>
        </p:nvSpPr>
        <p:spPr bwMode="auto">
          <a:xfrm>
            <a:off x="5600700" y="2921000"/>
            <a:ext cx="25400" cy="23813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723" name="Oval 2759"/>
          <p:cNvSpPr>
            <a:spLocks noChangeArrowheads="1"/>
          </p:cNvSpPr>
          <p:nvPr/>
        </p:nvSpPr>
        <p:spPr bwMode="auto">
          <a:xfrm>
            <a:off x="5610225" y="2928938"/>
            <a:ext cx="25400" cy="23812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724" name="Oval 2760"/>
          <p:cNvSpPr>
            <a:spLocks noChangeArrowheads="1"/>
          </p:cNvSpPr>
          <p:nvPr/>
        </p:nvSpPr>
        <p:spPr bwMode="auto">
          <a:xfrm>
            <a:off x="5619750" y="2943225"/>
            <a:ext cx="25400" cy="23813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725" name="Oval 2761"/>
          <p:cNvSpPr>
            <a:spLocks noChangeArrowheads="1"/>
          </p:cNvSpPr>
          <p:nvPr/>
        </p:nvSpPr>
        <p:spPr bwMode="auto">
          <a:xfrm>
            <a:off x="5624513" y="2957513"/>
            <a:ext cx="25400" cy="2222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726" name="Oval 2762"/>
          <p:cNvSpPr>
            <a:spLocks noChangeArrowheads="1"/>
          </p:cNvSpPr>
          <p:nvPr/>
        </p:nvSpPr>
        <p:spPr bwMode="auto">
          <a:xfrm>
            <a:off x="5627688" y="2968625"/>
            <a:ext cx="25400" cy="23813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727" name="Oval 2763"/>
          <p:cNvSpPr>
            <a:spLocks noChangeArrowheads="1"/>
          </p:cNvSpPr>
          <p:nvPr/>
        </p:nvSpPr>
        <p:spPr bwMode="auto">
          <a:xfrm>
            <a:off x="5629275" y="2987675"/>
            <a:ext cx="25400" cy="23813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728" name="Oval 2764"/>
          <p:cNvSpPr>
            <a:spLocks noChangeArrowheads="1"/>
          </p:cNvSpPr>
          <p:nvPr/>
        </p:nvSpPr>
        <p:spPr bwMode="auto">
          <a:xfrm>
            <a:off x="5629275" y="3001963"/>
            <a:ext cx="25400" cy="23812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729" name="Oval 2765"/>
          <p:cNvSpPr>
            <a:spLocks noChangeArrowheads="1"/>
          </p:cNvSpPr>
          <p:nvPr/>
        </p:nvSpPr>
        <p:spPr bwMode="auto">
          <a:xfrm>
            <a:off x="5629275" y="3016250"/>
            <a:ext cx="25400" cy="2222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730" name="Oval 2766"/>
          <p:cNvSpPr>
            <a:spLocks noChangeArrowheads="1"/>
          </p:cNvSpPr>
          <p:nvPr/>
        </p:nvSpPr>
        <p:spPr bwMode="auto">
          <a:xfrm>
            <a:off x="5627688" y="3028950"/>
            <a:ext cx="25400" cy="23813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731" name="Oval 2767"/>
          <p:cNvSpPr>
            <a:spLocks noChangeArrowheads="1"/>
          </p:cNvSpPr>
          <p:nvPr/>
        </p:nvSpPr>
        <p:spPr bwMode="auto">
          <a:xfrm>
            <a:off x="5626100" y="3043238"/>
            <a:ext cx="25400" cy="2222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732" name="Oval 2768"/>
          <p:cNvSpPr>
            <a:spLocks noChangeArrowheads="1"/>
          </p:cNvSpPr>
          <p:nvPr/>
        </p:nvSpPr>
        <p:spPr bwMode="auto">
          <a:xfrm>
            <a:off x="5626100" y="3055938"/>
            <a:ext cx="25400" cy="23812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733" name="Oval 2769"/>
          <p:cNvSpPr>
            <a:spLocks noChangeArrowheads="1"/>
          </p:cNvSpPr>
          <p:nvPr/>
        </p:nvSpPr>
        <p:spPr bwMode="auto">
          <a:xfrm>
            <a:off x="5626100" y="3070225"/>
            <a:ext cx="25400" cy="23813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734" name="Oval 2770"/>
          <p:cNvSpPr>
            <a:spLocks noChangeArrowheads="1"/>
          </p:cNvSpPr>
          <p:nvPr/>
        </p:nvSpPr>
        <p:spPr bwMode="auto">
          <a:xfrm>
            <a:off x="5627688" y="3084513"/>
            <a:ext cx="25400" cy="2222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735" name="Oval 2771"/>
          <p:cNvSpPr>
            <a:spLocks noChangeArrowheads="1"/>
          </p:cNvSpPr>
          <p:nvPr/>
        </p:nvSpPr>
        <p:spPr bwMode="auto">
          <a:xfrm>
            <a:off x="5626100" y="3097213"/>
            <a:ext cx="25400" cy="23812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736" name="Oval 2772"/>
          <p:cNvSpPr>
            <a:spLocks noChangeArrowheads="1"/>
          </p:cNvSpPr>
          <p:nvPr/>
        </p:nvSpPr>
        <p:spPr bwMode="auto">
          <a:xfrm>
            <a:off x="5626100" y="3111500"/>
            <a:ext cx="25400" cy="23813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737" name="Oval 2773"/>
          <p:cNvSpPr>
            <a:spLocks noChangeArrowheads="1"/>
          </p:cNvSpPr>
          <p:nvPr/>
        </p:nvSpPr>
        <p:spPr bwMode="auto">
          <a:xfrm>
            <a:off x="5626100" y="3125788"/>
            <a:ext cx="25400" cy="2222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738" name="Oval 2774"/>
          <p:cNvSpPr>
            <a:spLocks noChangeArrowheads="1"/>
          </p:cNvSpPr>
          <p:nvPr/>
        </p:nvSpPr>
        <p:spPr bwMode="auto">
          <a:xfrm>
            <a:off x="5629275" y="3135313"/>
            <a:ext cx="25400" cy="23812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739" name="Oval 2775"/>
          <p:cNvSpPr>
            <a:spLocks noChangeArrowheads="1"/>
          </p:cNvSpPr>
          <p:nvPr/>
        </p:nvSpPr>
        <p:spPr bwMode="auto">
          <a:xfrm>
            <a:off x="5635625" y="3149600"/>
            <a:ext cx="25400" cy="23813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740" name="Oval 2776"/>
          <p:cNvSpPr>
            <a:spLocks noChangeArrowheads="1"/>
          </p:cNvSpPr>
          <p:nvPr/>
        </p:nvSpPr>
        <p:spPr bwMode="auto">
          <a:xfrm>
            <a:off x="5646738" y="3160713"/>
            <a:ext cx="25400" cy="23812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741" name="Oval 2777"/>
          <p:cNvSpPr>
            <a:spLocks noChangeArrowheads="1"/>
          </p:cNvSpPr>
          <p:nvPr/>
        </p:nvSpPr>
        <p:spPr bwMode="auto">
          <a:xfrm>
            <a:off x="5662613" y="3163888"/>
            <a:ext cx="25400" cy="2222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742" name="Oval 2778"/>
          <p:cNvSpPr>
            <a:spLocks noChangeArrowheads="1"/>
          </p:cNvSpPr>
          <p:nvPr/>
        </p:nvSpPr>
        <p:spPr bwMode="auto">
          <a:xfrm>
            <a:off x="5680075" y="3160713"/>
            <a:ext cx="25400" cy="23812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743" name="Oval 2779"/>
          <p:cNvSpPr>
            <a:spLocks noChangeArrowheads="1"/>
          </p:cNvSpPr>
          <p:nvPr/>
        </p:nvSpPr>
        <p:spPr bwMode="auto">
          <a:xfrm>
            <a:off x="5691188" y="3152775"/>
            <a:ext cx="25400" cy="2222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744" name="Oval 2780"/>
          <p:cNvSpPr>
            <a:spLocks noChangeArrowheads="1"/>
          </p:cNvSpPr>
          <p:nvPr/>
        </p:nvSpPr>
        <p:spPr bwMode="auto">
          <a:xfrm>
            <a:off x="5703888" y="3141663"/>
            <a:ext cx="25400" cy="23812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745" name="Oval 2781"/>
          <p:cNvSpPr>
            <a:spLocks noChangeArrowheads="1"/>
          </p:cNvSpPr>
          <p:nvPr/>
        </p:nvSpPr>
        <p:spPr bwMode="auto">
          <a:xfrm>
            <a:off x="5715000" y="3130550"/>
            <a:ext cx="25400" cy="23813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746" name="Oval 2782"/>
          <p:cNvSpPr>
            <a:spLocks noChangeArrowheads="1"/>
          </p:cNvSpPr>
          <p:nvPr/>
        </p:nvSpPr>
        <p:spPr bwMode="auto">
          <a:xfrm>
            <a:off x="5727700" y="3116263"/>
            <a:ext cx="25400" cy="23812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747" name="Oval 2783"/>
          <p:cNvSpPr>
            <a:spLocks noChangeArrowheads="1"/>
          </p:cNvSpPr>
          <p:nvPr/>
        </p:nvSpPr>
        <p:spPr bwMode="auto">
          <a:xfrm>
            <a:off x="5735638" y="3103563"/>
            <a:ext cx="25400" cy="2222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748" name="Oval 2784"/>
          <p:cNvSpPr>
            <a:spLocks noChangeArrowheads="1"/>
          </p:cNvSpPr>
          <p:nvPr/>
        </p:nvSpPr>
        <p:spPr bwMode="auto">
          <a:xfrm>
            <a:off x="5741988" y="3094038"/>
            <a:ext cx="25400" cy="2222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749" name="Oval 2785"/>
          <p:cNvSpPr>
            <a:spLocks noChangeArrowheads="1"/>
          </p:cNvSpPr>
          <p:nvPr/>
        </p:nvSpPr>
        <p:spPr bwMode="auto">
          <a:xfrm>
            <a:off x="5751513" y="3082925"/>
            <a:ext cx="25400" cy="23813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750" name="Oval 2786"/>
          <p:cNvSpPr>
            <a:spLocks noChangeArrowheads="1"/>
          </p:cNvSpPr>
          <p:nvPr/>
        </p:nvSpPr>
        <p:spPr bwMode="auto">
          <a:xfrm>
            <a:off x="5754688" y="3068638"/>
            <a:ext cx="25400" cy="23812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751" name="Oval 2787"/>
          <p:cNvSpPr>
            <a:spLocks noChangeArrowheads="1"/>
          </p:cNvSpPr>
          <p:nvPr/>
        </p:nvSpPr>
        <p:spPr bwMode="auto">
          <a:xfrm>
            <a:off x="5759450" y="3057525"/>
            <a:ext cx="25400" cy="23813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752" name="Oval 2788"/>
          <p:cNvSpPr>
            <a:spLocks noChangeArrowheads="1"/>
          </p:cNvSpPr>
          <p:nvPr/>
        </p:nvSpPr>
        <p:spPr bwMode="auto">
          <a:xfrm>
            <a:off x="5765800" y="3044825"/>
            <a:ext cx="25400" cy="2222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753" name="Oval 2789"/>
          <p:cNvSpPr>
            <a:spLocks noChangeArrowheads="1"/>
          </p:cNvSpPr>
          <p:nvPr/>
        </p:nvSpPr>
        <p:spPr bwMode="auto">
          <a:xfrm>
            <a:off x="5246688" y="2844800"/>
            <a:ext cx="25400" cy="2222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754" name="Oval 2790"/>
          <p:cNvSpPr>
            <a:spLocks noChangeArrowheads="1"/>
          </p:cNvSpPr>
          <p:nvPr/>
        </p:nvSpPr>
        <p:spPr bwMode="auto">
          <a:xfrm>
            <a:off x="5254625" y="3224213"/>
            <a:ext cx="25400" cy="2222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33755" name="Group 2791"/>
          <p:cNvGrpSpPr>
            <a:grpSpLocks/>
          </p:cNvGrpSpPr>
          <p:nvPr/>
        </p:nvGrpSpPr>
        <p:grpSpPr bwMode="auto">
          <a:xfrm>
            <a:off x="5956300" y="2527300"/>
            <a:ext cx="2540000" cy="914400"/>
            <a:chOff x="1968" y="1492"/>
            <a:chExt cx="1713" cy="668"/>
          </a:xfrm>
        </p:grpSpPr>
        <p:sp>
          <p:nvSpPr>
            <p:cNvPr id="37421" name="Oval 2792"/>
            <p:cNvSpPr>
              <a:spLocks noChangeArrowheads="1"/>
            </p:cNvSpPr>
            <p:nvPr/>
          </p:nvSpPr>
          <p:spPr bwMode="auto">
            <a:xfrm>
              <a:off x="2426" y="1839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422" name="Oval 2793"/>
            <p:cNvSpPr>
              <a:spLocks noChangeArrowheads="1"/>
            </p:cNvSpPr>
            <p:nvPr/>
          </p:nvSpPr>
          <p:spPr bwMode="auto">
            <a:xfrm>
              <a:off x="2425" y="1849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423" name="Oval 2794"/>
            <p:cNvSpPr>
              <a:spLocks noChangeArrowheads="1"/>
            </p:cNvSpPr>
            <p:nvPr/>
          </p:nvSpPr>
          <p:spPr bwMode="auto">
            <a:xfrm>
              <a:off x="2424" y="1859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424" name="Oval 2795"/>
            <p:cNvSpPr>
              <a:spLocks noChangeArrowheads="1"/>
            </p:cNvSpPr>
            <p:nvPr/>
          </p:nvSpPr>
          <p:spPr bwMode="auto">
            <a:xfrm>
              <a:off x="2424" y="187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425" name="Oval 2796"/>
            <p:cNvSpPr>
              <a:spLocks noChangeArrowheads="1"/>
            </p:cNvSpPr>
            <p:nvPr/>
          </p:nvSpPr>
          <p:spPr bwMode="auto">
            <a:xfrm>
              <a:off x="2424" y="188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426" name="Oval 2797"/>
            <p:cNvSpPr>
              <a:spLocks noChangeArrowheads="1"/>
            </p:cNvSpPr>
            <p:nvPr/>
          </p:nvSpPr>
          <p:spPr bwMode="auto">
            <a:xfrm>
              <a:off x="2425" y="189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427" name="Oval 2798"/>
            <p:cNvSpPr>
              <a:spLocks noChangeArrowheads="1"/>
            </p:cNvSpPr>
            <p:nvPr/>
          </p:nvSpPr>
          <p:spPr bwMode="auto">
            <a:xfrm>
              <a:off x="2424" y="1900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428" name="Oval 2799"/>
            <p:cNvSpPr>
              <a:spLocks noChangeArrowheads="1"/>
            </p:cNvSpPr>
            <p:nvPr/>
          </p:nvSpPr>
          <p:spPr bwMode="auto">
            <a:xfrm>
              <a:off x="2424" y="1911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429" name="Oval 2800"/>
            <p:cNvSpPr>
              <a:spLocks noChangeArrowheads="1"/>
            </p:cNvSpPr>
            <p:nvPr/>
          </p:nvSpPr>
          <p:spPr bwMode="auto">
            <a:xfrm>
              <a:off x="2424" y="1921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430" name="Oval 2801"/>
            <p:cNvSpPr>
              <a:spLocks noChangeArrowheads="1"/>
            </p:cNvSpPr>
            <p:nvPr/>
          </p:nvSpPr>
          <p:spPr bwMode="auto">
            <a:xfrm>
              <a:off x="2426" y="1929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431" name="Oval 2802"/>
            <p:cNvSpPr>
              <a:spLocks noChangeArrowheads="1"/>
            </p:cNvSpPr>
            <p:nvPr/>
          </p:nvSpPr>
          <p:spPr bwMode="auto">
            <a:xfrm>
              <a:off x="2430" y="1939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432" name="Oval 2803"/>
            <p:cNvSpPr>
              <a:spLocks noChangeArrowheads="1"/>
            </p:cNvSpPr>
            <p:nvPr/>
          </p:nvSpPr>
          <p:spPr bwMode="auto">
            <a:xfrm>
              <a:off x="2438" y="1948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433" name="Oval 2804"/>
            <p:cNvSpPr>
              <a:spLocks noChangeArrowheads="1"/>
            </p:cNvSpPr>
            <p:nvPr/>
          </p:nvSpPr>
          <p:spPr bwMode="auto">
            <a:xfrm>
              <a:off x="2448" y="195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434" name="Oval 2805"/>
            <p:cNvSpPr>
              <a:spLocks noChangeArrowheads="1"/>
            </p:cNvSpPr>
            <p:nvPr/>
          </p:nvSpPr>
          <p:spPr bwMode="auto">
            <a:xfrm>
              <a:off x="2460" y="1948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435" name="Oval 2806"/>
            <p:cNvSpPr>
              <a:spLocks noChangeArrowheads="1"/>
            </p:cNvSpPr>
            <p:nvPr/>
          </p:nvSpPr>
          <p:spPr bwMode="auto">
            <a:xfrm>
              <a:off x="2468" y="1941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436" name="Oval 2807"/>
            <p:cNvSpPr>
              <a:spLocks noChangeArrowheads="1"/>
            </p:cNvSpPr>
            <p:nvPr/>
          </p:nvSpPr>
          <p:spPr bwMode="auto">
            <a:xfrm>
              <a:off x="2476" y="1933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437" name="Oval 2808"/>
            <p:cNvSpPr>
              <a:spLocks noChangeArrowheads="1"/>
            </p:cNvSpPr>
            <p:nvPr/>
          </p:nvSpPr>
          <p:spPr bwMode="auto">
            <a:xfrm>
              <a:off x="2484" y="1925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438" name="Oval 2809"/>
            <p:cNvSpPr>
              <a:spLocks noChangeArrowheads="1"/>
            </p:cNvSpPr>
            <p:nvPr/>
          </p:nvSpPr>
          <p:spPr bwMode="auto">
            <a:xfrm>
              <a:off x="2492" y="1915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439" name="Oval 2810"/>
            <p:cNvSpPr>
              <a:spLocks noChangeArrowheads="1"/>
            </p:cNvSpPr>
            <p:nvPr/>
          </p:nvSpPr>
          <p:spPr bwMode="auto">
            <a:xfrm>
              <a:off x="2498" y="1904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440" name="Oval 2811"/>
            <p:cNvSpPr>
              <a:spLocks noChangeArrowheads="1"/>
            </p:cNvSpPr>
            <p:nvPr/>
          </p:nvSpPr>
          <p:spPr bwMode="auto">
            <a:xfrm>
              <a:off x="2504" y="1894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441" name="Oval 2812"/>
            <p:cNvSpPr>
              <a:spLocks noChangeArrowheads="1"/>
            </p:cNvSpPr>
            <p:nvPr/>
          </p:nvSpPr>
          <p:spPr bwMode="auto">
            <a:xfrm>
              <a:off x="2510" y="188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442" name="Oval 2813"/>
            <p:cNvSpPr>
              <a:spLocks noChangeArrowheads="1"/>
            </p:cNvSpPr>
            <p:nvPr/>
          </p:nvSpPr>
          <p:spPr bwMode="auto">
            <a:xfrm>
              <a:off x="2516" y="187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443" name="Oval 2814"/>
            <p:cNvSpPr>
              <a:spLocks noChangeArrowheads="1"/>
            </p:cNvSpPr>
            <p:nvPr/>
          </p:nvSpPr>
          <p:spPr bwMode="auto">
            <a:xfrm>
              <a:off x="2520" y="1864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444" name="Oval 2815"/>
            <p:cNvSpPr>
              <a:spLocks noChangeArrowheads="1"/>
            </p:cNvSpPr>
            <p:nvPr/>
          </p:nvSpPr>
          <p:spPr bwMode="auto">
            <a:xfrm>
              <a:off x="1968" y="1838"/>
              <a:ext cx="18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7445" name="Oval 2816"/>
            <p:cNvSpPr>
              <a:spLocks noChangeArrowheads="1"/>
            </p:cNvSpPr>
            <p:nvPr/>
          </p:nvSpPr>
          <p:spPr bwMode="auto">
            <a:xfrm>
              <a:off x="1974" y="1826"/>
              <a:ext cx="18" cy="20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7446" name="Oval 2817"/>
            <p:cNvSpPr>
              <a:spLocks noChangeArrowheads="1"/>
            </p:cNvSpPr>
            <p:nvPr/>
          </p:nvSpPr>
          <p:spPr bwMode="auto">
            <a:xfrm>
              <a:off x="1980" y="1815"/>
              <a:ext cx="18" cy="20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7447" name="Oval 2818"/>
            <p:cNvSpPr>
              <a:spLocks noChangeArrowheads="1"/>
            </p:cNvSpPr>
            <p:nvPr/>
          </p:nvSpPr>
          <p:spPr bwMode="auto">
            <a:xfrm>
              <a:off x="1986" y="1804"/>
              <a:ext cx="18" cy="20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7448" name="Oval 2819"/>
            <p:cNvSpPr>
              <a:spLocks noChangeArrowheads="1"/>
            </p:cNvSpPr>
            <p:nvPr/>
          </p:nvSpPr>
          <p:spPr bwMode="auto">
            <a:xfrm>
              <a:off x="1991" y="1796"/>
              <a:ext cx="18" cy="19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7449" name="Oval 2820"/>
            <p:cNvSpPr>
              <a:spLocks noChangeArrowheads="1"/>
            </p:cNvSpPr>
            <p:nvPr/>
          </p:nvSpPr>
          <p:spPr bwMode="auto">
            <a:xfrm>
              <a:off x="1996" y="1785"/>
              <a:ext cx="18" cy="20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7450" name="Oval 2821"/>
            <p:cNvSpPr>
              <a:spLocks noChangeArrowheads="1"/>
            </p:cNvSpPr>
            <p:nvPr/>
          </p:nvSpPr>
          <p:spPr bwMode="auto">
            <a:xfrm>
              <a:off x="2001" y="1774"/>
              <a:ext cx="17" cy="22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7451" name="Oval 2822"/>
            <p:cNvSpPr>
              <a:spLocks noChangeArrowheads="1"/>
            </p:cNvSpPr>
            <p:nvPr/>
          </p:nvSpPr>
          <p:spPr bwMode="auto">
            <a:xfrm>
              <a:off x="2006" y="1764"/>
              <a:ext cx="18" cy="19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7452" name="Oval 2823"/>
            <p:cNvSpPr>
              <a:spLocks noChangeArrowheads="1"/>
            </p:cNvSpPr>
            <p:nvPr/>
          </p:nvSpPr>
          <p:spPr bwMode="auto">
            <a:xfrm>
              <a:off x="2012" y="1754"/>
              <a:ext cx="18" cy="19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7453" name="Oval 2824"/>
            <p:cNvSpPr>
              <a:spLocks noChangeArrowheads="1"/>
            </p:cNvSpPr>
            <p:nvPr/>
          </p:nvSpPr>
          <p:spPr bwMode="auto">
            <a:xfrm>
              <a:off x="2017" y="1741"/>
              <a:ext cx="18" cy="22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7454" name="Oval 2825"/>
            <p:cNvSpPr>
              <a:spLocks noChangeArrowheads="1"/>
            </p:cNvSpPr>
            <p:nvPr/>
          </p:nvSpPr>
          <p:spPr bwMode="auto">
            <a:xfrm>
              <a:off x="2022" y="1733"/>
              <a:ext cx="18" cy="21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7455" name="Oval 2826"/>
            <p:cNvSpPr>
              <a:spLocks noChangeArrowheads="1"/>
            </p:cNvSpPr>
            <p:nvPr/>
          </p:nvSpPr>
          <p:spPr bwMode="auto">
            <a:xfrm>
              <a:off x="2027" y="1723"/>
              <a:ext cx="18" cy="19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7456" name="Oval 2827"/>
            <p:cNvSpPr>
              <a:spLocks noChangeArrowheads="1"/>
            </p:cNvSpPr>
            <p:nvPr/>
          </p:nvSpPr>
          <p:spPr bwMode="auto">
            <a:xfrm>
              <a:off x="2033" y="1714"/>
              <a:ext cx="18" cy="19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7457" name="Oval 2828"/>
            <p:cNvSpPr>
              <a:spLocks noChangeArrowheads="1"/>
            </p:cNvSpPr>
            <p:nvPr/>
          </p:nvSpPr>
          <p:spPr bwMode="auto">
            <a:xfrm>
              <a:off x="2039" y="1702"/>
              <a:ext cx="18" cy="20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7458" name="Oval 2829"/>
            <p:cNvSpPr>
              <a:spLocks noChangeArrowheads="1"/>
            </p:cNvSpPr>
            <p:nvPr/>
          </p:nvSpPr>
          <p:spPr bwMode="auto">
            <a:xfrm>
              <a:off x="2044" y="1691"/>
              <a:ext cx="18" cy="21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7459" name="Oval 2830"/>
            <p:cNvSpPr>
              <a:spLocks noChangeArrowheads="1"/>
            </p:cNvSpPr>
            <p:nvPr/>
          </p:nvSpPr>
          <p:spPr bwMode="auto">
            <a:xfrm>
              <a:off x="2048" y="1683"/>
              <a:ext cx="18" cy="19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7460" name="Oval 2831"/>
            <p:cNvSpPr>
              <a:spLocks noChangeArrowheads="1"/>
            </p:cNvSpPr>
            <p:nvPr/>
          </p:nvSpPr>
          <p:spPr bwMode="auto">
            <a:xfrm>
              <a:off x="2053" y="1673"/>
              <a:ext cx="18" cy="19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7461" name="Oval 2832"/>
            <p:cNvSpPr>
              <a:spLocks noChangeArrowheads="1"/>
            </p:cNvSpPr>
            <p:nvPr/>
          </p:nvSpPr>
          <p:spPr bwMode="auto">
            <a:xfrm>
              <a:off x="2058" y="1661"/>
              <a:ext cx="18" cy="21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7462" name="Oval 2833"/>
            <p:cNvSpPr>
              <a:spLocks noChangeArrowheads="1"/>
            </p:cNvSpPr>
            <p:nvPr/>
          </p:nvSpPr>
          <p:spPr bwMode="auto">
            <a:xfrm>
              <a:off x="2063" y="1652"/>
              <a:ext cx="17" cy="21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7463" name="Oval 2834"/>
            <p:cNvSpPr>
              <a:spLocks noChangeArrowheads="1"/>
            </p:cNvSpPr>
            <p:nvPr/>
          </p:nvSpPr>
          <p:spPr bwMode="auto">
            <a:xfrm>
              <a:off x="2068" y="1642"/>
              <a:ext cx="18" cy="19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7464" name="Oval 2835"/>
            <p:cNvSpPr>
              <a:spLocks noChangeArrowheads="1"/>
            </p:cNvSpPr>
            <p:nvPr/>
          </p:nvSpPr>
          <p:spPr bwMode="auto">
            <a:xfrm>
              <a:off x="2072" y="1633"/>
              <a:ext cx="18" cy="19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7465" name="Oval 2836"/>
            <p:cNvSpPr>
              <a:spLocks noChangeArrowheads="1"/>
            </p:cNvSpPr>
            <p:nvPr/>
          </p:nvSpPr>
          <p:spPr bwMode="auto">
            <a:xfrm>
              <a:off x="2075" y="1621"/>
              <a:ext cx="18" cy="20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7466" name="Oval 2837"/>
            <p:cNvSpPr>
              <a:spLocks noChangeArrowheads="1"/>
            </p:cNvSpPr>
            <p:nvPr/>
          </p:nvSpPr>
          <p:spPr bwMode="auto">
            <a:xfrm>
              <a:off x="2078" y="1613"/>
              <a:ext cx="18" cy="21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7467" name="Oval 2838"/>
            <p:cNvSpPr>
              <a:spLocks noChangeArrowheads="1"/>
            </p:cNvSpPr>
            <p:nvPr/>
          </p:nvSpPr>
          <p:spPr bwMode="auto">
            <a:xfrm>
              <a:off x="2081" y="1601"/>
              <a:ext cx="18" cy="19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7468" name="Oval 2839"/>
            <p:cNvSpPr>
              <a:spLocks noChangeArrowheads="1"/>
            </p:cNvSpPr>
            <p:nvPr/>
          </p:nvSpPr>
          <p:spPr bwMode="auto">
            <a:xfrm>
              <a:off x="2085" y="1587"/>
              <a:ext cx="18" cy="21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7469" name="Oval 2840"/>
            <p:cNvSpPr>
              <a:spLocks noChangeArrowheads="1"/>
            </p:cNvSpPr>
            <p:nvPr/>
          </p:nvSpPr>
          <p:spPr bwMode="auto">
            <a:xfrm>
              <a:off x="2087" y="1575"/>
              <a:ext cx="18" cy="21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7470" name="Oval 2841"/>
            <p:cNvSpPr>
              <a:spLocks noChangeArrowheads="1"/>
            </p:cNvSpPr>
            <p:nvPr/>
          </p:nvSpPr>
          <p:spPr bwMode="auto">
            <a:xfrm>
              <a:off x="2090" y="1565"/>
              <a:ext cx="18" cy="19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7471" name="Oval 2842"/>
            <p:cNvSpPr>
              <a:spLocks noChangeArrowheads="1"/>
            </p:cNvSpPr>
            <p:nvPr/>
          </p:nvSpPr>
          <p:spPr bwMode="auto">
            <a:xfrm>
              <a:off x="2091" y="1554"/>
              <a:ext cx="18" cy="19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7472" name="Oval 2843"/>
            <p:cNvSpPr>
              <a:spLocks noChangeArrowheads="1"/>
            </p:cNvSpPr>
            <p:nvPr/>
          </p:nvSpPr>
          <p:spPr bwMode="auto">
            <a:xfrm>
              <a:off x="2091" y="1541"/>
              <a:ext cx="18" cy="21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7473" name="Oval 2844"/>
            <p:cNvSpPr>
              <a:spLocks noChangeArrowheads="1"/>
            </p:cNvSpPr>
            <p:nvPr/>
          </p:nvSpPr>
          <p:spPr bwMode="auto">
            <a:xfrm>
              <a:off x="2091" y="1529"/>
              <a:ext cx="18" cy="19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7474" name="Oval 2845"/>
            <p:cNvSpPr>
              <a:spLocks noChangeArrowheads="1"/>
            </p:cNvSpPr>
            <p:nvPr/>
          </p:nvSpPr>
          <p:spPr bwMode="auto">
            <a:xfrm>
              <a:off x="2089" y="1517"/>
              <a:ext cx="18" cy="20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7475" name="Oval 2846"/>
            <p:cNvSpPr>
              <a:spLocks noChangeArrowheads="1"/>
            </p:cNvSpPr>
            <p:nvPr/>
          </p:nvSpPr>
          <p:spPr bwMode="auto">
            <a:xfrm>
              <a:off x="2086" y="1507"/>
              <a:ext cx="18" cy="21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7476" name="Oval 2847"/>
            <p:cNvSpPr>
              <a:spLocks noChangeArrowheads="1"/>
            </p:cNvSpPr>
            <p:nvPr/>
          </p:nvSpPr>
          <p:spPr bwMode="auto">
            <a:xfrm>
              <a:off x="2082" y="1500"/>
              <a:ext cx="18" cy="21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7477" name="Oval 2848"/>
            <p:cNvSpPr>
              <a:spLocks noChangeArrowheads="1"/>
            </p:cNvSpPr>
            <p:nvPr/>
          </p:nvSpPr>
          <p:spPr bwMode="auto">
            <a:xfrm>
              <a:off x="2077" y="1495"/>
              <a:ext cx="18" cy="20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7478" name="Oval 2849"/>
            <p:cNvSpPr>
              <a:spLocks noChangeArrowheads="1"/>
            </p:cNvSpPr>
            <p:nvPr/>
          </p:nvSpPr>
          <p:spPr bwMode="auto">
            <a:xfrm>
              <a:off x="2069" y="1492"/>
              <a:ext cx="18" cy="21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7479" name="Oval 2850"/>
            <p:cNvSpPr>
              <a:spLocks noChangeArrowheads="1"/>
            </p:cNvSpPr>
            <p:nvPr/>
          </p:nvSpPr>
          <p:spPr bwMode="auto">
            <a:xfrm>
              <a:off x="2061" y="1492"/>
              <a:ext cx="18" cy="21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7480" name="Oval 2851"/>
            <p:cNvSpPr>
              <a:spLocks noChangeArrowheads="1"/>
            </p:cNvSpPr>
            <p:nvPr/>
          </p:nvSpPr>
          <p:spPr bwMode="auto">
            <a:xfrm>
              <a:off x="2052" y="1495"/>
              <a:ext cx="18" cy="22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7481" name="Oval 2852"/>
            <p:cNvSpPr>
              <a:spLocks noChangeArrowheads="1"/>
            </p:cNvSpPr>
            <p:nvPr/>
          </p:nvSpPr>
          <p:spPr bwMode="auto">
            <a:xfrm>
              <a:off x="2045" y="1501"/>
              <a:ext cx="18" cy="21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7482" name="Oval 2853"/>
            <p:cNvSpPr>
              <a:spLocks noChangeArrowheads="1"/>
            </p:cNvSpPr>
            <p:nvPr/>
          </p:nvSpPr>
          <p:spPr bwMode="auto">
            <a:xfrm>
              <a:off x="2039" y="1510"/>
              <a:ext cx="18" cy="21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7483" name="Oval 2854"/>
            <p:cNvSpPr>
              <a:spLocks noChangeArrowheads="1"/>
            </p:cNvSpPr>
            <p:nvPr/>
          </p:nvSpPr>
          <p:spPr bwMode="auto">
            <a:xfrm>
              <a:off x="2032" y="1521"/>
              <a:ext cx="18" cy="19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7484" name="Oval 2855"/>
            <p:cNvSpPr>
              <a:spLocks noChangeArrowheads="1"/>
            </p:cNvSpPr>
            <p:nvPr/>
          </p:nvSpPr>
          <p:spPr bwMode="auto">
            <a:xfrm>
              <a:off x="2026" y="1532"/>
              <a:ext cx="18" cy="21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7485" name="Oval 2856"/>
            <p:cNvSpPr>
              <a:spLocks noChangeArrowheads="1"/>
            </p:cNvSpPr>
            <p:nvPr/>
          </p:nvSpPr>
          <p:spPr bwMode="auto">
            <a:xfrm>
              <a:off x="2023" y="1545"/>
              <a:ext cx="18" cy="20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7486" name="Oval 2857"/>
            <p:cNvSpPr>
              <a:spLocks noChangeArrowheads="1"/>
            </p:cNvSpPr>
            <p:nvPr/>
          </p:nvSpPr>
          <p:spPr bwMode="auto">
            <a:xfrm>
              <a:off x="2020" y="1559"/>
              <a:ext cx="18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7487" name="Oval 2858"/>
            <p:cNvSpPr>
              <a:spLocks noChangeArrowheads="1"/>
            </p:cNvSpPr>
            <p:nvPr/>
          </p:nvSpPr>
          <p:spPr bwMode="auto">
            <a:xfrm>
              <a:off x="2017" y="1570"/>
              <a:ext cx="18" cy="20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7488" name="Oval 2859"/>
            <p:cNvSpPr>
              <a:spLocks noChangeArrowheads="1"/>
            </p:cNvSpPr>
            <p:nvPr/>
          </p:nvSpPr>
          <p:spPr bwMode="auto">
            <a:xfrm>
              <a:off x="2015" y="1580"/>
              <a:ext cx="18" cy="22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7489" name="Oval 2860"/>
            <p:cNvSpPr>
              <a:spLocks noChangeArrowheads="1"/>
            </p:cNvSpPr>
            <p:nvPr/>
          </p:nvSpPr>
          <p:spPr bwMode="auto">
            <a:xfrm>
              <a:off x="2013" y="1597"/>
              <a:ext cx="18" cy="19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7490" name="Oval 2861"/>
            <p:cNvSpPr>
              <a:spLocks noChangeArrowheads="1"/>
            </p:cNvSpPr>
            <p:nvPr/>
          </p:nvSpPr>
          <p:spPr bwMode="auto">
            <a:xfrm>
              <a:off x="2012" y="1603"/>
              <a:ext cx="18" cy="19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7491" name="Oval 2862"/>
            <p:cNvSpPr>
              <a:spLocks noChangeArrowheads="1"/>
            </p:cNvSpPr>
            <p:nvPr/>
          </p:nvSpPr>
          <p:spPr bwMode="auto">
            <a:xfrm>
              <a:off x="2011" y="1616"/>
              <a:ext cx="18" cy="20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7492" name="Oval 2863"/>
            <p:cNvSpPr>
              <a:spLocks noChangeArrowheads="1"/>
            </p:cNvSpPr>
            <p:nvPr/>
          </p:nvSpPr>
          <p:spPr bwMode="auto">
            <a:xfrm>
              <a:off x="2011" y="1624"/>
              <a:ext cx="18" cy="21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7493" name="Oval 2864"/>
            <p:cNvSpPr>
              <a:spLocks noChangeArrowheads="1"/>
            </p:cNvSpPr>
            <p:nvPr/>
          </p:nvSpPr>
          <p:spPr bwMode="auto">
            <a:xfrm>
              <a:off x="2011" y="1638"/>
              <a:ext cx="18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7494" name="Oval 2865"/>
            <p:cNvSpPr>
              <a:spLocks noChangeArrowheads="1"/>
            </p:cNvSpPr>
            <p:nvPr/>
          </p:nvSpPr>
          <p:spPr bwMode="auto">
            <a:xfrm>
              <a:off x="2011" y="1645"/>
              <a:ext cx="18" cy="19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7495" name="Oval 2866"/>
            <p:cNvSpPr>
              <a:spLocks noChangeArrowheads="1"/>
            </p:cNvSpPr>
            <p:nvPr/>
          </p:nvSpPr>
          <p:spPr bwMode="auto">
            <a:xfrm>
              <a:off x="2011" y="1659"/>
              <a:ext cx="18" cy="21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7496" name="Oval 2867"/>
            <p:cNvSpPr>
              <a:spLocks noChangeArrowheads="1"/>
            </p:cNvSpPr>
            <p:nvPr/>
          </p:nvSpPr>
          <p:spPr bwMode="auto">
            <a:xfrm>
              <a:off x="2011" y="1668"/>
              <a:ext cx="18" cy="20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7497" name="Oval 2868"/>
            <p:cNvSpPr>
              <a:spLocks noChangeArrowheads="1"/>
            </p:cNvSpPr>
            <p:nvPr/>
          </p:nvSpPr>
          <p:spPr bwMode="auto">
            <a:xfrm>
              <a:off x="2011" y="1681"/>
              <a:ext cx="18" cy="19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7498" name="Oval 2869"/>
            <p:cNvSpPr>
              <a:spLocks noChangeArrowheads="1"/>
            </p:cNvSpPr>
            <p:nvPr/>
          </p:nvSpPr>
          <p:spPr bwMode="auto">
            <a:xfrm>
              <a:off x="2011" y="1688"/>
              <a:ext cx="18" cy="20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7499" name="Oval 2870"/>
            <p:cNvSpPr>
              <a:spLocks noChangeArrowheads="1"/>
            </p:cNvSpPr>
            <p:nvPr/>
          </p:nvSpPr>
          <p:spPr bwMode="auto">
            <a:xfrm>
              <a:off x="2011" y="1698"/>
              <a:ext cx="18" cy="22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7500" name="Oval 2871"/>
            <p:cNvSpPr>
              <a:spLocks noChangeArrowheads="1"/>
            </p:cNvSpPr>
            <p:nvPr/>
          </p:nvSpPr>
          <p:spPr bwMode="auto">
            <a:xfrm>
              <a:off x="2011" y="1708"/>
              <a:ext cx="18" cy="20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7501" name="Oval 2872"/>
            <p:cNvSpPr>
              <a:spLocks noChangeArrowheads="1"/>
            </p:cNvSpPr>
            <p:nvPr/>
          </p:nvSpPr>
          <p:spPr bwMode="auto">
            <a:xfrm>
              <a:off x="2011" y="1721"/>
              <a:ext cx="18" cy="19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7502" name="Oval 2873"/>
            <p:cNvSpPr>
              <a:spLocks noChangeArrowheads="1"/>
            </p:cNvSpPr>
            <p:nvPr/>
          </p:nvSpPr>
          <p:spPr bwMode="auto">
            <a:xfrm>
              <a:off x="2011" y="1728"/>
              <a:ext cx="18" cy="19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7503" name="Oval 2874"/>
            <p:cNvSpPr>
              <a:spLocks noChangeArrowheads="1"/>
            </p:cNvSpPr>
            <p:nvPr/>
          </p:nvSpPr>
          <p:spPr bwMode="auto">
            <a:xfrm>
              <a:off x="2011" y="1742"/>
              <a:ext cx="18" cy="21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7504" name="Oval 2875"/>
            <p:cNvSpPr>
              <a:spLocks noChangeArrowheads="1"/>
            </p:cNvSpPr>
            <p:nvPr/>
          </p:nvSpPr>
          <p:spPr bwMode="auto">
            <a:xfrm>
              <a:off x="2011" y="1752"/>
              <a:ext cx="18" cy="19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7505" name="Oval 2876"/>
            <p:cNvSpPr>
              <a:spLocks noChangeArrowheads="1"/>
            </p:cNvSpPr>
            <p:nvPr/>
          </p:nvSpPr>
          <p:spPr bwMode="auto">
            <a:xfrm>
              <a:off x="2011" y="1764"/>
              <a:ext cx="18" cy="19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7506" name="Oval 2877"/>
            <p:cNvSpPr>
              <a:spLocks noChangeArrowheads="1"/>
            </p:cNvSpPr>
            <p:nvPr/>
          </p:nvSpPr>
          <p:spPr bwMode="auto">
            <a:xfrm>
              <a:off x="2011" y="1771"/>
              <a:ext cx="18" cy="20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7507" name="Oval 2878"/>
            <p:cNvSpPr>
              <a:spLocks noChangeArrowheads="1"/>
            </p:cNvSpPr>
            <p:nvPr/>
          </p:nvSpPr>
          <p:spPr bwMode="auto">
            <a:xfrm>
              <a:off x="2012" y="1785"/>
              <a:ext cx="18" cy="20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7508" name="Oval 2879"/>
            <p:cNvSpPr>
              <a:spLocks noChangeArrowheads="1"/>
            </p:cNvSpPr>
            <p:nvPr/>
          </p:nvSpPr>
          <p:spPr bwMode="auto">
            <a:xfrm>
              <a:off x="2012" y="1793"/>
              <a:ext cx="18" cy="19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7509" name="Oval 2880"/>
            <p:cNvSpPr>
              <a:spLocks noChangeArrowheads="1"/>
            </p:cNvSpPr>
            <p:nvPr/>
          </p:nvSpPr>
          <p:spPr bwMode="auto">
            <a:xfrm>
              <a:off x="2012" y="1807"/>
              <a:ext cx="18" cy="20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7510" name="Oval 2881"/>
            <p:cNvSpPr>
              <a:spLocks noChangeArrowheads="1"/>
            </p:cNvSpPr>
            <p:nvPr/>
          </p:nvSpPr>
          <p:spPr bwMode="auto">
            <a:xfrm>
              <a:off x="2012" y="1816"/>
              <a:ext cx="18" cy="20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7511" name="Oval 2882"/>
            <p:cNvSpPr>
              <a:spLocks noChangeArrowheads="1"/>
            </p:cNvSpPr>
            <p:nvPr/>
          </p:nvSpPr>
          <p:spPr bwMode="auto">
            <a:xfrm>
              <a:off x="2012" y="1829"/>
              <a:ext cx="18" cy="19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7512" name="Oval 2883"/>
            <p:cNvSpPr>
              <a:spLocks noChangeArrowheads="1"/>
            </p:cNvSpPr>
            <p:nvPr/>
          </p:nvSpPr>
          <p:spPr bwMode="auto">
            <a:xfrm>
              <a:off x="2012" y="1836"/>
              <a:ext cx="18" cy="19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7513" name="Oval 2884"/>
            <p:cNvSpPr>
              <a:spLocks noChangeArrowheads="1"/>
            </p:cNvSpPr>
            <p:nvPr/>
          </p:nvSpPr>
          <p:spPr bwMode="auto">
            <a:xfrm>
              <a:off x="2012" y="1847"/>
              <a:ext cx="18" cy="19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7514" name="Oval 2885"/>
            <p:cNvSpPr>
              <a:spLocks noChangeArrowheads="1"/>
            </p:cNvSpPr>
            <p:nvPr/>
          </p:nvSpPr>
          <p:spPr bwMode="auto">
            <a:xfrm>
              <a:off x="2012" y="1855"/>
              <a:ext cx="18" cy="21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7515" name="Oval 2886"/>
            <p:cNvSpPr>
              <a:spLocks noChangeArrowheads="1"/>
            </p:cNvSpPr>
            <p:nvPr/>
          </p:nvSpPr>
          <p:spPr bwMode="auto">
            <a:xfrm>
              <a:off x="2013" y="1863"/>
              <a:ext cx="18" cy="20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7516" name="Oval 2887"/>
            <p:cNvSpPr>
              <a:spLocks noChangeArrowheads="1"/>
            </p:cNvSpPr>
            <p:nvPr/>
          </p:nvSpPr>
          <p:spPr bwMode="auto">
            <a:xfrm>
              <a:off x="2014" y="1876"/>
              <a:ext cx="18" cy="19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7517" name="Oval 2888"/>
            <p:cNvSpPr>
              <a:spLocks noChangeArrowheads="1"/>
            </p:cNvSpPr>
            <p:nvPr/>
          </p:nvSpPr>
          <p:spPr bwMode="auto">
            <a:xfrm>
              <a:off x="2017" y="1890"/>
              <a:ext cx="18" cy="21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7518" name="Oval 2889"/>
            <p:cNvSpPr>
              <a:spLocks noChangeArrowheads="1"/>
            </p:cNvSpPr>
            <p:nvPr/>
          </p:nvSpPr>
          <p:spPr bwMode="auto">
            <a:xfrm>
              <a:off x="2022" y="1902"/>
              <a:ext cx="18" cy="19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7519" name="Oval 2890"/>
            <p:cNvSpPr>
              <a:spLocks noChangeArrowheads="1"/>
            </p:cNvSpPr>
            <p:nvPr/>
          </p:nvSpPr>
          <p:spPr bwMode="auto">
            <a:xfrm>
              <a:off x="2027" y="1913"/>
              <a:ext cx="18" cy="19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7520" name="Oval 2891"/>
            <p:cNvSpPr>
              <a:spLocks noChangeArrowheads="1"/>
            </p:cNvSpPr>
            <p:nvPr/>
          </p:nvSpPr>
          <p:spPr bwMode="auto">
            <a:xfrm>
              <a:off x="2034" y="1921"/>
              <a:ext cx="18" cy="20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7521" name="Oval 2892"/>
            <p:cNvSpPr>
              <a:spLocks noChangeArrowheads="1"/>
            </p:cNvSpPr>
            <p:nvPr/>
          </p:nvSpPr>
          <p:spPr bwMode="auto">
            <a:xfrm>
              <a:off x="2042" y="1932"/>
              <a:ext cx="18" cy="21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7522" name="Oval 2893"/>
            <p:cNvSpPr>
              <a:spLocks noChangeArrowheads="1"/>
            </p:cNvSpPr>
            <p:nvPr/>
          </p:nvSpPr>
          <p:spPr bwMode="auto">
            <a:xfrm>
              <a:off x="2052" y="1938"/>
              <a:ext cx="18" cy="21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7523" name="Oval 2894"/>
            <p:cNvSpPr>
              <a:spLocks noChangeArrowheads="1"/>
            </p:cNvSpPr>
            <p:nvPr/>
          </p:nvSpPr>
          <p:spPr bwMode="auto">
            <a:xfrm>
              <a:off x="2064" y="1939"/>
              <a:ext cx="18" cy="21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7524" name="Oval 2895"/>
            <p:cNvSpPr>
              <a:spLocks noChangeArrowheads="1"/>
            </p:cNvSpPr>
            <p:nvPr/>
          </p:nvSpPr>
          <p:spPr bwMode="auto">
            <a:xfrm>
              <a:off x="2077" y="1938"/>
              <a:ext cx="18" cy="21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7525" name="Oval 2896"/>
            <p:cNvSpPr>
              <a:spLocks noChangeArrowheads="1"/>
            </p:cNvSpPr>
            <p:nvPr/>
          </p:nvSpPr>
          <p:spPr bwMode="auto">
            <a:xfrm>
              <a:off x="2088" y="1935"/>
              <a:ext cx="18" cy="22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7526" name="Oval 2897"/>
            <p:cNvSpPr>
              <a:spLocks noChangeArrowheads="1"/>
            </p:cNvSpPr>
            <p:nvPr/>
          </p:nvSpPr>
          <p:spPr bwMode="auto">
            <a:xfrm>
              <a:off x="2098" y="1930"/>
              <a:ext cx="18" cy="21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7527" name="Oval 2898"/>
            <p:cNvSpPr>
              <a:spLocks noChangeArrowheads="1"/>
            </p:cNvSpPr>
            <p:nvPr/>
          </p:nvSpPr>
          <p:spPr bwMode="auto">
            <a:xfrm>
              <a:off x="2107" y="1921"/>
              <a:ext cx="18" cy="20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7528" name="Oval 2899"/>
            <p:cNvSpPr>
              <a:spLocks noChangeArrowheads="1"/>
            </p:cNvSpPr>
            <p:nvPr/>
          </p:nvSpPr>
          <p:spPr bwMode="auto">
            <a:xfrm>
              <a:off x="2115" y="1912"/>
              <a:ext cx="18" cy="19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7529" name="Oval 2900"/>
            <p:cNvSpPr>
              <a:spLocks noChangeArrowheads="1"/>
            </p:cNvSpPr>
            <p:nvPr/>
          </p:nvSpPr>
          <p:spPr bwMode="auto">
            <a:xfrm>
              <a:off x="2122" y="1898"/>
              <a:ext cx="18" cy="22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7530" name="Oval 2901"/>
            <p:cNvSpPr>
              <a:spLocks noChangeArrowheads="1"/>
            </p:cNvSpPr>
            <p:nvPr/>
          </p:nvSpPr>
          <p:spPr bwMode="auto">
            <a:xfrm>
              <a:off x="2126" y="1889"/>
              <a:ext cx="18" cy="21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7531" name="Oval 2902"/>
            <p:cNvSpPr>
              <a:spLocks noChangeArrowheads="1"/>
            </p:cNvSpPr>
            <p:nvPr/>
          </p:nvSpPr>
          <p:spPr bwMode="auto">
            <a:xfrm>
              <a:off x="2128" y="1879"/>
              <a:ext cx="18" cy="19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7532" name="Oval 2903"/>
            <p:cNvSpPr>
              <a:spLocks noChangeArrowheads="1"/>
            </p:cNvSpPr>
            <p:nvPr/>
          </p:nvSpPr>
          <p:spPr bwMode="auto">
            <a:xfrm>
              <a:off x="2132" y="1866"/>
              <a:ext cx="18" cy="21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7533" name="Oval 2904"/>
            <p:cNvSpPr>
              <a:spLocks noChangeArrowheads="1"/>
            </p:cNvSpPr>
            <p:nvPr/>
          </p:nvSpPr>
          <p:spPr bwMode="auto">
            <a:xfrm>
              <a:off x="2133" y="1858"/>
              <a:ext cx="18" cy="20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7534" name="Oval 2905"/>
            <p:cNvSpPr>
              <a:spLocks noChangeArrowheads="1"/>
            </p:cNvSpPr>
            <p:nvPr/>
          </p:nvSpPr>
          <p:spPr bwMode="auto">
            <a:xfrm>
              <a:off x="2135" y="1847"/>
              <a:ext cx="18" cy="19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7535" name="Oval 2906"/>
            <p:cNvSpPr>
              <a:spLocks noChangeArrowheads="1"/>
            </p:cNvSpPr>
            <p:nvPr/>
          </p:nvSpPr>
          <p:spPr bwMode="auto">
            <a:xfrm>
              <a:off x="2137" y="1836"/>
              <a:ext cx="18" cy="19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7536" name="Oval 2907"/>
            <p:cNvSpPr>
              <a:spLocks noChangeArrowheads="1"/>
            </p:cNvSpPr>
            <p:nvPr/>
          </p:nvSpPr>
          <p:spPr bwMode="auto">
            <a:xfrm>
              <a:off x="2137" y="1822"/>
              <a:ext cx="18" cy="20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7537" name="Oval 2908"/>
            <p:cNvSpPr>
              <a:spLocks noChangeArrowheads="1"/>
            </p:cNvSpPr>
            <p:nvPr/>
          </p:nvSpPr>
          <p:spPr bwMode="auto">
            <a:xfrm>
              <a:off x="2140" y="1811"/>
              <a:ext cx="17" cy="21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7538" name="Oval 2909"/>
            <p:cNvSpPr>
              <a:spLocks noChangeArrowheads="1"/>
            </p:cNvSpPr>
            <p:nvPr/>
          </p:nvSpPr>
          <p:spPr bwMode="auto">
            <a:xfrm>
              <a:off x="2138" y="1800"/>
              <a:ext cx="18" cy="19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7539" name="Oval 2910"/>
            <p:cNvSpPr>
              <a:spLocks noChangeArrowheads="1"/>
            </p:cNvSpPr>
            <p:nvPr/>
          </p:nvSpPr>
          <p:spPr bwMode="auto">
            <a:xfrm>
              <a:off x="2136" y="1790"/>
              <a:ext cx="18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7540" name="Oval 2911"/>
            <p:cNvSpPr>
              <a:spLocks noChangeArrowheads="1"/>
            </p:cNvSpPr>
            <p:nvPr/>
          </p:nvSpPr>
          <p:spPr bwMode="auto">
            <a:xfrm>
              <a:off x="2129" y="1777"/>
              <a:ext cx="18" cy="20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7541" name="Oval 2912"/>
            <p:cNvSpPr>
              <a:spLocks noChangeArrowheads="1"/>
            </p:cNvSpPr>
            <p:nvPr/>
          </p:nvSpPr>
          <p:spPr bwMode="auto">
            <a:xfrm>
              <a:off x="2124" y="1769"/>
              <a:ext cx="18" cy="21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7542" name="Oval 2913"/>
            <p:cNvSpPr>
              <a:spLocks noChangeArrowheads="1"/>
            </p:cNvSpPr>
            <p:nvPr/>
          </p:nvSpPr>
          <p:spPr bwMode="auto">
            <a:xfrm>
              <a:off x="2116" y="1764"/>
              <a:ext cx="18" cy="19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7543" name="Oval 2914"/>
            <p:cNvSpPr>
              <a:spLocks noChangeArrowheads="1"/>
            </p:cNvSpPr>
            <p:nvPr/>
          </p:nvSpPr>
          <p:spPr bwMode="auto">
            <a:xfrm>
              <a:off x="2106" y="1764"/>
              <a:ext cx="18" cy="19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7544" name="Oval 2915"/>
            <p:cNvSpPr>
              <a:spLocks noChangeArrowheads="1"/>
            </p:cNvSpPr>
            <p:nvPr/>
          </p:nvSpPr>
          <p:spPr bwMode="auto">
            <a:xfrm>
              <a:off x="2099" y="1770"/>
              <a:ext cx="18" cy="21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7545" name="Oval 2916"/>
            <p:cNvSpPr>
              <a:spLocks noChangeArrowheads="1"/>
            </p:cNvSpPr>
            <p:nvPr/>
          </p:nvSpPr>
          <p:spPr bwMode="auto">
            <a:xfrm>
              <a:off x="2098" y="1780"/>
              <a:ext cx="18" cy="21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7546" name="Oval 2917"/>
            <p:cNvSpPr>
              <a:spLocks noChangeArrowheads="1"/>
            </p:cNvSpPr>
            <p:nvPr/>
          </p:nvSpPr>
          <p:spPr bwMode="auto">
            <a:xfrm>
              <a:off x="2101" y="1791"/>
              <a:ext cx="18" cy="20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7547" name="Oval 2918"/>
            <p:cNvSpPr>
              <a:spLocks noChangeArrowheads="1"/>
            </p:cNvSpPr>
            <p:nvPr/>
          </p:nvSpPr>
          <p:spPr bwMode="auto">
            <a:xfrm>
              <a:off x="2108" y="1799"/>
              <a:ext cx="18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7548" name="Oval 2919"/>
            <p:cNvSpPr>
              <a:spLocks noChangeArrowheads="1"/>
            </p:cNvSpPr>
            <p:nvPr/>
          </p:nvSpPr>
          <p:spPr bwMode="auto">
            <a:xfrm>
              <a:off x="2117" y="1804"/>
              <a:ext cx="18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7549" name="Oval 2920"/>
            <p:cNvSpPr>
              <a:spLocks noChangeArrowheads="1"/>
            </p:cNvSpPr>
            <p:nvPr/>
          </p:nvSpPr>
          <p:spPr bwMode="auto">
            <a:xfrm>
              <a:off x="2125" y="1805"/>
              <a:ext cx="18" cy="19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7550" name="Oval 2921"/>
            <p:cNvSpPr>
              <a:spLocks noChangeArrowheads="1"/>
            </p:cNvSpPr>
            <p:nvPr/>
          </p:nvSpPr>
          <p:spPr bwMode="auto">
            <a:xfrm>
              <a:off x="2142" y="1800"/>
              <a:ext cx="18" cy="19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7551" name="Oval 2922"/>
            <p:cNvSpPr>
              <a:spLocks noChangeArrowheads="1"/>
            </p:cNvSpPr>
            <p:nvPr/>
          </p:nvSpPr>
          <p:spPr bwMode="auto">
            <a:xfrm>
              <a:off x="2147" y="1803"/>
              <a:ext cx="18" cy="19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7552" name="Oval 2923"/>
            <p:cNvSpPr>
              <a:spLocks noChangeArrowheads="1"/>
            </p:cNvSpPr>
            <p:nvPr/>
          </p:nvSpPr>
          <p:spPr bwMode="auto">
            <a:xfrm>
              <a:off x="2159" y="1803"/>
              <a:ext cx="18" cy="19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7553" name="Oval 2924"/>
            <p:cNvSpPr>
              <a:spLocks noChangeArrowheads="1"/>
            </p:cNvSpPr>
            <p:nvPr/>
          </p:nvSpPr>
          <p:spPr bwMode="auto">
            <a:xfrm>
              <a:off x="2172" y="1803"/>
              <a:ext cx="18" cy="19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7554" name="Oval 2925"/>
            <p:cNvSpPr>
              <a:spLocks noChangeArrowheads="1"/>
            </p:cNvSpPr>
            <p:nvPr/>
          </p:nvSpPr>
          <p:spPr bwMode="auto">
            <a:xfrm>
              <a:off x="2184" y="1800"/>
              <a:ext cx="18" cy="19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7555" name="Oval 2926"/>
            <p:cNvSpPr>
              <a:spLocks noChangeArrowheads="1"/>
            </p:cNvSpPr>
            <p:nvPr/>
          </p:nvSpPr>
          <p:spPr bwMode="auto">
            <a:xfrm>
              <a:off x="2289" y="1780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556" name="Oval 2927"/>
            <p:cNvSpPr>
              <a:spLocks noChangeArrowheads="1"/>
            </p:cNvSpPr>
            <p:nvPr/>
          </p:nvSpPr>
          <p:spPr bwMode="auto">
            <a:xfrm>
              <a:off x="2283" y="1772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557" name="Oval 2928"/>
            <p:cNvSpPr>
              <a:spLocks noChangeArrowheads="1"/>
            </p:cNvSpPr>
            <p:nvPr/>
          </p:nvSpPr>
          <p:spPr bwMode="auto">
            <a:xfrm>
              <a:off x="2273" y="176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558" name="Oval 2929"/>
            <p:cNvSpPr>
              <a:spLocks noChangeArrowheads="1"/>
            </p:cNvSpPr>
            <p:nvPr/>
          </p:nvSpPr>
          <p:spPr bwMode="auto">
            <a:xfrm>
              <a:off x="2261" y="176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559" name="Oval 2930"/>
            <p:cNvSpPr>
              <a:spLocks noChangeArrowheads="1"/>
            </p:cNvSpPr>
            <p:nvPr/>
          </p:nvSpPr>
          <p:spPr bwMode="auto">
            <a:xfrm>
              <a:off x="2249" y="1758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560" name="Oval 2931"/>
            <p:cNvSpPr>
              <a:spLocks noChangeArrowheads="1"/>
            </p:cNvSpPr>
            <p:nvPr/>
          </p:nvSpPr>
          <p:spPr bwMode="auto">
            <a:xfrm>
              <a:off x="2237" y="1758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561" name="Oval 2932"/>
            <p:cNvSpPr>
              <a:spLocks noChangeArrowheads="1"/>
            </p:cNvSpPr>
            <p:nvPr/>
          </p:nvSpPr>
          <p:spPr bwMode="auto">
            <a:xfrm>
              <a:off x="2225" y="176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562" name="Oval 2933"/>
            <p:cNvSpPr>
              <a:spLocks noChangeArrowheads="1"/>
            </p:cNvSpPr>
            <p:nvPr/>
          </p:nvSpPr>
          <p:spPr bwMode="auto">
            <a:xfrm>
              <a:off x="2215" y="1768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563" name="Oval 2934"/>
            <p:cNvSpPr>
              <a:spLocks noChangeArrowheads="1"/>
            </p:cNvSpPr>
            <p:nvPr/>
          </p:nvSpPr>
          <p:spPr bwMode="auto">
            <a:xfrm>
              <a:off x="2205" y="1778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564" name="Oval 2935"/>
            <p:cNvSpPr>
              <a:spLocks noChangeArrowheads="1"/>
            </p:cNvSpPr>
            <p:nvPr/>
          </p:nvSpPr>
          <p:spPr bwMode="auto">
            <a:xfrm>
              <a:off x="2199" y="1786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565" name="Oval 2936"/>
            <p:cNvSpPr>
              <a:spLocks noChangeArrowheads="1"/>
            </p:cNvSpPr>
            <p:nvPr/>
          </p:nvSpPr>
          <p:spPr bwMode="auto">
            <a:xfrm>
              <a:off x="2193" y="1795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566" name="Oval 2937"/>
            <p:cNvSpPr>
              <a:spLocks noChangeArrowheads="1"/>
            </p:cNvSpPr>
            <p:nvPr/>
          </p:nvSpPr>
          <p:spPr bwMode="auto">
            <a:xfrm>
              <a:off x="2187" y="1805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567" name="Oval 2938"/>
            <p:cNvSpPr>
              <a:spLocks noChangeArrowheads="1"/>
            </p:cNvSpPr>
            <p:nvPr/>
          </p:nvSpPr>
          <p:spPr bwMode="auto">
            <a:xfrm>
              <a:off x="2183" y="1817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568" name="Oval 2939"/>
            <p:cNvSpPr>
              <a:spLocks noChangeArrowheads="1"/>
            </p:cNvSpPr>
            <p:nvPr/>
          </p:nvSpPr>
          <p:spPr bwMode="auto">
            <a:xfrm>
              <a:off x="2181" y="183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569" name="Oval 2940"/>
            <p:cNvSpPr>
              <a:spLocks noChangeArrowheads="1"/>
            </p:cNvSpPr>
            <p:nvPr/>
          </p:nvSpPr>
          <p:spPr bwMode="auto">
            <a:xfrm>
              <a:off x="2179" y="184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570" name="Oval 2941"/>
            <p:cNvSpPr>
              <a:spLocks noChangeArrowheads="1"/>
            </p:cNvSpPr>
            <p:nvPr/>
          </p:nvSpPr>
          <p:spPr bwMode="auto">
            <a:xfrm>
              <a:off x="2179" y="1852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571" name="Oval 2942"/>
            <p:cNvSpPr>
              <a:spLocks noChangeArrowheads="1"/>
            </p:cNvSpPr>
            <p:nvPr/>
          </p:nvSpPr>
          <p:spPr bwMode="auto">
            <a:xfrm>
              <a:off x="2179" y="1864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572" name="Oval 2943"/>
            <p:cNvSpPr>
              <a:spLocks noChangeArrowheads="1"/>
            </p:cNvSpPr>
            <p:nvPr/>
          </p:nvSpPr>
          <p:spPr bwMode="auto">
            <a:xfrm>
              <a:off x="2181" y="1875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573" name="Oval 2944"/>
            <p:cNvSpPr>
              <a:spLocks noChangeArrowheads="1"/>
            </p:cNvSpPr>
            <p:nvPr/>
          </p:nvSpPr>
          <p:spPr bwMode="auto">
            <a:xfrm>
              <a:off x="2183" y="1887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574" name="Oval 2945"/>
            <p:cNvSpPr>
              <a:spLocks noChangeArrowheads="1"/>
            </p:cNvSpPr>
            <p:nvPr/>
          </p:nvSpPr>
          <p:spPr bwMode="auto">
            <a:xfrm>
              <a:off x="2187" y="1897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575" name="Oval 2946"/>
            <p:cNvSpPr>
              <a:spLocks noChangeArrowheads="1"/>
            </p:cNvSpPr>
            <p:nvPr/>
          </p:nvSpPr>
          <p:spPr bwMode="auto">
            <a:xfrm>
              <a:off x="2191" y="1907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576" name="Oval 2947"/>
            <p:cNvSpPr>
              <a:spLocks noChangeArrowheads="1"/>
            </p:cNvSpPr>
            <p:nvPr/>
          </p:nvSpPr>
          <p:spPr bwMode="auto">
            <a:xfrm>
              <a:off x="2197" y="1918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577" name="Oval 2948"/>
            <p:cNvSpPr>
              <a:spLocks noChangeArrowheads="1"/>
            </p:cNvSpPr>
            <p:nvPr/>
          </p:nvSpPr>
          <p:spPr bwMode="auto">
            <a:xfrm>
              <a:off x="2201" y="192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578" name="Oval 2949"/>
            <p:cNvSpPr>
              <a:spLocks noChangeArrowheads="1"/>
            </p:cNvSpPr>
            <p:nvPr/>
          </p:nvSpPr>
          <p:spPr bwMode="auto">
            <a:xfrm>
              <a:off x="2209" y="1934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579" name="Oval 2950"/>
            <p:cNvSpPr>
              <a:spLocks noChangeArrowheads="1"/>
            </p:cNvSpPr>
            <p:nvPr/>
          </p:nvSpPr>
          <p:spPr bwMode="auto">
            <a:xfrm>
              <a:off x="2217" y="1940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580" name="Oval 2951"/>
            <p:cNvSpPr>
              <a:spLocks noChangeArrowheads="1"/>
            </p:cNvSpPr>
            <p:nvPr/>
          </p:nvSpPr>
          <p:spPr bwMode="auto">
            <a:xfrm>
              <a:off x="2229" y="1944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581" name="Oval 2952"/>
            <p:cNvSpPr>
              <a:spLocks noChangeArrowheads="1"/>
            </p:cNvSpPr>
            <p:nvPr/>
          </p:nvSpPr>
          <p:spPr bwMode="auto">
            <a:xfrm>
              <a:off x="2239" y="1946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582" name="Oval 2953"/>
            <p:cNvSpPr>
              <a:spLocks noChangeArrowheads="1"/>
            </p:cNvSpPr>
            <p:nvPr/>
          </p:nvSpPr>
          <p:spPr bwMode="auto">
            <a:xfrm>
              <a:off x="2249" y="1949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583" name="Oval 2954"/>
            <p:cNvSpPr>
              <a:spLocks noChangeArrowheads="1"/>
            </p:cNvSpPr>
            <p:nvPr/>
          </p:nvSpPr>
          <p:spPr bwMode="auto">
            <a:xfrm>
              <a:off x="2257" y="1949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584" name="Oval 2955"/>
            <p:cNvSpPr>
              <a:spLocks noChangeArrowheads="1"/>
            </p:cNvSpPr>
            <p:nvPr/>
          </p:nvSpPr>
          <p:spPr bwMode="auto">
            <a:xfrm>
              <a:off x="2267" y="1944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585" name="Oval 2956"/>
            <p:cNvSpPr>
              <a:spLocks noChangeArrowheads="1"/>
            </p:cNvSpPr>
            <p:nvPr/>
          </p:nvSpPr>
          <p:spPr bwMode="auto">
            <a:xfrm>
              <a:off x="2277" y="1938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586" name="Oval 2957"/>
            <p:cNvSpPr>
              <a:spLocks noChangeArrowheads="1"/>
            </p:cNvSpPr>
            <p:nvPr/>
          </p:nvSpPr>
          <p:spPr bwMode="auto">
            <a:xfrm>
              <a:off x="2285" y="1930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587" name="Oval 2958"/>
            <p:cNvSpPr>
              <a:spLocks noChangeArrowheads="1"/>
            </p:cNvSpPr>
            <p:nvPr/>
          </p:nvSpPr>
          <p:spPr bwMode="auto">
            <a:xfrm>
              <a:off x="2293" y="192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588" name="Oval 2959"/>
            <p:cNvSpPr>
              <a:spLocks noChangeArrowheads="1"/>
            </p:cNvSpPr>
            <p:nvPr/>
          </p:nvSpPr>
          <p:spPr bwMode="auto">
            <a:xfrm>
              <a:off x="2299" y="191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589" name="Oval 2960"/>
            <p:cNvSpPr>
              <a:spLocks noChangeArrowheads="1"/>
            </p:cNvSpPr>
            <p:nvPr/>
          </p:nvSpPr>
          <p:spPr bwMode="auto">
            <a:xfrm>
              <a:off x="2305" y="1901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590" name="Oval 2961"/>
            <p:cNvSpPr>
              <a:spLocks noChangeArrowheads="1"/>
            </p:cNvSpPr>
            <p:nvPr/>
          </p:nvSpPr>
          <p:spPr bwMode="auto">
            <a:xfrm>
              <a:off x="2309" y="1889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591" name="Oval 2962"/>
            <p:cNvSpPr>
              <a:spLocks noChangeArrowheads="1"/>
            </p:cNvSpPr>
            <p:nvPr/>
          </p:nvSpPr>
          <p:spPr bwMode="auto">
            <a:xfrm>
              <a:off x="2311" y="1879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592" name="Oval 2963"/>
            <p:cNvSpPr>
              <a:spLocks noChangeArrowheads="1"/>
            </p:cNvSpPr>
            <p:nvPr/>
          </p:nvSpPr>
          <p:spPr bwMode="auto">
            <a:xfrm>
              <a:off x="2311" y="1869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593" name="Oval 2964"/>
            <p:cNvSpPr>
              <a:spLocks noChangeArrowheads="1"/>
            </p:cNvSpPr>
            <p:nvPr/>
          </p:nvSpPr>
          <p:spPr bwMode="auto">
            <a:xfrm>
              <a:off x="2313" y="1860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594" name="Oval 2965"/>
            <p:cNvSpPr>
              <a:spLocks noChangeArrowheads="1"/>
            </p:cNvSpPr>
            <p:nvPr/>
          </p:nvSpPr>
          <p:spPr bwMode="auto">
            <a:xfrm>
              <a:off x="2311" y="185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595" name="Oval 2966"/>
            <p:cNvSpPr>
              <a:spLocks noChangeArrowheads="1"/>
            </p:cNvSpPr>
            <p:nvPr/>
          </p:nvSpPr>
          <p:spPr bwMode="auto">
            <a:xfrm>
              <a:off x="2311" y="184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596" name="Oval 2967"/>
            <p:cNvSpPr>
              <a:spLocks noChangeArrowheads="1"/>
            </p:cNvSpPr>
            <p:nvPr/>
          </p:nvSpPr>
          <p:spPr bwMode="auto">
            <a:xfrm>
              <a:off x="2311" y="183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597" name="Oval 2968"/>
            <p:cNvSpPr>
              <a:spLocks noChangeArrowheads="1"/>
            </p:cNvSpPr>
            <p:nvPr/>
          </p:nvSpPr>
          <p:spPr bwMode="auto">
            <a:xfrm>
              <a:off x="2309" y="1819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598" name="Oval 2969"/>
            <p:cNvSpPr>
              <a:spLocks noChangeArrowheads="1"/>
            </p:cNvSpPr>
            <p:nvPr/>
          </p:nvSpPr>
          <p:spPr bwMode="auto">
            <a:xfrm>
              <a:off x="2307" y="1807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599" name="Oval 2970"/>
            <p:cNvSpPr>
              <a:spLocks noChangeArrowheads="1"/>
            </p:cNvSpPr>
            <p:nvPr/>
          </p:nvSpPr>
          <p:spPr bwMode="auto">
            <a:xfrm>
              <a:off x="2301" y="1797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600" name="Oval 2971"/>
            <p:cNvSpPr>
              <a:spLocks noChangeArrowheads="1"/>
            </p:cNvSpPr>
            <p:nvPr/>
          </p:nvSpPr>
          <p:spPr bwMode="auto">
            <a:xfrm>
              <a:off x="2295" y="1786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601" name="Oval 2972"/>
            <p:cNvSpPr>
              <a:spLocks noChangeArrowheads="1"/>
            </p:cNvSpPr>
            <p:nvPr/>
          </p:nvSpPr>
          <p:spPr bwMode="auto">
            <a:xfrm>
              <a:off x="2317" y="1761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602" name="Oval 2973"/>
            <p:cNvSpPr>
              <a:spLocks noChangeArrowheads="1"/>
            </p:cNvSpPr>
            <p:nvPr/>
          </p:nvSpPr>
          <p:spPr bwMode="auto">
            <a:xfrm>
              <a:off x="2316" y="1771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603" name="Oval 2974"/>
            <p:cNvSpPr>
              <a:spLocks noChangeArrowheads="1"/>
            </p:cNvSpPr>
            <p:nvPr/>
          </p:nvSpPr>
          <p:spPr bwMode="auto">
            <a:xfrm>
              <a:off x="2316" y="1781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604" name="Oval 2975"/>
            <p:cNvSpPr>
              <a:spLocks noChangeArrowheads="1"/>
            </p:cNvSpPr>
            <p:nvPr/>
          </p:nvSpPr>
          <p:spPr bwMode="auto">
            <a:xfrm>
              <a:off x="2316" y="179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605" name="Oval 2976"/>
            <p:cNvSpPr>
              <a:spLocks noChangeArrowheads="1"/>
            </p:cNvSpPr>
            <p:nvPr/>
          </p:nvSpPr>
          <p:spPr bwMode="auto">
            <a:xfrm>
              <a:off x="2317" y="180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606" name="Oval 2977"/>
            <p:cNvSpPr>
              <a:spLocks noChangeArrowheads="1"/>
            </p:cNvSpPr>
            <p:nvPr/>
          </p:nvSpPr>
          <p:spPr bwMode="auto">
            <a:xfrm>
              <a:off x="2316" y="1816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607" name="Oval 2978"/>
            <p:cNvSpPr>
              <a:spLocks noChangeArrowheads="1"/>
            </p:cNvSpPr>
            <p:nvPr/>
          </p:nvSpPr>
          <p:spPr bwMode="auto">
            <a:xfrm>
              <a:off x="2316" y="1826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608" name="Oval 2979"/>
            <p:cNvSpPr>
              <a:spLocks noChangeArrowheads="1"/>
            </p:cNvSpPr>
            <p:nvPr/>
          </p:nvSpPr>
          <p:spPr bwMode="auto">
            <a:xfrm>
              <a:off x="2316" y="1837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609" name="Oval 2980"/>
            <p:cNvSpPr>
              <a:spLocks noChangeArrowheads="1"/>
            </p:cNvSpPr>
            <p:nvPr/>
          </p:nvSpPr>
          <p:spPr bwMode="auto">
            <a:xfrm>
              <a:off x="2315" y="1847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610" name="Oval 2981"/>
            <p:cNvSpPr>
              <a:spLocks noChangeArrowheads="1"/>
            </p:cNvSpPr>
            <p:nvPr/>
          </p:nvSpPr>
          <p:spPr bwMode="auto">
            <a:xfrm>
              <a:off x="2314" y="1857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611" name="Oval 2982"/>
            <p:cNvSpPr>
              <a:spLocks noChangeArrowheads="1"/>
            </p:cNvSpPr>
            <p:nvPr/>
          </p:nvSpPr>
          <p:spPr bwMode="auto">
            <a:xfrm>
              <a:off x="2314" y="1867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612" name="Oval 2983"/>
            <p:cNvSpPr>
              <a:spLocks noChangeArrowheads="1"/>
            </p:cNvSpPr>
            <p:nvPr/>
          </p:nvSpPr>
          <p:spPr bwMode="auto">
            <a:xfrm>
              <a:off x="2314" y="1878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613" name="Oval 2984"/>
            <p:cNvSpPr>
              <a:spLocks noChangeArrowheads="1"/>
            </p:cNvSpPr>
            <p:nvPr/>
          </p:nvSpPr>
          <p:spPr bwMode="auto">
            <a:xfrm>
              <a:off x="2315" y="1888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614" name="Oval 2985"/>
            <p:cNvSpPr>
              <a:spLocks noChangeArrowheads="1"/>
            </p:cNvSpPr>
            <p:nvPr/>
          </p:nvSpPr>
          <p:spPr bwMode="auto">
            <a:xfrm>
              <a:off x="2314" y="1898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615" name="Oval 2986"/>
            <p:cNvSpPr>
              <a:spLocks noChangeArrowheads="1"/>
            </p:cNvSpPr>
            <p:nvPr/>
          </p:nvSpPr>
          <p:spPr bwMode="auto">
            <a:xfrm>
              <a:off x="2314" y="1909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616" name="Oval 2987"/>
            <p:cNvSpPr>
              <a:spLocks noChangeArrowheads="1"/>
            </p:cNvSpPr>
            <p:nvPr/>
          </p:nvSpPr>
          <p:spPr bwMode="auto">
            <a:xfrm>
              <a:off x="2314" y="1919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617" name="Oval 2988"/>
            <p:cNvSpPr>
              <a:spLocks noChangeArrowheads="1"/>
            </p:cNvSpPr>
            <p:nvPr/>
          </p:nvSpPr>
          <p:spPr bwMode="auto">
            <a:xfrm>
              <a:off x="2316" y="1927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618" name="Oval 2989"/>
            <p:cNvSpPr>
              <a:spLocks noChangeArrowheads="1"/>
            </p:cNvSpPr>
            <p:nvPr/>
          </p:nvSpPr>
          <p:spPr bwMode="auto">
            <a:xfrm>
              <a:off x="2320" y="1937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619" name="Oval 2990"/>
            <p:cNvSpPr>
              <a:spLocks noChangeArrowheads="1"/>
            </p:cNvSpPr>
            <p:nvPr/>
          </p:nvSpPr>
          <p:spPr bwMode="auto">
            <a:xfrm>
              <a:off x="2328" y="1945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620" name="Oval 2991"/>
            <p:cNvSpPr>
              <a:spLocks noChangeArrowheads="1"/>
            </p:cNvSpPr>
            <p:nvPr/>
          </p:nvSpPr>
          <p:spPr bwMode="auto">
            <a:xfrm>
              <a:off x="2338" y="1948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621" name="Oval 2992"/>
            <p:cNvSpPr>
              <a:spLocks noChangeArrowheads="1"/>
            </p:cNvSpPr>
            <p:nvPr/>
          </p:nvSpPr>
          <p:spPr bwMode="auto">
            <a:xfrm>
              <a:off x="2350" y="1945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622" name="Oval 2993"/>
            <p:cNvSpPr>
              <a:spLocks noChangeArrowheads="1"/>
            </p:cNvSpPr>
            <p:nvPr/>
          </p:nvSpPr>
          <p:spPr bwMode="auto">
            <a:xfrm>
              <a:off x="2354" y="1939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623" name="Oval 2994"/>
            <p:cNvSpPr>
              <a:spLocks noChangeArrowheads="1"/>
            </p:cNvSpPr>
            <p:nvPr/>
          </p:nvSpPr>
          <p:spPr bwMode="auto">
            <a:xfrm>
              <a:off x="2360" y="1931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624" name="Oval 2995"/>
            <p:cNvSpPr>
              <a:spLocks noChangeArrowheads="1"/>
            </p:cNvSpPr>
            <p:nvPr/>
          </p:nvSpPr>
          <p:spPr bwMode="auto">
            <a:xfrm>
              <a:off x="2368" y="1921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625" name="Oval 2996"/>
            <p:cNvSpPr>
              <a:spLocks noChangeArrowheads="1"/>
            </p:cNvSpPr>
            <p:nvPr/>
          </p:nvSpPr>
          <p:spPr bwMode="auto">
            <a:xfrm>
              <a:off x="2372" y="1911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626" name="Oval 2997"/>
            <p:cNvSpPr>
              <a:spLocks noChangeArrowheads="1"/>
            </p:cNvSpPr>
            <p:nvPr/>
          </p:nvSpPr>
          <p:spPr bwMode="auto">
            <a:xfrm>
              <a:off x="2376" y="1902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627" name="Oval 2998"/>
            <p:cNvSpPr>
              <a:spLocks noChangeArrowheads="1"/>
            </p:cNvSpPr>
            <p:nvPr/>
          </p:nvSpPr>
          <p:spPr bwMode="auto">
            <a:xfrm>
              <a:off x="2382" y="1892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628" name="Oval 2999"/>
            <p:cNvSpPr>
              <a:spLocks noChangeArrowheads="1"/>
            </p:cNvSpPr>
            <p:nvPr/>
          </p:nvSpPr>
          <p:spPr bwMode="auto">
            <a:xfrm>
              <a:off x="2387" y="188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629" name="Oval 3000"/>
            <p:cNvSpPr>
              <a:spLocks noChangeArrowheads="1"/>
            </p:cNvSpPr>
            <p:nvPr/>
          </p:nvSpPr>
          <p:spPr bwMode="auto">
            <a:xfrm>
              <a:off x="2391" y="187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630" name="Oval 3001"/>
            <p:cNvSpPr>
              <a:spLocks noChangeArrowheads="1"/>
            </p:cNvSpPr>
            <p:nvPr/>
          </p:nvSpPr>
          <p:spPr bwMode="auto">
            <a:xfrm>
              <a:off x="2393" y="1865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631" name="Oval 3002"/>
            <p:cNvSpPr>
              <a:spLocks noChangeArrowheads="1"/>
            </p:cNvSpPr>
            <p:nvPr/>
          </p:nvSpPr>
          <p:spPr bwMode="auto">
            <a:xfrm>
              <a:off x="2399" y="1855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632" name="Oval 3003"/>
            <p:cNvSpPr>
              <a:spLocks noChangeArrowheads="1"/>
            </p:cNvSpPr>
            <p:nvPr/>
          </p:nvSpPr>
          <p:spPr bwMode="auto">
            <a:xfrm>
              <a:off x="2403" y="1845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633" name="Oval 3004"/>
            <p:cNvSpPr>
              <a:spLocks noChangeArrowheads="1"/>
            </p:cNvSpPr>
            <p:nvPr/>
          </p:nvSpPr>
          <p:spPr bwMode="auto">
            <a:xfrm>
              <a:off x="2407" y="1835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634" name="Oval 3005"/>
            <p:cNvSpPr>
              <a:spLocks noChangeArrowheads="1"/>
            </p:cNvSpPr>
            <p:nvPr/>
          </p:nvSpPr>
          <p:spPr bwMode="auto">
            <a:xfrm>
              <a:off x="2424" y="1671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635" name="Oval 3006"/>
            <p:cNvSpPr>
              <a:spLocks noChangeArrowheads="1"/>
            </p:cNvSpPr>
            <p:nvPr/>
          </p:nvSpPr>
          <p:spPr bwMode="auto">
            <a:xfrm>
              <a:off x="2424" y="1677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636" name="Oval 3007"/>
            <p:cNvSpPr>
              <a:spLocks noChangeArrowheads="1"/>
            </p:cNvSpPr>
            <p:nvPr/>
          </p:nvSpPr>
          <p:spPr bwMode="auto">
            <a:xfrm>
              <a:off x="2424" y="1687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637" name="Oval 3008"/>
            <p:cNvSpPr>
              <a:spLocks noChangeArrowheads="1"/>
            </p:cNvSpPr>
            <p:nvPr/>
          </p:nvSpPr>
          <p:spPr bwMode="auto">
            <a:xfrm>
              <a:off x="2424" y="1695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638" name="Oval 3009"/>
            <p:cNvSpPr>
              <a:spLocks noChangeArrowheads="1"/>
            </p:cNvSpPr>
            <p:nvPr/>
          </p:nvSpPr>
          <p:spPr bwMode="auto">
            <a:xfrm>
              <a:off x="2424" y="1705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639" name="Oval 3010"/>
            <p:cNvSpPr>
              <a:spLocks noChangeArrowheads="1"/>
            </p:cNvSpPr>
            <p:nvPr/>
          </p:nvSpPr>
          <p:spPr bwMode="auto">
            <a:xfrm>
              <a:off x="2424" y="1709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640" name="Oval 3011"/>
            <p:cNvSpPr>
              <a:spLocks noChangeArrowheads="1"/>
            </p:cNvSpPr>
            <p:nvPr/>
          </p:nvSpPr>
          <p:spPr bwMode="auto">
            <a:xfrm>
              <a:off x="2424" y="172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641" name="Oval 3012"/>
            <p:cNvSpPr>
              <a:spLocks noChangeArrowheads="1"/>
            </p:cNvSpPr>
            <p:nvPr/>
          </p:nvSpPr>
          <p:spPr bwMode="auto">
            <a:xfrm>
              <a:off x="2424" y="172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642" name="Oval 3013"/>
            <p:cNvSpPr>
              <a:spLocks noChangeArrowheads="1"/>
            </p:cNvSpPr>
            <p:nvPr/>
          </p:nvSpPr>
          <p:spPr bwMode="auto">
            <a:xfrm>
              <a:off x="2424" y="1736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643" name="Oval 3014"/>
            <p:cNvSpPr>
              <a:spLocks noChangeArrowheads="1"/>
            </p:cNvSpPr>
            <p:nvPr/>
          </p:nvSpPr>
          <p:spPr bwMode="auto">
            <a:xfrm>
              <a:off x="2424" y="1744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644" name="Oval 3015"/>
            <p:cNvSpPr>
              <a:spLocks noChangeArrowheads="1"/>
            </p:cNvSpPr>
            <p:nvPr/>
          </p:nvSpPr>
          <p:spPr bwMode="auto">
            <a:xfrm>
              <a:off x="2426" y="1755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645" name="Oval 3016"/>
            <p:cNvSpPr>
              <a:spLocks noChangeArrowheads="1"/>
            </p:cNvSpPr>
            <p:nvPr/>
          </p:nvSpPr>
          <p:spPr bwMode="auto">
            <a:xfrm>
              <a:off x="2424" y="1757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646" name="Oval 3017"/>
            <p:cNvSpPr>
              <a:spLocks noChangeArrowheads="1"/>
            </p:cNvSpPr>
            <p:nvPr/>
          </p:nvSpPr>
          <p:spPr bwMode="auto">
            <a:xfrm>
              <a:off x="2426" y="1767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647" name="Oval 3018"/>
            <p:cNvSpPr>
              <a:spLocks noChangeArrowheads="1"/>
            </p:cNvSpPr>
            <p:nvPr/>
          </p:nvSpPr>
          <p:spPr bwMode="auto">
            <a:xfrm>
              <a:off x="2426" y="1771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648" name="Oval 3019"/>
            <p:cNvSpPr>
              <a:spLocks noChangeArrowheads="1"/>
            </p:cNvSpPr>
            <p:nvPr/>
          </p:nvSpPr>
          <p:spPr bwMode="auto">
            <a:xfrm>
              <a:off x="2424" y="1781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649" name="Oval 3020"/>
            <p:cNvSpPr>
              <a:spLocks noChangeArrowheads="1"/>
            </p:cNvSpPr>
            <p:nvPr/>
          </p:nvSpPr>
          <p:spPr bwMode="auto">
            <a:xfrm>
              <a:off x="2424" y="1787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650" name="Oval 3021"/>
            <p:cNvSpPr>
              <a:spLocks noChangeArrowheads="1"/>
            </p:cNvSpPr>
            <p:nvPr/>
          </p:nvSpPr>
          <p:spPr bwMode="auto">
            <a:xfrm>
              <a:off x="2424" y="1798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651" name="Oval 3022"/>
            <p:cNvSpPr>
              <a:spLocks noChangeArrowheads="1"/>
            </p:cNvSpPr>
            <p:nvPr/>
          </p:nvSpPr>
          <p:spPr bwMode="auto">
            <a:xfrm>
              <a:off x="2424" y="1808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652" name="Oval 3023"/>
            <p:cNvSpPr>
              <a:spLocks noChangeArrowheads="1"/>
            </p:cNvSpPr>
            <p:nvPr/>
          </p:nvSpPr>
          <p:spPr bwMode="auto">
            <a:xfrm>
              <a:off x="2424" y="1816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653" name="Oval 3024"/>
            <p:cNvSpPr>
              <a:spLocks noChangeArrowheads="1"/>
            </p:cNvSpPr>
            <p:nvPr/>
          </p:nvSpPr>
          <p:spPr bwMode="auto">
            <a:xfrm>
              <a:off x="2424" y="1826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654" name="Oval 3025"/>
            <p:cNvSpPr>
              <a:spLocks noChangeArrowheads="1"/>
            </p:cNvSpPr>
            <p:nvPr/>
          </p:nvSpPr>
          <p:spPr bwMode="auto">
            <a:xfrm>
              <a:off x="2424" y="1835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655" name="Oval 3026"/>
            <p:cNvSpPr>
              <a:spLocks noChangeArrowheads="1"/>
            </p:cNvSpPr>
            <p:nvPr/>
          </p:nvSpPr>
          <p:spPr bwMode="auto">
            <a:xfrm>
              <a:off x="2426" y="169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656" name="Oval 3027"/>
            <p:cNvSpPr>
              <a:spLocks noChangeArrowheads="1"/>
            </p:cNvSpPr>
            <p:nvPr/>
          </p:nvSpPr>
          <p:spPr bwMode="auto">
            <a:xfrm>
              <a:off x="2410" y="1822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657" name="Oval 3028"/>
            <p:cNvSpPr>
              <a:spLocks noChangeArrowheads="1"/>
            </p:cNvSpPr>
            <p:nvPr/>
          </p:nvSpPr>
          <p:spPr bwMode="auto">
            <a:xfrm>
              <a:off x="2414" y="1812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658" name="Oval 3029"/>
            <p:cNvSpPr>
              <a:spLocks noChangeArrowheads="1"/>
            </p:cNvSpPr>
            <p:nvPr/>
          </p:nvSpPr>
          <p:spPr bwMode="auto">
            <a:xfrm>
              <a:off x="2416" y="180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659" name="Oval 3030"/>
            <p:cNvSpPr>
              <a:spLocks noChangeArrowheads="1"/>
            </p:cNvSpPr>
            <p:nvPr/>
          </p:nvSpPr>
          <p:spPr bwMode="auto">
            <a:xfrm>
              <a:off x="2420" y="179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660" name="Oval 3031"/>
            <p:cNvSpPr>
              <a:spLocks noChangeArrowheads="1"/>
            </p:cNvSpPr>
            <p:nvPr/>
          </p:nvSpPr>
          <p:spPr bwMode="auto">
            <a:xfrm>
              <a:off x="2422" y="1779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661" name="Oval 3032"/>
            <p:cNvSpPr>
              <a:spLocks noChangeArrowheads="1"/>
            </p:cNvSpPr>
            <p:nvPr/>
          </p:nvSpPr>
          <p:spPr bwMode="auto">
            <a:xfrm>
              <a:off x="2422" y="1769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662" name="Oval 3033"/>
            <p:cNvSpPr>
              <a:spLocks noChangeArrowheads="1"/>
            </p:cNvSpPr>
            <p:nvPr/>
          </p:nvSpPr>
          <p:spPr bwMode="auto">
            <a:xfrm>
              <a:off x="2424" y="1759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663" name="Oval 3034"/>
            <p:cNvSpPr>
              <a:spLocks noChangeArrowheads="1"/>
            </p:cNvSpPr>
            <p:nvPr/>
          </p:nvSpPr>
          <p:spPr bwMode="auto">
            <a:xfrm>
              <a:off x="2424" y="1746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664" name="Oval 3035"/>
            <p:cNvSpPr>
              <a:spLocks noChangeArrowheads="1"/>
            </p:cNvSpPr>
            <p:nvPr/>
          </p:nvSpPr>
          <p:spPr bwMode="auto">
            <a:xfrm>
              <a:off x="2426" y="1732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665" name="Oval 3036"/>
            <p:cNvSpPr>
              <a:spLocks noChangeArrowheads="1"/>
            </p:cNvSpPr>
            <p:nvPr/>
          </p:nvSpPr>
          <p:spPr bwMode="auto">
            <a:xfrm>
              <a:off x="2426" y="172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666" name="Oval 3037"/>
            <p:cNvSpPr>
              <a:spLocks noChangeArrowheads="1"/>
            </p:cNvSpPr>
            <p:nvPr/>
          </p:nvSpPr>
          <p:spPr bwMode="auto">
            <a:xfrm>
              <a:off x="2426" y="171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667" name="Oval 3038"/>
            <p:cNvSpPr>
              <a:spLocks noChangeArrowheads="1"/>
            </p:cNvSpPr>
            <p:nvPr/>
          </p:nvSpPr>
          <p:spPr bwMode="auto">
            <a:xfrm>
              <a:off x="2426" y="1701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668" name="Oval 3039"/>
            <p:cNvSpPr>
              <a:spLocks noChangeArrowheads="1"/>
            </p:cNvSpPr>
            <p:nvPr/>
          </p:nvSpPr>
          <p:spPr bwMode="auto">
            <a:xfrm>
              <a:off x="2426" y="1691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669" name="Oval 3040"/>
            <p:cNvSpPr>
              <a:spLocks noChangeArrowheads="1"/>
            </p:cNvSpPr>
            <p:nvPr/>
          </p:nvSpPr>
          <p:spPr bwMode="auto">
            <a:xfrm>
              <a:off x="2426" y="1681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670" name="Oval 3041"/>
            <p:cNvSpPr>
              <a:spLocks noChangeArrowheads="1"/>
            </p:cNvSpPr>
            <p:nvPr/>
          </p:nvSpPr>
          <p:spPr bwMode="auto">
            <a:xfrm>
              <a:off x="2426" y="1671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671" name="Oval 3042"/>
            <p:cNvSpPr>
              <a:spLocks noChangeArrowheads="1"/>
            </p:cNvSpPr>
            <p:nvPr/>
          </p:nvSpPr>
          <p:spPr bwMode="auto">
            <a:xfrm>
              <a:off x="2390" y="1761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672" name="Oval 3043"/>
            <p:cNvSpPr>
              <a:spLocks noChangeArrowheads="1"/>
            </p:cNvSpPr>
            <p:nvPr/>
          </p:nvSpPr>
          <p:spPr bwMode="auto">
            <a:xfrm>
              <a:off x="2400" y="1761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673" name="Oval 3044"/>
            <p:cNvSpPr>
              <a:spLocks noChangeArrowheads="1"/>
            </p:cNvSpPr>
            <p:nvPr/>
          </p:nvSpPr>
          <p:spPr bwMode="auto">
            <a:xfrm>
              <a:off x="2410" y="1761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674" name="Oval 3045"/>
            <p:cNvSpPr>
              <a:spLocks noChangeArrowheads="1"/>
            </p:cNvSpPr>
            <p:nvPr/>
          </p:nvSpPr>
          <p:spPr bwMode="auto">
            <a:xfrm>
              <a:off x="2424" y="1761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675" name="Oval 3046"/>
            <p:cNvSpPr>
              <a:spLocks noChangeArrowheads="1"/>
            </p:cNvSpPr>
            <p:nvPr/>
          </p:nvSpPr>
          <p:spPr bwMode="auto">
            <a:xfrm>
              <a:off x="2436" y="1763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676" name="Oval 3047"/>
            <p:cNvSpPr>
              <a:spLocks noChangeArrowheads="1"/>
            </p:cNvSpPr>
            <p:nvPr/>
          </p:nvSpPr>
          <p:spPr bwMode="auto">
            <a:xfrm>
              <a:off x="2444" y="1763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677" name="Oval 3048"/>
            <p:cNvSpPr>
              <a:spLocks noChangeArrowheads="1"/>
            </p:cNvSpPr>
            <p:nvPr/>
          </p:nvSpPr>
          <p:spPr bwMode="auto">
            <a:xfrm>
              <a:off x="2452" y="1761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678" name="AutoShape 3049"/>
            <p:cNvSpPr>
              <a:spLocks noChangeArrowheads="1"/>
            </p:cNvSpPr>
            <p:nvPr/>
          </p:nvSpPr>
          <p:spPr bwMode="auto">
            <a:xfrm>
              <a:off x="2225" y="1702"/>
              <a:ext cx="19" cy="20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679" name="AutoShape 3050"/>
            <p:cNvSpPr>
              <a:spLocks noChangeArrowheads="1"/>
            </p:cNvSpPr>
            <p:nvPr/>
          </p:nvSpPr>
          <p:spPr bwMode="auto">
            <a:xfrm>
              <a:off x="2231" y="1708"/>
              <a:ext cx="19" cy="20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680" name="AutoShape 3051"/>
            <p:cNvSpPr>
              <a:spLocks noChangeArrowheads="1"/>
            </p:cNvSpPr>
            <p:nvPr/>
          </p:nvSpPr>
          <p:spPr bwMode="auto">
            <a:xfrm>
              <a:off x="2239" y="1717"/>
              <a:ext cx="19" cy="19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681" name="AutoShape 3052"/>
            <p:cNvSpPr>
              <a:spLocks noChangeArrowheads="1"/>
            </p:cNvSpPr>
            <p:nvPr/>
          </p:nvSpPr>
          <p:spPr bwMode="auto">
            <a:xfrm>
              <a:off x="2249" y="1723"/>
              <a:ext cx="19" cy="19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682" name="AutoShape 3053"/>
            <p:cNvSpPr>
              <a:spLocks noChangeArrowheads="1"/>
            </p:cNvSpPr>
            <p:nvPr/>
          </p:nvSpPr>
          <p:spPr bwMode="auto">
            <a:xfrm>
              <a:off x="2261" y="1725"/>
              <a:ext cx="19" cy="19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683" name="AutoShape 3054"/>
            <p:cNvSpPr>
              <a:spLocks noChangeArrowheads="1"/>
            </p:cNvSpPr>
            <p:nvPr/>
          </p:nvSpPr>
          <p:spPr bwMode="auto">
            <a:xfrm>
              <a:off x="2277" y="1721"/>
              <a:ext cx="19" cy="19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684" name="AutoShape 3055"/>
            <p:cNvSpPr>
              <a:spLocks noChangeArrowheads="1"/>
            </p:cNvSpPr>
            <p:nvPr/>
          </p:nvSpPr>
          <p:spPr bwMode="auto">
            <a:xfrm>
              <a:off x="2285" y="1713"/>
              <a:ext cx="19" cy="19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685" name="AutoShape 3056"/>
            <p:cNvSpPr>
              <a:spLocks noChangeArrowheads="1"/>
            </p:cNvSpPr>
            <p:nvPr/>
          </p:nvSpPr>
          <p:spPr bwMode="auto">
            <a:xfrm>
              <a:off x="2293" y="1704"/>
              <a:ext cx="19" cy="20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686" name="Oval 3057"/>
            <p:cNvSpPr>
              <a:spLocks noChangeArrowheads="1"/>
            </p:cNvSpPr>
            <p:nvPr/>
          </p:nvSpPr>
          <p:spPr bwMode="auto">
            <a:xfrm>
              <a:off x="2315" y="1634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687" name="Oval 3058"/>
            <p:cNvSpPr>
              <a:spLocks noChangeArrowheads="1"/>
            </p:cNvSpPr>
            <p:nvPr/>
          </p:nvSpPr>
          <p:spPr bwMode="auto">
            <a:xfrm>
              <a:off x="2307" y="1644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688" name="Oval 3059"/>
            <p:cNvSpPr>
              <a:spLocks noChangeArrowheads="1"/>
            </p:cNvSpPr>
            <p:nvPr/>
          </p:nvSpPr>
          <p:spPr bwMode="auto">
            <a:xfrm>
              <a:off x="2299" y="1655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689" name="Oval 3060"/>
            <p:cNvSpPr>
              <a:spLocks noChangeArrowheads="1"/>
            </p:cNvSpPr>
            <p:nvPr/>
          </p:nvSpPr>
          <p:spPr bwMode="auto">
            <a:xfrm>
              <a:off x="2293" y="1663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690" name="Oval 3061"/>
            <p:cNvSpPr>
              <a:spLocks noChangeArrowheads="1"/>
            </p:cNvSpPr>
            <p:nvPr/>
          </p:nvSpPr>
          <p:spPr bwMode="auto">
            <a:xfrm>
              <a:off x="2287" y="1671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691" name="Oval 3062"/>
            <p:cNvSpPr>
              <a:spLocks noChangeArrowheads="1"/>
            </p:cNvSpPr>
            <p:nvPr/>
          </p:nvSpPr>
          <p:spPr bwMode="auto">
            <a:xfrm>
              <a:off x="2279" y="1681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692" name="AutoShape 3063"/>
            <p:cNvSpPr>
              <a:spLocks noChangeArrowheads="1"/>
            </p:cNvSpPr>
            <p:nvPr/>
          </p:nvSpPr>
          <p:spPr bwMode="auto">
            <a:xfrm>
              <a:off x="2698" y="1819"/>
              <a:ext cx="18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693" name="AutoShape 3064"/>
            <p:cNvSpPr>
              <a:spLocks noChangeArrowheads="1"/>
            </p:cNvSpPr>
            <p:nvPr/>
          </p:nvSpPr>
          <p:spPr bwMode="auto">
            <a:xfrm>
              <a:off x="2704" y="1813"/>
              <a:ext cx="17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694" name="AutoShape 3065"/>
            <p:cNvSpPr>
              <a:spLocks noChangeArrowheads="1"/>
            </p:cNvSpPr>
            <p:nvPr/>
          </p:nvSpPr>
          <p:spPr bwMode="auto">
            <a:xfrm>
              <a:off x="2708" y="1809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695" name="AutoShape 3066"/>
            <p:cNvSpPr>
              <a:spLocks noChangeArrowheads="1"/>
            </p:cNvSpPr>
            <p:nvPr/>
          </p:nvSpPr>
          <p:spPr bwMode="auto">
            <a:xfrm>
              <a:off x="2714" y="1802"/>
              <a:ext cx="19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696" name="AutoShape 3067"/>
            <p:cNvSpPr>
              <a:spLocks noChangeArrowheads="1"/>
            </p:cNvSpPr>
            <p:nvPr/>
          </p:nvSpPr>
          <p:spPr bwMode="auto">
            <a:xfrm>
              <a:off x="2721" y="1795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697" name="AutoShape 3068"/>
            <p:cNvSpPr>
              <a:spLocks noChangeArrowheads="1"/>
            </p:cNvSpPr>
            <p:nvPr/>
          </p:nvSpPr>
          <p:spPr bwMode="auto">
            <a:xfrm>
              <a:off x="2729" y="1789"/>
              <a:ext cx="18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698" name="AutoShape 3069"/>
            <p:cNvSpPr>
              <a:spLocks noChangeArrowheads="1"/>
            </p:cNvSpPr>
            <p:nvPr/>
          </p:nvSpPr>
          <p:spPr bwMode="auto">
            <a:xfrm>
              <a:off x="2736" y="1782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699" name="AutoShape 3070"/>
            <p:cNvSpPr>
              <a:spLocks noChangeArrowheads="1"/>
            </p:cNvSpPr>
            <p:nvPr/>
          </p:nvSpPr>
          <p:spPr bwMode="auto">
            <a:xfrm>
              <a:off x="2745" y="1778"/>
              <a:ext cx="17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700" name="AutoShape 3071"/>
            <p:cNvSpPr>
              <a:spLocks noChangeArrowheads="1"/>
            </p:cNvSpPr>
            <p:nvPr/>
          </p:nvSpPr>
          <p:spPr bwMode="auto">
            <a:xfrm>
              <a:off x="2751" y="1775"/>
              <a:ext cx="18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701" name="AutoShape 3072"/>
            <p:cNvSpPr>
              <a:spLocks noChangeArrowheads="1"/>
            </p:cNvSpPr>
            <p:nvPr/>
          </p:nvSpPr>
          <p:spPr bwMode="auto">
            <a:xfrm>
              <a:off x="2759" y="1775"/>
              <a:ext cx="18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702" name="AutoShape 3073"/>
            <p:cNvSpPr>
              <a:spLocks noChangeArrowheads="1"/>
            </p:cNvSpPr>
            <p:nvPr/>
          </p:nvSpPr>
          <p:spPr bwMode="auto">
            <a:xfrm>
              <a:off x="2767" y="1776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703" name="AutoShape 3074"/>
            <p:cNvSpPr>
              <a:spLocks noChangeArrowheads="1"/>
            </p:cNvSpPr>
            <p:nvPr/>
          </p:nvSpPr>
          <p:spPr bwMode="auto">
            <a:xfrm>
              <a:off x="2774" y="1783"/>
              <a:ext cx="17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704" name="AutoShape 3075"/>
            <p:cNvSpPr>
              <a:spLocks noChangeArrowheads="1"/>
            </p:cNvSpPr>
            <p:nvPr/>
          </p:nvSpPr>
          <p:spPr bwMode="auto">
            <a:xfrm>
              <a:off x="2780" y="1793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705" name="AutoShape 3076"/>
            <p:cNvSpPr>
              <a:spLocks noChangeArrowheads="1"/>
            </p:cNvSpPr>
            <p:nvPr/>
          </p:nvSpPr>
          <p:spPr bwMode="auto">
            <a:xfrm>
              <a:off x="2783" y="1803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706" name="AutoShape 3077"/>
            <p:cNvSpPr>
              <a:spLocks noChangeArrowheads="1"/>
            </p:cNvSpPr>
            <p:nvPr/>
          </p:nvSpPr>
          <p:spPr bwMode="auto">
            <a:xfrm>
              <a:off x="2783" y="1812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707" name="AutoShape 3078"/>
            <p:cNvSpPr>
              <a:spLocks noChangeArrowheads="1"/>
            </p:cNvSpPr>
            <p:nvPr/>
          </p:nvSpPr>
          <p:spPr bwMode="auto">
            <a:xfrm>
              <a:off x="2783" y="1821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708" name="AutoShape 3079"/>
            <p:cNvSpPr>
              <a:spLocks noChangeArrowheads="1"/>
            </p:cNvSpPr>
            <p:nvPr/>
          </p:nvSpPr>
          <p:spPr bwMode="auto">
            <a:xfrm>
              <a:off x="2783" y="1833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709" name="AutoShape 3080"/>
            <p:cNvSpPr>
              <a:spLocks noChangeArrowheads="1"/>
            </p:cNvSpPr>
            <p:nvPr/>
          </p:nvSpPr>
          <p:spPr bwMode="auto">
            <a:xfrm>
              <a:off x="2783" y="1840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710" name="AutoShape 3081"/>
            <p:cNvSpPr>
              <a:spLocks noChangeArrowheads="1"/>
            </p:cNvSpPr>
            <p:nvPr/>
          </p:nvSpPr>
          <p:spPr bwMode="auto">
            <a:xfrm>
              <a:off x="2783" y="1850"/>
              <a:ext cx="18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711" name="AutoShape 3082"/>
            <p:cNvSpPr>
              <a:spLocks noChangeArrowheads="1"/>
            </p:cNvSpPr>
            <p:nvPr/>
          </p:nvSpPr>
          <p:spPr bwMode="auto">
            <a:xfrm>
              <a:off x="2783" y="1858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712" name="AutoShape 3083"/>
            <p:cNvSpPr>
              <a:spLocks noChangeArrowheads="1"/>
            </p:cNvSpPr>
            <p:nvPr/>
          </p:nvSpPr>
          <p:spPr bwMode="auto">
            <a:xfrm>
              <a:off x="2783" y="1867"/>
              <a:ext cx="18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713" name="AutoShape 3084"/>
            <p:cNvSpPr>
              <a:spLocks noChangeArrowheads="1"/>
            </p:cNvSpPr>
            <p:nvPr/>
          </p:nvSpPr>
          <p:spPr bwMode="auto">
            <a:xfrm>
              <a:off x="2783" y="1876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714" name="AutoShape 3085"/>
            <p:cNvSpPr>
              <a:spLocks noChangeArrowheads="1"/>
            </p:cNvSpPr>
            <p:nvPr/>
          </p:nvSpPr>
          <p:spPr bwMode="auto">
            <a:xfrm>
              <a:off x="2783" y="1886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715" name="AutoShape 3086"/>
            <p:cNvSpPr>
              <a:spLocks noChangeArrowheads="1"/>
            </p:cNvSpPr>
            <p:nvPr/>
          </p:nvSpPr>
          <p:spPr bwMode="auto">
            <a:xfrm>
              <a:off x="2783" y="1895"/>
              <a:ext cx="18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716" name="AutoShape 3087"/>
            <p:cNvSpPr>
              <a:spLocks noChangeArrowheads="1"/>
            </p:cNvSpPr>
            <p:nvPr/>
          </p:nvSpPr>
          <p:spPr bwMode="auto">
            <a:xfrm>
              <a:off x="2783" y="1904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717" name="AutoShape 3088"/>
            <p:cNvSpPr>
              <a:spLocks noChangeArrowheads="1"/>
            </p:cNvSpPr>
            <p:nvPr/>
          </p:nvSpPr>
          <p:spPr bwMode="auto">
            <a:xfrm>
              <a:off x="2783" y="1913"/>
              <a:ext cx="18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718" name="AutoShape 3089"/>
            <p:cNvSpPr>
              <a:spLocks noChangeArrowheads="1"/>
            </p:cNvSpPr>
            <p:nvPr/>
          </p:nvSpPr>
          <p:spPr bwMode="auto">
            <a:xfrm>
              <a:off x="2783" y="1921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719" name="AutoShape 3090"/>
            <p:cNvSpPr>
              <a:spLocks noChangeArrowheads="1"/>
            </p:cNvSpPr>
            <p:nvPr/>
          </p:nvSpPr>
          <p:spPr bwMode="auto">
            <a:xfrm>
              <a:off x="2783" y="1928"/>
              <a:ext cx="18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720" name="AutoShape 3091"/>
            <p:cNvSpPr>
              <a:spLocks noChangeArrowheads="1"/>
            </p:cNvSpPr>
            <p:nvPr/>
          </p:nvSpPr>
          <p:spPr bwMode="auto">
            <a:xfrm>
              <a:off x="2783" y="1936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721" name="AutoShape 3092"/>
            <p:cNvSpPr>
              <a:spLocks noChangeArrowheads="1"/>
            </p:cNvSpPr>
            <p:nvPr/>
          </p:nvSpPr>
          <p:spPr bwMode="auto">
            <a:xfrm>
              <a:off x="2783" y="1945"/>
              <a:ext cx="18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722" name="AutoShape 3093"/>
            <p:cNvSpPr>
              <a:spLocks noChangeArrowheads="1"/>
            </p:cNvSpPr>
            <p:nvPr/>
          </p:nvSpPr>
          <p:spPr bwMode="auto">
            <a:xfrm>
              <a:off x="2786" y="1906"/>
              <a:ext cx="17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723" name="AutoShape 3094"/>
            <p:cNvSpPr>
              <a:spLocks noChangeArrowheads="1"/>
            </p:cNvSpPr>
            <p:nvPr/>
          </p:nvSpPr>
          <p:spPr bwMode="auto">
            <a:xfrm>
              <a:off x="2788" y="1899"/>
              <a:ext cx="17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724" name="AutoShape 3095"/>
            <p:cNvSpPr>
              <a:spLocks noChangeArrowheads="1"/>
            </p:cNvSpPr>
            <p:nvPr/>
          </p:nvSpPr>
          <p:spPr bwMode="auto">
            <a:xfrm>
              <a:off x="2790" y="1890"/>
              <a:ext cx="19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725" name="AutoShape 3096"/>
            <p:cNvSpPr>
              <a:spLocks noChangeArrowheads="1"/>
            </p:cNvSpPr>
            <p:nvPr/>
          </p:nvSpPr>
          <p:spPr bwMode="auto">
            <a:xfrm>
              <a:off x="2792" y="1880"/>
              <a:ext cx="18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726" name="AutoShape 3097"/>
            <p:cNvSpPr>
              <a:spLocks noChangeArrowheads="1"/>
            </p:cNvSpPr>
            <p:nvPr/>
          </p:nvSpPr>
          <p:spPr bwMode="auto">
            <a:xfrm>
              <a:off x="2795" y="1872"/>
              <a:ext cx="18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727" name="AutoShape 3098"/>
            <p:cNvSpPr>
              <a:spLocks noChangeArrowheads="1"/>
            </p:cNvSpPr>
            <p:nvPr/>
          </p:nvSpPr>
          <p:spPr bwMode="auto">
            <a:xfrm>
              <a:off x="2800" y="1862"/>
              <a:ext cx="17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728" name="AutoShape 3099"/>
            <p:cNvSpPr>
              <a:spLocks noChangeArrowheads="1"/>
            </p:cNvSpPr>
            <p:nvPr/>
          </p:nvSpPr>
          <p:spPr bwMode="auto">
            <a:xfrm>
              <a:off x="2802" y="1852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729" name="AutoShape 3100"/>
            <p:cNvSpPr>
              <a:spLocks noChangeArrowheads="1"/>
            </p:cNvSpPr>
            <p:nvPr/>
          </p:nvSpPr>
          <p:spPr bwMode="auto">
            <a:xfrm>
              <a:off x="2806" y="1843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730" name="AutoShape 3101"/>
            <p:cNvSpPr>
              <a:spLocks noChangeArrowheads="1"/>
            </p:cNvSpPr>
            <p:nvPr/>
          </p:nvSpPr>
          <p:spPr bwMode="auto">
            <a:xfrm>
              <a:off x="2810" y="1836"/>
              <a:ext cx="18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731" name="AutoShape 3102"/>
            <p:cNvSpPr>
              <a:spLocks noChangeArrowheads="1"/>
            </p:cNvSpPr>
            <p:nvPr/>
          </p:nvSpPr>
          <p:spPr bwMode="auto">
            <a:xfrm>
              <a:off x="2813" y="1826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732" name="AutoShape 3103"/>
            <p:cNvSpPr>
              <a:spLocks noChangeArrowheads="1"/>
            </p:cNvSpPr>
            <p:nvPr/>
          </p:nvSpPr>
          <p:spPr bwMode="auto">
            <a:xfrm>
              <a:off x="2818" y="1818"/>
              <a:ext cx="18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733" name="AutoShape 3104"/>
            <p:cNvSpPr>
              <a:spLocks noChangeArrowheads="1"/>
            </p:cNvSpPr>
            <p:nvPr/>
          </p:nvSpPr>
          <p:spPr bwMode="auto">
            <a:xfrm>
              <a:off x="2823" y="1809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734" name="AutoShape 3105"/>
            <p:cNvSpPr>
              <a:spLocks noChangeArrowheads="1"/>
            </p:cNvSpPr>
            <p:nvPr/>
          </p:nvSpPr>
          <p:spPr bwMode="auto">
            <a:xfrm>
              <a:off x="2828" y="1803"/>
              <a:ext cx="17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735" name="AutoShape 3106"/>
            <p:cNvSpPr>
              <a:spLocks noChangeArrowheads="1"/>
            </p:cNvSpPr>
            <p:nvPr/>
          </p:nvSpPr>
          <p:spPr bwMode="auto">
            <a:xfrm>
              <a:off x="2833" y="1795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736" name="AutoShape 3107"/>
            <p:cNvSpPr>
              <a:spLocks noChangeArrowheads="1"/>
            </p:cNvSpPr>
            <p:nvPr/>
          </p:nvSpPr>
          <p:spPr bwMode="auto">
            <a:xfrm>
              <a:off x="2839" y="1790"/>
              <a:ext cx="18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737" name="AutoShape 3108"/>
            <p:cNvSpPr>
              <a:spLocks noChangeArrowheads="1"/>
            </p:cNvSpPr>
            <p:nvPr/>
          </p:nvSpPr>
          <p:spPr bwMode="auto">
            <a:xfrm>
              <a:off x="2845" y="1784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738" name="AutoShape 3109"/>
            <p:cNvSpPr>
              <a:spLocks noChangeArrowheads="1"/>
            </p:cNvSpPr>
            <p:nvPr/>
          </p:nvSpPr>
          <p:spPr bwMode="auto">
            <a:xfrm>
              <a:off x="2852" y="1780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739" name="AutoShape 3110"/>
            <p:cNvSpPr>
              <a:spLocks noChangeArrowheads="1"/>
            </p:cNvSpPr>
            <p:nvPr/>
          </p:nvSpPr>
          <p:spPr bwMode="auto">
            <a:xfrm>
              <a:off x="2857" y="1775"/>
              <a:ext cx="19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740" name="AutoShape 3111"/>
            <p:cNvSpPr>
              <a:spLocks noChangeArrowheads="1"/>
            </p:cNvSpPr>
            <p:nvPr/>
          </p:nvSpPr>
          <p:spPr bwMode="auto">
            <a:xfrm>
              <a:off x="2865" y="1775"/>
              <a:ext cx="18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741" name="AutoShape 3112"/>
            <p:cNvSpPr>
              <a:spLocks noChangeArrowheads="1"/>
            </p:cNvSpPr>
            <p:nvPr/>
          </p:nvSpPr>
          <p:spPr bwMode="auto">
            <a:xfrm>
              <a:off x="2873" y="1773"/>
              <a:ext cx="18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742" name="AutoShape 3113"/>
            <p:cNvSpPr>
              <a:spLocks noChangeArrowheads="1"/>
            </p:cNvSpPr>
            <p:nvPr/>
          </p:nvSpPr>
          <p:spPr bwMode="auto">
            <a:xfrm>
              <a:off x="2883" y="1772"/>
              <a:ext cx="17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743" name="AutoShape 3114"/>
            <p:cNvSpPr>
              <a:spLocks noChangeArrowheads="1"/>
            </p:cNvSpPr>
            <p:nvPr/>
          </p:nvSpPr>
          <p:spPr bwMode="auto">
            <a:xfrm>
              <a:off x="2890" y="1775"/>
              <a:ext cx="18" cy="16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744" name="AutoShape 3115"/>
            <p:cNvSpPr>
              <a:spLocks noChangeArrowheads="1"/>
            </p:cNvSpPr>
            <p:nvPr/>
          </p:nvSpPr>
          <p:spPr bwMode="auto">
            <a:xfrm>
              <a:off x="2897" y="1779"/>
              <a:ext cx="17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745" name="AutoShape 3116"/>
            <p:cNvSpPr>
              <a:spLocks noChangeArrowheads="1"/>
            </p:cNvSpPr>
            <p:nvPr/>
          </p:nvSpPr>
          <p:spPr bwMode="auto">
            <a:xfrm>
              <a:off x="2904" y="1786"/>
              <a:ext cx="18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746" name="AutoShape 3117"/>
            <p:cNvSpPr>
              <a:spLocks noChangeArrowheads="1"/>
            </p:cNvSpPr>
            <p:nvPr/>
          </p:nvSpPr>
          <p:spPr bwMode="auto">
            <a:xfrm>
              <a:off x="2908" y="1793"/>
              <a:ext cx="19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747" name="AutoShape 3118"/>
            <p:cNvSpPr>
              <a:spLocks noChangeArrowheads="1"/>
            </p:cNvSpPr>
            <p:nvPr/>
          </p:nvSpPr>
          <p:spPr bwMode="auto">
            <a:xfrm>
              <a:off x="2913" y="1802"/>
              <a:ext cx="19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748" name="AutoShape 3119"/>
            <p:cNvSpPr>
              <a:spLocks noChangeArrowheads="1"/>
            </p:cNvSpPr>
            <p:nvPr/>
          </p:nvSpPr>
          <p:spPr bwMode="auto">
            <a:xfrm>
              <a:off x="2915" y="1810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749" name="AutoShape 3120"/>
            <p:cNvSpPr>
              <a:spLocks noChangeArrowheads="1"/>
            </p:cNvSpPr>
            <p:nvPr/>
          </p:nvSpPr>
          <p:spPr bwMode="auto">
            <a:xfrm>
              <a:off x="2915" y="1818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750" name="AutoShape 3121"/>
            <p:cNvSpPr>
              <a:spLocks noChangeArrowheads="1"/>
            </p:cNvSpPr>
            <p:nvPr/>
          </p:nvSpPr>
          <p:spPr bwMode="auto">
            <a:xfrm>
              <a:off x="2915" y="1827"/>
              <a:ext cx="18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751" name="AutoShape 3122"/>
            <p:cNvSpPr>
              <a:spLocks noChangeArrowheads="1"/>
            </p:cNvSpPr>
            <p:nvPr/>
          </p:nvSpPr>
          <p:spPr bwMode="auto">
            <a:xfrm>
              <a:off x="2915" y="1835"/>
              <a:ext cx="18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752" name="AutoShape 3123"/>
            <p:cNvSpPr>
              <a:spLocks noChangeArrowheads="1"/>
            </p:cNvSpPr>
            <p:nvPr/>
          </p:nvSpPr>
          <p:spPr bwMode="auto">
            <a:xfrm>
              <a:off x="2915" y="1843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753" name="AutoShape 3124"/>
            <p:cNvSpPr>
              <a:spLocks noChangeArrowheads="1"/>
            </p:cNvSpPr>
            <p:nvPr/>
          </p:nvSpPr>
          <p:spPr bwMode="auto">
            <a:xfrm>
              <a:off x="2915" y="1852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754" name="AutoShape 3125"/>
            <p:cNvSpPr>
              <a:spLocks noChangeArrowheads="1"/>
            </p:cNvSpPr>
            <p:nvPr/>
          </p:nvSpPr>
          <p:spPr bwMode="auto">
            <a:xfrm>
              <a:off x="2915" y="1861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755" name="AutoShape 3126"/>
            <p:cNvSpPr>
              <a:spLocks noChangeArrowheads="1"/>
            </p:cNvSpPr>
            <p:nvPr/>
          </p:nvSpPr>
          <p:spPr bwMode="auto">
            <a:xfrm>
              <a:off x="2915" y="1870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756" name="AutoShape 3127"/>
            <p:cNvSpPr>
              <a:spLocks noChangeArrowheads="1"/>
            </p:cNvSpPr>
            <p:nvPr/>
          </p:nvSpPr>
          <p:spPr bwMode="auto">
            <a:xfrm>
              <a:off x="2915" y="1881"/>
              <a:ext cx="18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757" name="AutoShape 3128"/>
            <p:cNvSpPr>
              <a:spLocks noChangeArrowheads="1"/>
            </p:cNvSpPr>
            <p:nvPr/>
          </p:nvSpPr>
          <p:spPr bwMode="auto">
            <a:xfrm>
              <a:off x="2915" y="1889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758" name="AutoShape 3129"/>
            <p:cNvSpPr>
              <a:spLocks noChangeArrowheads="1"/>
            </p:cNvSpPr>
            <p:nvPr/>
          </p:nvSpPr>
          <p:spPr bwMode="auto">
            <a:xfrm>
              <a:off x="2915" y="1900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759" name="AutoShape 3130"/>
            <p:cNvSpPr>
              <a:spLocks noChangeArrowheads="1"/>
            </p:cNvSpPr>
            <p:nvPr/>
          </p:nvSpPr>
          <p:spPr bwMode="auto">
            <a:xfrm>
              <a:off x="2915" y="1910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760" name="AutoShape 3131"/>
            <p:cNvSpPr>
              <a:spLocks noChangeArrowheads="1"/>
            </p:cNvSpPr>
            <p:nvPr/>
          </p:nvSpPr>
          <p:spPr bwMode="auto">
            <a:xfrm>
              <a:off x="2917" y="1917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761" name="AutoShape 3132"/>
            <p:cNvSpPr>
              <a:spLocks noChangeArrowheads="1"/>
            </p:cNvSpPr>
            <p:nvPr/>
          </p:nvSpPr>
          <p:spPr bwMode="auto">
            <a:xfrm>
              <a:off x="2920" y="1928"/>
              <a:ext cx="18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762" name="AutoShape 3133"/>
            <p:cNvSpPr>
              <a:spLocks noChangeArrowheads="1"/>
            </p:cNvSpPr>
            <p:nvPr/>
          </p:nvSpPr>
          <p:spPr bwMode="auto">
            <a:xfrm>
              <a:off x="2925" y="1935"/>
              <a:ext cx="17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763" name="AutoShape 3134"/>
            <p:cNvSpPr>
              <a:spLocks noChangeArrowheads="1"/>
            </p:cNvSpPr>
            <p:nvPr/>
          </p:nvSpPr>
          <p:spPr bwMode="auto">
            <a:xfrm>
              <a:off x="2929" y="1941"/>
              <a:ext cx="18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764" name="AutoShape 3135"/>
            <p:cNvSpPr>
              <a:spLocks noChangeArrowheads="1"/>
            </p:cNvSpPr>
            <p:nvPr/>
          </p:nvSpPr>
          <p:spPr bwMode="auto">
            <a:xfrm>
              <a:off x="2937" y="1945"/>
              <a:ext cx="17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765" name="AutoShape 3136"/>
            <p:cNvSpPr>
              <a:spLocks noChangeArrowheads="1"/>
            </p:cNvSpPr>
            <p:nvPr/>
          </p:nvSpPr>
          <p:spPr bwMode="auto">
            <a:xfrm>
              <a:off x="2944" y="1946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766" name="AutoShape 3137"/>
            <p:cNvSpPr>
              <a:spLocks noChangeArrowheads="1"/>
            </p:cNvSpPr>
            <p:nvPr/>
          </p:nvSpPr>
          <p:spPr bwMode="auto">
            <a:xfrm>
              <a:off x="2952" y="1946"/>
              <a:ext cx="17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767" name="AutoShape 3138"/>
            <p:cNvSpPr>
              <a:spLocks noChangeArrowheads="1"/>
            </p:cNvSpPr>
            <p:nvPr/>
          </p:nvSpPr>
          <p:spPr bwMode="auto">
            <a:xfrm>
              <a:off x="2958" y="1943"/>
              <a:ext cx="19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768" name="AutoShape 3139"/>
            <p:cNvSpPr>
              <a:spLocks noChangeArrowheads="1"/>
            </p:cNvSpPr>
            <p:nvPr/>
          </p:nvSpPr>
          <p:spPr bwMode="auto">
            <a:xfrm>
              <a:off x="2965" y="1938"/>
              <a:ext cx="17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769" name="AutoShape 3140"/>
            <p:cNvSpPr>
              <a:spLocks noChangeArrowheads="1"/>
            </p:cNvSpPr>
            <p:nvPr/>
          </p:nvSpPr>
          <p:spPr bwMode="auto">
            <a:xfrm>
              <a:off x="2971" y="1932"/>
              <a:ext cx="19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770" name="AutoShape 3141"/>
            <p:cNvSpPr>
              <a:spLocks noChangeArrowheads="1"/>
            </p:cNvSpPr>
            <p:nvPr/>
          </p:nvSpPr>
          <p:spPr bwMode="auto">
            <a:xfrm>
              <a:off x="2979" y="1925"/>
              <a:ext cx="17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771" name="AutoShape 3142"/>
            <p:cNvSpPr>
              <a:spLocks noChangeArrowheads="1"/>
            </p:cNvSpPr>
            <p:nvPr/>
          </p:nvSpPr>
          <p:spPr bwMode="auto">
            <a:xfrm>
              <a:off x="2984" y="1918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772" name="AutoShape 3143"/>
            <p:cNvSpPr>
              <a:spLocks noChangeArrowheads="1"/>
            </p:cNvSpPr>
            <p:nvPr/>
          </p:nvSpPr>
          <p:spPr bwMode="auto">
            <a:xfrm>
              <a:off x="2990" y="1911"/>
              <a:ext cx="18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773" name="AutoShape 3144"/>
            <p:cNvSpPr>
              <a:spLocks noChangeArrowheads="1"/>
            </p:cNvSpPr>
            <p:nvPr/>
          </p:nvSpPr>
          <p:spPr bwMode="auto">
            <a:xfrm>
              <a:off x="2994" y="1903"/>
              <a:ext cx="17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774" name="AutoShape 3145"/>
            <p:cNvSpPr>
              <a:spLocks noChangeArrowheads="1"/>
            </p:cNvSpPr>
            <p:nvPr/>
          </p:nvSpPr>
          <p:spPr bwMode="auto">
            <a:xfrm>
              <a:off x="2998" y="1895"/>
              <a:ext cx="18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775" name="AutoShape 3146"/>
            <p:cNvSpPr>
              <a:spLocks noChangeArrowheads="1"/>
            </p:cNvSpPr>
            <p:nvPr/>
          </p:nvSpPr>
          <p:spPr bwMode="auto">
            <a:xfrm>
              <a:off x="3003" y="1886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776" name="AutoShape 3147"/>
            <p:cNvSpPr>
              <a:spLocks noChangeArrowheads="1"/>
            </p:cNvSpPr>
            <p:nvPr/>
          </p:nvSpPr>
          <p:spPr bwMode="auto">
            <a:xfrm>
              <a:off x="3007" y="1879"/>
              <a:ext cx="17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777" name="AutoShape 3148"/>
            <p:cNvSpPr>
              <a:spLocks noChangeArrowheads="1"/>
            </p:cNvSpPr>
            <p:nvPr/>
          </p:nvSpPr>
          <p:spPr bwMode="auto">
            <a:xfrm>
              <a:off x="3010" y="1870"/>
              <a:ext cx="19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778" name="AutoShape 3149"/>
            <p:cNvSpPr>
              <a:spLocks noChangeArrowheads="1"/>
            </p:cNvSpPr>
            <p:nvPr/>
          </p:nvSpPr>
          <p:spPr bwMode="auto">
            <a:xfrm>
              <a:off x="3010" y="1868"/>
              <a:ext cx="17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779" name="AutoShape 3150"/>
            <p:cNvSpPr>
              <a:spLocks noChangeArrowheads="1"/>
            </p:cNvSpPr>
            <p:nvPr/>
          </p:nvSpPr>
          <p:spPr bwMode="auto">
            <a:xfrm>
              <a:off x="3014" y="1861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780" name="AutoShape 3151"/>
            <p:cNvSpPr>
              <a:spLocks noChangeArrowheads="1"/>
            </p:cNvSpPr>
            <p:nvPr/>
          </p:nvSpPr>
          <p:spPr bwMode="auto">
            <a:xfrm>
              <a:off x="3018" y="1853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781" name="AutoShape 3152"/>
            <p:cNvSpPr>
              <a:spLocks noChangeArrowheads="1"/>
            </p:cNvSpPr>
            <p:nvPr/>
          </p:nvSpPr>
          <p:spPr bwMode="auto">
            <a:xfrm>
              <a:off x="3022" y="1845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782" name="AutoShape 3153"/>
            <p:cNvSpPr>
              <a:spLocks noChangeArrowheads="1"/>
            </p:cNvSpPr>
            <p:nvPr/>
          </p:nvSpPr>
          <p:spPr bwMode="auto">
            <a:xfrm>
              <a:off x="3026" y="1836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783" name="AutoShape 3154"/>
            <p:cNvSpPr>
              <a:spLocks noChangeArrowheads="1"/>
            </p:cNvSpPr>
            <p:nvPr/>
          </p:nvSpPr>
          <p:spPr bwMode="auto">
            <a:xfrm>
              <a:off x="3031" y="1828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784" name="AutoShape 3155"/>
            <p:cNvSpPr>
              <a:spLocks noChangeArrowheads="1"/>
            </p:cNvSpPr>
            <p:nvPr/>
          </p:nvSpPr>
          <p:spPr bwMode="auto">
            <a:xfrm>
              <a:off x="3035" y="1819"/>
              <a:ext cx="17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785" name="AutoShape 3156"/>
            <p:cNvSpPr>
              <a:spLocks noChangeArrowheads="1"/>
            </p:cNvSpPr>
            <p:nvPr/>
          </p:nvSpPr>
          <p:spPr bwMode="auto">
            <a:xfrm>
              <a:off x="3039" y="1807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786" name="AutoShape 3157"/>
            <p:cNvSpPr>
              <a:spLocks noChangeArrowheads="1"/>
            </p:cNvSpPr>
            <p:nvPr/>
          </p:nvSpPr>
          <p:spPr bwMode="auto">
            <a:xfrm>
              <a:off x="3043" y="1800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787" name="AutoShape 3158"/>
            <p:cNvSpPr>
              <a:spLocks noChangeArrowheads="1"/>
            </p:cNvSpPr>
            <p:nvPr/>
          </p:nvSpPr>
          <p:spPr bwMode="auto">
            <a:xfrm>
              <a:off x="3046" y="1792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788" name="AutoShape 3159"/>
            <p:cNvSpPr>
              <a:spLocks noChangeArrowheads="1"/>
            </p:cNvSpPr>
            <p:nvPr/>
          </p:nvSpPr>
          <p:spPr bwMode="auto">
            <a:xfrm>
              <a:off x="3049" y="1785"/>
              <a:ext cx="17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789" name="AutoShape 3160"/>
            <p:cNvSpPr>
              <a:spLocks noChangeArrowheads="1"/>
            </p:cNvSpPr>
            <p:nvPr/>
          </p:nvSpPr>
          <p:spPr bwMode="auto">
            <a:xfrm>
              <a:off x="3051" y="1777"/>
              <a:ext cx="19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790" name="AutoShape 3161"/>
            <p:cNvSpPr>
              <a:spLocks noChangeArrowheads="1"/>
            </p:cNvSpPr>
            <p:nvPr/>
          </p:nvSpPr>
          <p:spPr bwMode="auto">
            <a:xfrm>
              <a:off x="3055" y="1769"/>
              <a:ext cx="19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791" name="AutoShape 3162"/>
            <p:cNvSpPr>
              <a:spLocks noChangeArrowheads="1"/>
            </p:cNvSpPr>
            <p:nvPr/>
          </p:nvSpPr>
          <p:spPr bwMode="auto">
            <a:xfrm>
              <a:off x="3060" y="1759"/>
              <a:ext cx="18" cy="16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792" name="AutoShape 3163"/>
            <p:cNvSpPr>
              <a:spLocks noChangeArrowheads="1"/>
            </p:cNvSpPr>
            <p:nvPr/>
          </p:nvSpPr>
          <p:spPr bwMode="auto">
            <a:xfrm>
              <a:off x="3063" y="1750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793" name="AutoShape 3164"/>
            <p:cNvSpPr>
              <a:spLocks noChangeArrowheads="1"/>
            </p:cNvSpPr>
            <p:nvPr/>
          </p:nvSpPr>
          <p:spPr bwMode="auto">
            <a:xfrm>
              <a:off x="3066" y="1740"/>
              <a:ext cx="19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794" name="AutoShape 3165"/>
            <p:cNvSpPr>
              <a:spLocks noChangeArrowheads="1"/>
            </p:cNvSpPr>
            <p:nvPr/>
          </p:nvSpPr>
          <p:spPr bwMode="auto">
            <a:xfrm>
              <a:off x="3071" y="1730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795" name="AutoShape 3166"/>
            <p:cNvSpPr>
              <a:spLocks noChangeArrowheads="1"/>
            </p:cNvSpPr>
            <p:nvPr/>
          </p:nvSpPr>
          <p:spPr bwMode="auto">
            <a:xfrm>
              <a:off x="3075" y="1721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796" name="AutoShape 3167"/>
            <p:cNvSpPr>
              <a:spLocks noChangeArrowheads="1"/>
            </p:cNvSpPr>
            <p:nvPr/>
          </p:nvSpPr>
          <p:spPr bwMode="auto">
            <a:xfrm>
              <a:off x="3079" y="1713"/>
              <a:ext cx="18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797" name="AutoShape 3168"/>
            <p:cNvSpPr>
              <a:spLocks noChangeArrowheads="1"/>
            </p:cNvSpPr>
            <p:nvPr/>
          </p:nvSpPr>
          <p:spPr bwMode="auto">
            <a:xfrm>
              <a:off x="3082" y="1703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798" name="AutoShape 3169"/>
            <p:cNvSpPr>
              <a:spLocks noChangeArrowheads="1"/>
            </p:cNvSpPr>
            <p:nvPr/>
          </p:nvSpPr>
          <p:spPr bwMode="auto">
            <a:xfrm>
              <a:off x="3087" y="1695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799" name="AutoShape 3170"/>
            <p:cNvSpPr>
              <a:spLocks noChangeArrowheads="1"/>
            </p:cNvSpPr>
            <p:nvPr/>
          </p:nvSpPr>
          <p:spPr bwMode="auto">
            <a:xfrm>
              <a:off x="3091" y="1687"/>
              <a:ext cx="17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800" name="AutoShape 3171"/>
            <p:cNvSpPr>
              <a:spLocks noChangeArrowheads="1"/>
            </p:cNvSpPr>
            <p:nvPr/>
          </p:nvSpPr>
          <p:spPr bwMode="auto">
            <a:xfrm>
              <a:off x="3093" y="1680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801" name="AutoShape 3172"/>
            <p:cNvSpPr>
              <a:spLocks noChangeArrowheads="1"/>
            </p:cNvSpPr>
            <p:nvPr/>
          </p:nvSpPr>
          <p:spPr bwMode="auto">
            <a:xfrm>
              <a:off x="3096" y="1673"/>
              <a:ext cx="19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802" name="AutoShape 3173"/>
            <p:cNvSpPr>
              <a:spLocks noChangeArrowheads="1"/>
            </p:cNvSpPr>
            <p:nvPr/>
          </p:nvSpPr>
          <p:spPr bwMode="auto">
            <a:xfrm>
              <a:off x="3102" y="1663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803" name="AutoShape 3174"/>
            <p:cNvSpPr>
              <a:spLocks noChangeArrowheads="1"/>
            </p:cNvSpPr>
            <p:nvPr/>
          </p:nvSpPr>
          <p:spPr bwMode="auto">
            <a:xfrm>
              <a:off x="3105" y="1654"/>
              <a:ext cx="17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804" name="AutoShape 3175"/>
            <p:cNvSpPr>
              <a:spLocks noChangeArrowheads="1"/>
            </p:cNvSpPr>
            <p:nvPr/>
          </p:nvSpPr>
          <p:spPr bwMode="auto">
            <a:xfrm>
              <a:off x="3107" y="1645"/>
              <a:ext cx="19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805" name="AutoShape 3176"/>
            <p:cNvSpPr>
              <a:spLocks noChangeArrowheads="1"/>
            </p:cNvSpPr>
            <p:nvPr/>
          </p:nvSpPr>
          <p:spPr bwMode="auto">
            <a:xfrm>
              <a:off x="3111" y="1637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806" name="AutoShape 3177"/>
            <p:cNvSpPr>
              <a:spLocks noChangeArrowheads="1"/>
            </p:cNvSpPr>
            <p:nvPr/>
          </p:nvSpPr>
          <p:spPr bwMode="auto">
            <a:xfrm>
              <a:off x="3114" y="1630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807" name="AutoShape 3178"/>
            <p:cNvSpPr>
              <a:spLocks noChangeArrowheads="1"/>
            </p:cNvSpPr>
            <p:nvPr/>
          </p:nvSpPr>
          <p:spPr bwMode="auto">
            <a:xfrm>
              <a:off x="3119" y="1620"/>
              <a:ext cx="17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808" name="AutoShape 3179"/>
            <p:cNvSpPr>
              <a:spLocks noChangeArrowheads="1"/>
            </p:cNvSpPr>
            <p:nvPr/>
          </p:nvSpPr>
          <p:spPr bwMode="auto">
            <a:xfrm>
              <a:off x="3121" y="1611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809" name="AutoShape 3180"/>
            <p:cNvSpPr>
              <a:spLocks noChangeArrowheads="1"/>
            </p:cNvSpPr>
            <p:nvPr/>
          </p:nvSpPr>
          <p:spPr bwMode="auto">
            <a:xfrm>
              <a:off x="3125" y="1601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810" name="AutoShape 3181"/>
            <p:cNvSpPr>
              <a:spLocks noChangeArrowheads="1"/>
            </p:cNvSpPr>
            <p:nvPr/>
          </p:nvSpPr>
          <p:spPr bwMode="auto">
            <a:xfrm>
              <a:off x="3126" y="1594"/>
              <a:ext cx="19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811" name="AutoShape 3182"/>
            <p:cNvSpPr>
              <a:spLocks noChangeArrowheads="1"/>
            </p:cNvSpPr>
            <p:nvPr/>
          </p:nvSpPr>
          <p:spPr bwMode="auto">
            <a:xfrm>
              <a:off x="3129" y="1585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812" name="AutoShape 3183"/>
            <p:cNvSpPr>
              <a:spLocks noChangeArrowheads="1"/>
            </p:cNvSpPr>
            <p:nvPr/>
          </p:nvSpPr>
          <p:spPr bwMode="auto">
            <a:xfrm>
              <a:off x="3131" y="1575"/>
              <a:ext cx="17" cy="16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813" name="AutoShape 3184"/>
            <p:cNvSpPr>
              <a:spLocks noChangeArrowheads="1"/>
            </p:cNvSpPr>
            <p:nvPr/>
          </p:nvSpPr>
          <p:spPr bwMode="auto">
            <a:xfrm>
              <a:off x="3133" y="1567"/>
              <a:ext cx="17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814" name="AutoShape 3185"/>
            <p:cNvSpPr>
              <a:spLocks noChangeArrowheads="1"/>
            </p:cNvSpPr>
            <p:nvPr/>
          </p:nvSpPr>
          <p:spPr bwMode="auto">
            <a:xfrm>
              <a:off x="3133" y="1559"/>
              <a:ext cx="17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815" name="AutoShape 3186"/>
            <p:cNvSpPr>
              <a:spLocks noChangeArrowheads="1"/>
            </p:cNvSpPr>
            <p:nvPr/>
          </p:nvSpPr>
          <p:spPr bwMode="auto">
            <a:xfrm>
              <a:off x="3133" y="1549"/>
              <a:ext cx="17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816" name="AutoShape 3187"/>
            <p:cNvSpPr>
              <a:spLocks noChangeArrowheads="1"/>
            </p:cNvSpPr>
            <p:nvPr/>
          </p:nvSpPr>
          <p:spPr bwMode="auto">
            <a:xfrm>
              <a:off x="3132" y="1540"/>
              <a:ext cx="17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817" name="AutoShape 3188"/>
            <p:cNvSpPr>
              <a:spLocks noChangeArrowheads="1"/>
            </p:cNvSpPr>
            <p:nvPr/>
          </p:nvSpPr>
          <p:spPr bwMode="auto">
            <a:xfrm>
              <a:off x="3132" y="1531"/>
              <a:ext cx="17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818" name="AutoShape 3189"/>
            <p:cNvSpPr>
              <a:spLocks noChangeArrowheads="1"/>
            </p:cNvSpPr>
            <p:nvPr/>
          </p:nvSpPr>
          <p:spPr bwMode="auto">
            <a:xfrm>
              <a:off x="3129" y="1524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819" name="AutoShape 3190"/>
            <p:cNvSpPr>
              <a:spLocks noChangeArrowheads="1"/>
            </p:cNvSpPr>
            <p:nvPr/>
          </p:nvSpPr>
          <p:spPr bwMode="auto">
            <a:xfrm>
              <a:off x="3123" y="1516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820" name="AutoShape 3191"/>
            <p:cNvSpPr>
              <a:spLocks noChangeArrowheads="1"/>
            </p:cNvSpPr>
            <p:nvPr/>
          </p:nvSpPr>
          <p:spPr bwMode="auto">
            <a:xfrm>
              <a:off x="3118" y="1511"/>
              <a:ext cx="17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821" name="AutoShape 3192"/>
            <p:cNvSpPr>
              <a:spLocks noChangeArrowheads="1"/>
            </p:cNvSpPr>
            <p:nvPr/>
          </p:nvSpPr>
          <p:spPr bwMode="auto">
            <a:xfrm>
              <a:off x="3107" y="1507"/>
              <a:ext cx="19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822" name="AutoShape 3193"/>
            <p:cNvSpPr>
              <a:spLocks noChangeArrowheads="1"/>
            </p:cNvSpPr>
            <p:nvPr/>
          </p:nvSpPr>
          <p:spPr bwMode="auto">
            <a:xfrm>
              <a:off x="3099" y="1507"/>
              <a:ext cx="18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823" name="AutoShape 3194"/>
            <p:cNvSpPr>
              <a:spLocks noChangeArrowheads="1"/>
            </p:cNvSpPr>
            <p:nvPr/>
          </p:nvSpPr>
          <p:spPr bwMode="auto">
            <a:xfrm>
              <a:off x="3093" y="1507"/>
              <a:ext cx="17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824" name="AutoShape 3195"/>
            <p:cNvSpPr>
              <a:spLocks noChangeArrowheads="1"/>
            </p:cNvSpPr>
            <p:nvPr/>
          </p:nvSpPr>
          <p:spPr bwMode="auto">
            <a:xfrm>
              <a:off x="3085" y="1512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825" name="AutoShape 3196"/>
            <p:cNvSpPr>
              <a:spLocks noChangeArrowheads="1"/>
            </p:cNvSpPr>
            <p:nvPr/>
          </p:nvSpPr>
          <p:spPr bwMode="auto">
            <a:xfrm>
              <a:off x="3077" y="1518"/>
              <a:ext cx="17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826" name="AutoShape 3197"/>
            <p:cNvSpPr>
              <a:spLocks noChangeArrowheads="1"/>
            </p:cNvSpPr>
            <p:nvPr/>
          </p:nvSpPr>
          <p:spPr bwMode="auto">
            <a:xfrm>
              <a:off x="3070" y="1526"/>
              <a:ext cx="19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827" name="AutoShape 3198"/>
            <p:cNvSpPr>
              <a:spLocks noChangeArrowheads="1"/>
            </p:cNvSpPr>
            <p:nvPr/>
          </p:nvSpPr>
          <p:spPr bwMode="auto">
            <a:xfrm>
              <a:off x="3065" y="1536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828" name="AutoShape 3199"/>
            <p:cNvSpPr>
              <a:spLocks noChangeArrowheads="1"/>
            </p:cNvSpPr>
            <p:nvPr/>
          </p:nvSpPr>
          <p:spPr bwMode="auto">
            <a:xfrm>
              <a:off x="3061" y="1544"/>
              <a:ext cx="18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829" name="AutoShape 3200"/>
            <p:cNvSpPr>
              <a:spLocks noChangeArrowheads="1"/>
            </p:cNvSpPr>
            <p:nvPr/>
          </p:nvSpPr>
          <p:spPr bwMode="auto">
            <a:xfrm>
              <a:off x="3058" y="1552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830" name="AutoShape 3201"/>
            <p:cNvSpPr>
              <a:spLocks noChangeArrowheads="1"/>
            </p:cNvSpPr>
            <p:nvPr/>
          </p:nvSpPr>
          <p:spPr bwMode="auto">
            <a:xfrm>
              <a:off x="3055" y="1561"/>
              <a:ext cx="18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831" name="AutoShape 3202"/>
            <p:cNvSpPr>
              <a:spLocks noChangeArrowheads="1"/>
            </p:cNvSpPr>
            <p:nvPr/>
          </p:nvSpPr>
          <p:spPr bwMode="auto">
            <a:xfrm>
              <a:off x="3053" y="1570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832" name="AutoShape 3203"/>
            <p:cNvSpPr>
              <a:spLocks noChangeArrowheads="1"/>
            </p:cNvSpPr>
            <p:nvPr/>
          </p:nvSpPr>
          <p:spPr bwMode="auto">
            <a:xfrm>
              <a:off x="3051" y="1577"/>
              <a:ext cx="17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833" name="AutoShape 3204"/>
            <p:cNvSpPr>
              <a:spLocks noChangeArrowheads="1"/>
            </p:cNvSpPr>
            <p:nvPr/>
          </p:nvSpPr>
          <p:spPr bwMode="auto">
            <a:xfrm>
              <a:off x="3050" y="1585"/>
              <a:ext cx="17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834" name="AutoShape 3205"/>
            <p:cNvSpPr>
              <a:spLocks noChangeArrowheads="1"/>
            </p:cNvSpPr>
            <p:nvPr/>
          </p:nvSpPr>
          <p:spPr bwMode="auto">
            <a:xfrm>
              <a:off x="3048" y="1592"/>
              <a:ext cx="17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835" name="AutoShape 3206"/>
            <p:cNvSpPr>
              <a:spLocks noChangeArrowheads="1"/>
            </p:cNvSpPr>
            <p:nvPr/>
          </p:nvSpPr>
          <p:spPr bwMode="auto">
            <a:xfrm>
              <a:off x="3046" y="1601"/>
              <a:ext cx="18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836" name="AutoShape 3207"/>
            <p:cNvSpPr>
              <a:spLocks noChangeArrowheads="1"/>
            </p:cNvSpPr>
            <p:nvPr/>
          </p:nvSpPr>
          <p:spPr bwMode="auto">
            <a:xfrm>
              <a:off x="3046" y="1612"/>
              <a:ext cx="18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837" name="AutoShape 3208"/>
            <p:cNvSpPr>
              <a:spLocks noChangeArrowheads="1"/>
            </p:cNvSpPr>
            <p:nvPr/>
          </p:nvSpPr>
          <p:spPr bwMode="auto">
            <a:xfrm>
              <a:off x="3046" y="1622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838" name="AutoShape 3209"/>
            <p:cNvSpPr>
              <a:spLocks noChangeArrowheads="1"/>
            </p:cNvSpPr>
            <p:nvPr/>
          </p:nvSpPr>
          <p:spPr bwMode="auto">
            <a:xfrm>
              <a:off x="3046" y="1634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839" name="AutoShape 3210"/>
            <p:cNvSpPr>
              <a:spLocks noChangeArrowheads="1"/>
            </p:cNvSpPr>
            <p:nvPr/>
          </p:nvSpPr>
          <p:spPr bwMode="auto">
            <a:xfrm>
              <a:off x="3046" y="1642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840" name="AutoShape 3211"/>
            <p:cNvSpPr>
              <a:spLocks noChangeArrowheads="1"/>
            </p:cNvSpPr>
            <p:nvPr/>
          </p:nvSpPr>
          <p:spPr bwMode="auto">
            <a:xfrm>
              <a:off x="3046" y="1652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841" name="AutoShape 3212"/>
            <p:cNvSpPr>
              <a:spLocks noChangeArrowheads="1"/>
            </p:cNvSpPr>
            <p:nvPr/>
          </p:nvSpPr>
          <p:spPr bwMode="auto">
            <a:xfrm>
              <a:off x="3046" y="1665"/>
              <a:ext cx="18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842" name="AutoShape 3213"/>
            <p:cNvSpPr>
              <a:spLocks noChangeArrowheads="1"/>
            </p:cNvSpPr>
            <p:nvPr/>
          </p:nvSpPr>
          <p:spPr bwMode="auto">
            <a:xfrm>
              <a:off x="3046" y="1675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843" name="AutoShape 3214"/>
            <p:cNvSpPr>
              <a:spLocks noChangeArrowheads="1"/>
            </p:cNvSpPr>
            <p:nvPr/>
          </p:nvSpPr>
          <p:spPr bwMode="auto">
            <a:xfrm>
              <a:off x="3046" y="1683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844" name="AutoShape 3215"/>
            <p:cNvSpPr>
              <a:spLocks noChangeArrowheads="1"/>
            </p:cNvSpPr>
            <p:nvPr/>
          </p:nvSpPr>
          <p:spPr bwMode="auto">
            <a:xfrm>
              <a:off x="3046" y="1697"/>
              <a:ext cx="18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845" name="AutoShape 3216"/>
            <p:cNvSpPr>
              <a:spLocks noChangeArrowheads="1"/>
            </p:cNvSpPr>
            <p:nvPr/>
          </p:nvSpPr>
          <p:spPr bwMode="auto">
            <a:xfrm>
              <a:off x="3046" y="1708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846" name="AutoShape 3217"/>
            <p:cNvSpPr>
              <a:spLocks noChangeArrowheads="1"/>
            </p:cNvSpPr>
            <p:nvPr/>
          </p:nvSpPr>
          <p:spPr bwMode="auto">
            <a:xfrm>
              <a:off x="3046" y="1719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847" name="AutoShape 3218"/>
            <p:cNvSpPr>
              <a:spLocks noChangeArrowheads="1"/>
            </p:cNvSpPr>
            <p:nvPr/>
          </p:nvSpPr>
          <p:spPr bwMode="auto">
            <a:xfrm>
              <a:off x="3046" y="1729"/>
              <a:ext cx="18" cy="16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848" name="AutoShape 3219"/>
            <p:cNvSpPr>
              <a:spLocks noChangeArrowheads="1"/>
            </p:cNvSpPr>
            <p:nvPr/>
          </p:nvSpPr>
          <p:spPr bwMode="auto">
            <a:xfrm>
              <a:off x="3046" y="1739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849" name="AutoShape 3220"/>
            <p:cNvSpPr>
              <a:spLocks noChangeArrowheads="1"/>
            </p:cNvSpPr>
            <p:nvPr/>
          </p:nvSpPr>
          <p:spPr bwMode="auto">
            <a:xfrm>
              <a:off x="3046" y="1751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850" name="AutoShape 3221"/>
            <p:cNvSpPr>
              <a:spLocks noChangeArrowheads="1"/>
            </p:cNvSpPr>
            <p:nvPr/>
          </p:nvSpPr>
          <p:spPr bwMode="auto">
            <a:xfrm>
              <a:off x="3046" y="1763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851" name="AutoShape 3222"/>
            <p:cNvSpPr>
              <a:spLocks noChangeArrowheads="1"/>
            </p:cNvSpPr>
            <p:nvPr/>
          </p:nvSpPr>
          <p:spPr bwMode="auto">
            <a:xfrm>
              <a:off x="3046" y="1775"/>
              <a:ext cx="18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852" name="AutoShape 3223"/>
            <p:cNvSpPr>
              <a:spLocks noChangeArrowheads="1"/>
            </p:cNvSpPr>
            <p:nvPr/>
          </p:nvSpPr>
          <p:spPr bwMode="auto">
            <a:xfrm>
              <a:off x="3046" y="1786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853" name="AutoShape 3224"/>
            <p:cNvSpPr>
              <a:spLocks noChangeArrowheads="1"/>
            </p:cNvSpPr>
            <p:nvPr/>
          </p:nvSpPr>
          <p:spPr bwMode="auto">
            <a:xfrm>
              <a:off x="3046" y="1798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854" name="AutoShape 3225"/>
            <p:cNvSpPr>
              <a:spLocks noChangeArrowheads="1"/>
            </p:cNvSpPr>
            <p:nvPr/>
          </p:nvSpPr>
          <p:spPr bwMode="auto">
            <a:xfrm>
              <a:off x="3046" y="1811"/>
              <a:ext cx="18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855" name="AutoShape 3226"/>
            <p:cNvSpPr>
              <a:spLocks noChangeArrowheads="1"/>
            </p:cNvSpPr>
            <p:nvPr/>
          </p:nvSpPr>
          <p:spPr bwMode="auto">
            <a:xfrm>
              <a:off x="3046" y="1822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856" name="AutoShape 3227"/>
            <p:cNvSpPr>
              <a:spLocks noChangeArrowheads="1"/>
            </p:cNvSpPr>
            <p:nvPr/>
          </p:nvSpPr>
          <p:spPr bwMode="auto">
            <a:xfrm>
              <a:off x="3046" y="1835"/>
              <a:ext cx="18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857" name="AutoShape 3228"/>
            <p:cNvSpPr>
              <a:spLocks noChangeArrowheads="1"/>
            </p:cNvSpPr>
            <p:nvPr/>
          </p:nvSpPr>
          <p:spPr bwMode="auto">
            <a:xfrm>
              <a:off x="3046" y="1847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858" name="AutoShape 3229"/>
            <p:cNvSpPr>
              <a:spLocks noChangeArrowheads="1"/>
            </p:cNvSpPr>
            <p:nvPr/>
          </p:nvSpPr>
          <p:spPr bwMode="auto">
            <a:xfrm>
              <a:off x="3046" y="1859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859" name="AutoShape 3230"/>
            <p:cNvSpPr>
              <a:spLocks noChangeArrowheads="1"/>
            </p:cNvSpPr>
            <p:nvPr/>
          </p:nvSpPr>
          <p:spPr bwMode="auto">
            <a:xfrm>
              <a:off x="3046" y="1870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860" name="AutoShape 3231"/>
            <p:cNvSpPr>
              <a:spLocks noChangeArrowheads="1"/>
            </p:cNvSpPr>
            <p:nvPr/>
          </p:nvSpPr>
          <p:spPr bwMode="auto">
            <a:xfrm>
              <a:off x="3046" y="1882"/>
              <a:ext cx="18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861" name="AutoShape 3232"/>
            <p:cNvSpPr>
              <a:spLocks noChangeArrowheads="1"/>
            </p:cNvSpPr>
            <p:nvPr/>
          </p:nvSpPr>
          <p:spPr bwMode="auto">
            <a:xfrm>
              <a:off x="3046" y="1892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862" name="AutoShape 3233"/>
            <p:cNvSpPr>
              <a:spLocks noChangeArrowheads="1"/>
            </p:cNvSpPr>
            <p:nvPr/>
          </p:nvSpPr>
          <p:spPr bwMode="auto">
            <a:xfrm>
              <a:off x="3046" y="1902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863" name="AutoShape 3234"/>
            <p:cNvSpPr>
              <a:spLocks noChangeArrowheads="1"/>
            </p:cNvSpPr>
            <p:nvPr/>
          </p:nvSpPr>
          <p:spPr bwMode="auto">
            <a:xfrm>
              <a:off x="3046" y="1914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864" name="AutoShape 3235"/>
            <p:cNvSpPr>
              <a:spLocks noChangeArrowheads="1"/>
            </p:cNvSpPr>
            <p:nvPr/>
          </p:nvSpPr>
          <p:spPr bwMode="auto">
            <a:xfrm>
              <a:off x="3046" y="1928"/>
              <a:ext cx="18" cy="16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865" name="AutoShape 3236"/>
            <p:cNvSpPr>
              <a:spLocks noChangeArrowheads="1"/>
            </p:cNvSpPr>
            <p:nvPr/>
          </p:nvSpPr>
          <p:spPr bwMode="auto">
            <a:xfrm>
              <a:off x="3046" y="1937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866" name="AutoShape 3237"/>
            <p:cNvSpPr>
              <a:spLocks noChangeArrowheads="1"/>
            </p:cNvSpPr>
            <p:nvPr/>
          </p:nvSpPr>
          <p:spPr bwMode="auto">
            <a:xfrm>
              <a:off x="3046" y="1947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867" name="AutoShape 3238"/>
            <p:cNvSpPr>
              <a:spLocks noChangeArrowheads="1"/>
            </p:cNvSpPr>
            <p:nvPr/>
          </p:nvSpPr>
          <p:spPr bwMode="auto">
            <a:xfrm>
              <a:off x="3048" y="1875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868" name="AutoShape 3239"/>
            <p:cNvSpPr>
              <a:spLocks noChangeArrowheads="1"/>
            </p:cNvSpPr>
            <p:nvPr/>
          </p:nvSpPr>
          <p:spPr bwMode="auto">
            <a:xfrm>
              <a:off x="3051" y="1867"/>
              <a:ext cx="19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869" name="AutoShape 3240"/>
            <p:cNvSpPr>
              <a:spLocks noChangeArrowheads="1"/>
            </p:cNvSpPr>
            <p:nvPr/>
          </p:nvSpPr>
          <p:spPr bwMode="auto">
            <a:xfrm>
              <a:off x="3055" y="1859"/>
              <a:ext cx="19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870" name="AutoShape 3241"/>
            <p:cNvSpPr>
              <a:spLocks noChangeArrowheads="1"/>
            </p:cNvSpPr>
            <p:nvPr/>
          </p:nvSpPr>
          <p:spPr bwMode="auto">
            <a:xfrm>
              <a:off x="3060" y="1850"/>
              <a:ext cx="18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871" name="AutoShape 3242"/>
            <p:cNvSpPr>
              <a:spLocks noChangeArrowheads="1"/>
            </p:cNvSpPr>
            <p:nvPr/>
          </p:nvSpPr>
          <p:spPr bwMode="auto">
            <a:xfrm>
              <a:off x="3065" y="1841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872" name="AutoShape 3243"/>
            <p:cNvSpPr>
              <a:spLocks noChangeArrowheads="1"/>
            </p:cNvSpPr>
            <p:nvPr/>
          </p:nvSpPr>
          <p:spPr bwMode="auto">
            <a:xfrm>
              <a:off x="3070" y="1832"/>
              <a:ext cx="19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873" name="AutoShape 3244"/>
            <p:cNvSpPr>
              <a:spLocks noChangeArrowheads="1"/>
            </p:cNvSpPr>
            <p:nvPr/>
          </p:nvSpPr>
          <p:spPr bwMode="auto">
            <a:xfrm>
              <a:off x="3076" y="1822"/>
              <a:ext cx="17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874" name="AutoShape 3245"/>
            <p:cNvSpPr>
              <a:spLocks noChangeArrowheads="1"/>
            </p:cNvSpPr>
            <p:nvPr/>
          </p:nvSpPr>
          <p:spPr bwMode="auto">
            <a:xfrm>
              <a:off x="3081" y="1816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875" name="AutoShape 3246"/>
            <p:cNvSpPr>
              <a:spLocks noChangeArrowheads="1"/>
            </p:cNvSpPr>
            <p:nvPr/>
          </p:nvSpPr>
          <p:spPr bwMode="auto">
            <a:xfrm>
              <a:off x="3086" y="1808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876" name="AutoShape 3247"/>
            <p:cNvSpPr>
              <a:spLocks noChangeArrowheads="1"/>
            </p:cNvSpPr>
            <p:nvPr/>
          </p:nvSpPr>
          <p:spPr bwMode="auto">
            <a:xfrm>
              <a:off x="3093" y="1802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877" name="AutoShape 3248"/>
            <p:cNvSpPr>
              <a:spLocks noChangeArrowheads="1"/>
            </p:cNvSpPr>
            <p:nvPr/>
          </p:nvSpPr>
          <p:spPr bwMode="auto">
            <a:xfrm>
              <a:off x="3100" y="1796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878" name="AutoShape 3249"/>
            <p:cNvSpPr>
              <a:spLocks noChangeArrowheads="1"/>
            </p:cNvSpPr>
            <p:nvPr/>
          </p:nvSpPr>
          <p:spPr bwMode="auto">
            <a:xfrm>
              <a:off x="3107" y="1790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879" name="AutoShape 3250"/>
            <p:cNvSpPr>
              <a:spLocks noChangeArrowheads="1"/>
            </p:cNvSpPr>
            <p:nvPr/>
          </p:nvSpPr>
          <p:spPr bwMode="auto">
            <a:xfrm>
              <a:off x="3116" y="1787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880" name="AutoShape 3251"/>
            <p:cNvSpPr>
              <a:spLocks noChangeArrowheads="1"/>
            </p:cNvSpPr>
            <p:nvPr/>
          </p:nvSpPr>
          <p:spPr bwMode="auto">
            <a:xfrm>
              <a:off x="3123" y="1782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881" name="AutoShape 3252"/>
            <p:cNvSpPr>
              <a:spLocks noChangeArrowheads="1"/>
            </p:cNvSpPr>
            <p:nvPr/>
          </p:nvSpPr>
          <p:spPr bwMode="auto">
            <a:xfrm>
              <a:off x="3131" y="1780"/>
              <a:ext cx="17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882" name="AutoShape 3253"/>
            <p:cNvSpPr>
              <a:spLocks noChangeArrowheads="1"/>
            </p:cNvSpPr>
            <p:nvPr/>
          </p:nvSpPr>
          <p:spPr bwMode="auto">
            <a:xfrm>
              <a:off x="3140" y="1777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883" name="AutoShape 3254"/>
            <p:cNvSpPr>
              <a:spLocks noChangeArrowheads="1"/>
            </p:cNvSpPr>
            <p:nvPr/>
          </p:nvSpPr>
          <p:spPr bwMode="auto">
            <a:xfrm>
              <a:off x="3148" y="1777"/>
              <a:ext cx="19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884" name="AutoShape 3255"/>
            <p:cNvSpPr>
              <a:spLocks noChangeArrowheads="1"/>
            </p:cNvSpPr>
            <p:nvPr/>
          </p:nvSpPr>
          <p:spPr bwMode="auto">
            <a:xfrm>
              <a:off x="3158" y="1778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885" name="AutoShape 3256"/>
            <p:cNvSpPr>
              <a:spLocks noChangeArrowheads="1"/>
            </p:cNvSpPr>
            <p:nvPr/>
          </p:nvSpPr>
          <p:spPr bwMode="auto">
            <a:xfrm>
              <a:off x="3165" y="1783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886" name="AutoShape 3257"/>
            <p:cNvSpPr>
              <a:spLocks noChangeArrowheads="1"/>
            </p:cNvSpPr>
            <p:nvPr/>
          </p:nvSpPr>
          <p:spPr bwMode="auto">
            <a:xfrm>
              <a:off x="3171" y="1789"/>
              <a:ext cx="18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887" name="AutoShape 3258"/>
            <p:cNvSpPr>
              <a:spLocks noChangeArrowheads="1"/>
            </p:cNvSpPr>
            <p:nvPr/>
          </p:nvSpPr>
          <p:spPr bwMode="auto">
            <a:xfrm>
              <a:off x="3176" y="1796"/>
              <a:ext cx="17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888" name="AutoShape 3259"/>
            <p:cNvSpPr>
              <a:spLocks noChangeArrowheads="1"/>
            </p:cNvSpPr>
            <p:nvPr/>
          </p:nvSpPr>
          <p:spPr bwMode="auto">
            <a:xfrm>
              <a:off x="3178" y="1804"/>
              <a:ext cx="19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889" name="AutoShape 3260"/>
            <p:cNvSpPr>
              <a:spLocks noChangeArrowheads="1"/>
            </p:cNvSpPr>
            <p:nvPr/>
          </p:nvSpPr>
          <p:spPr bwMode="auto">
            <a:xfrm>
              <a:off x="3182" y="1811"/>
              <a:ext cx="18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890" name="AutoShape 3261"/>
            <p:cNvSpPr>
              <a:spLocks noChangeArrowheads="1"/>
            </p:cNvSpPr>
            <p:nvPr/>
          </p:nvSpPr>
          <p:spPr bwMode="auto">
            <a:xfrm>
              <a:off x="3182" y="1820"/>
              <a:ext cx="18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891" name="AutoShape 3262"/>
            <p:cNvSpPr>
              <a:spLocks noChangeArrowheads="1"/>
            </p:cNvSpPr>
            <p:nvPr/>
          </p:nvSpPr>
          <p:spPr bwMode="auto">
            <a:xfrm>
              <a:off x="3182" y="1830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892" name="AutoShape 3263"/>
            <p:cNvSpPr>
              <a:spLocks noChangeArrowheads="1"/>
            </p:cNvSpPr>
            <p:nvPr/>
          </p:nvSpPr>
          <p:spPr bwMode="auto">
            <a:xfrm>
              <a:off x="3182" y="1842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893" name="AutoShape 3264"/>
            <p:cNvSpPr>
              <a:spLocks noChangeArrowheads="1"/>
            </p:cNvSpPr>
            <p:nvPr/>
          </p:nvSpPr>
          <p:spPr bwMode="auto">
            <a:xfrm>
              <a:off x="3182" y="1852"/>
              <a:ext cx="18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894" name="AutoShape 3265"/>
            <p:cNvSpPr>
              <a:spLocks noChangeArrowheads="1"/>
            </p:cNvSpPr>
            <p:nvPr/>
          </p:nvSpPr>
          <p:spPr bwMode="auto">
            <a:xfrm>
              <a:off x="3182" y="1864"/>
              <a:ext cx="18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895" name="AutoShape 3266"/>
            <p:cNvSpPr>
              <a:spLocks noChangeArrowheads="1"/>
            </p:cNvSpPr>
            <p:nvPr/>
          </p:nvSpPr>
          <p:spPr bwMode="auto">
            <a:xfrm>
              <a:off x="3182" y="1872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896" name="AutoShape 3267"/>
            <p:cNvSpPr>
              <a:spLocks noChangeArrowheads="1"/>
            </p:cNvSpPr>
            <p:nvPr/>
          </p:nvSpPr>
          <p:spPr bwMode="auto">
            <a:xfrm>
              <a:off x="3182" y="1883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897" name="AutoShape 3268"/>
            <p:cNvSpPr>
              <a:spLocks noChangeArrowheads="1"/>
            </p:cNvSpPr>
            <p:nvPr/>
          </p:nvSpPr>
          <p:spPr bwMode="auto">
            <a:xfrm>
              <a:off x="3182" y="1893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898" name="AutoShape 3269"/>
            <p:cNvSpPr>
              <a:spLocks noChangeArrowheads="1"/>
            </p:cNvSpPr>
            <p:nvPr/>
          </p:nvSpPr>
          <p:spPr bwMode="auto">
            <a:xfrm>
              <a:off x="3182" y="1905"/>
              <a:ext cx="18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899" name="AutoShape 3270"/>
            <p:cNvSpPr>
              <a:spLocks noChangeArrowheads="1"/>
            </p:cNvSpPr>
            <p:nvPr/>
          </p:nvSpPr>
          <p:spPr bwMode="auto">
            <a:xfrm>
              <a:off x="3183" y="1912"/>
              <a:ext cx="18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900" name="AutoShape 3271"/>
            <p:cNvSpPr>
              <a:spLocks noChangeArrowheads="1"/>
            </p:cNvSpPr>
            <p:nvPr/>
          </p:nvSpPr>
          <p:spPr bwMode="auto">
            <a:xfrm>
              <a:off x="3185" y="1921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901" name="AutoShape 3272"/>
            <p:cNvSpPr>
              <a:spLocks noChangeArrowheads="1"/>
            </p:cNvSpPr>
            <p:nvPr/>
          </p:nvSpPr>
          <p:spPr bwMode="auto">
            <a:xfrm>
              <a:off x="3188" y="1930"/>
              <a:ext cx="17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902" name="AutoShape 3273"/>
            <p:cNvSpPr>
              <a:spLocks noChangeArrowheads="1"/>
            </p:cNvSpPr>
            <p:nvPr/>
          </p:nvSpPr>
          <p:spPr bwMode="auto">
            <a:xfrm>
              <a:off x="3192" y="1937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903" name="AutoShape 3274"/>
            <p:cNvSpPr>
              <a:spLocks noChangeArrowheads="1"/>
            </p:cNvSpPr>
            <p:nvPr/>
          </p:nvSpPr>
          <p:spPr bwMode="auto">
            <a:xfrm>
              <a:off x="3195" y="1943"/>
              <a:ext cx="19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904" name="AutoShape 3275"/>
            <p:cNvSpPr>
              <a:spLocks noChangeArrowheads="1"/>
            </p:cNvSpPr>
            <p:nvPr/>
          </p:nvSpPr>
          <p:spPr bwMode="auto">
            <a:xfrm>
              <a:off x="3202" y="1952"/>
              <a:ext cx="17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905" name="AutoShape 3276"/>
            <p:cNvSpPr>
              <a:spLocks noChangeArrowheads="1"/>
            </p:cNvSpPr>
            <p:nvPr/>
          </p:nvSpPr>
          <p:spPr bwMode="auto">
            <a:xfrm>
              <a:off x="3211" y="1958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906" name="AutoShape 3277"/>
            <p:cNvSpPr>
              <a:spLocks noChangeArrowheads="1"/>
            </p:cNvSpPr>
            <p:nvPr/>
          </p:nvSpPr>
          <p:spPr bwMode="auto">
            <a:xfrm>
              <a:off x="3222" y="1959"/>
              <a:ext cx="18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907" name="AutoShape 3278"/>
            <p:cNvSpPr>
              <a:spLocks noChangeArrowheads="1"/>
            </p:cNvSpPr>
            <p:nvPr/>
          </p:nvSpPr>
          <p:spPr bwMode="auto">
            <a:xfrm>
              <a:off x="3234" y="1955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908" name="AutoShape 3279"/>
            <p:cNvSpPr>
              <a:spLocks noChangeArrowheads="1"/>
            </p:cNvSpPr>
            <p:nvPr/>
          </p:nvSpPr>
          <p:spPr bwMode="auto">
            <a:xfrm>
              <a:off x="3244" y="1946"/>
              <a:ext cx="19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909" name="AutoShape 3280"/>
            <p:cNvSpPr>
              <a:spLocks noChangeArrowheads="1"/>
            </p:cNvSpPr>
            <p:nvPr/>
          </p:nvSpPr>
          <p:spPr bwMode="auto">
            <a:xfrm>
              <a:off x="3250" y="1936"/>
              <a:ext cx="19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910" name="AutoShape 3281"/>
            <p:cNvSpPr>
              <a:spLocks noChangeArrowheads="1"/>
            </p:cNvSpPr>
            <p:nvPr/>
          </p:nvSpPr>
          <p:spPr bwMode="auto">
            <a:xfrm>
              <a:off x="3256" y="1928"/>
              <a:ext cx="18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911" name="AutoShape 3282"/>
            <p:cNvSpPr>
              <a:spLocks noChangeArrowheads="1"/>
            </p:cNvSpPr>
            <p:nvPr/>
          </p:nvSpPr>
          <p:spPr bwMode="auto">
            <a:xfrm>
              <a:off x="3260" y="1920"/>
              <a:ext cx="19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912" name="AutoShape 3283"/>
            <p:cNvSpPr>
              <a:spLocks noChangeArrowheads="1"/>
            </p:cNvSpPr>
            <p:nvPr/>
          </p:nvSpPr>
          <p:spPr bwMode="auto">
            <a:xfrm>
              <a:off x="3264" y="1913"/>
              <a:ext cx="19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913" name="AutoShape 3284"/>
            <p:cNvSpPr>
              <a:spLocks noChangeArrowheads="1"/>
            </p:cNvSpPr>
            <p:nvPr/>
          </p:nvSpPr>
          <p:spPr bwMode="auto">
            <a:xfrm>
              <a:off x="3270" y="1905"/>
              <a:ext cx="19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914" name="AutoShape 3285"/>
            <p:cNvSpPr>
              <a:spLocks noChangeArrowheads="1"/>
            </p:cNvSpPr>
            <p:nvPr/>
          </p:nvSpPr>
          <p:spPr bwMode="auto">
            <a:xfrm>
              <a:off x="3275" y="1894"/>
              <a:ext cx="19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915" name="AutoShape 3286"/>
            <p:cNvSpPr>
              <a:spLocks noChangeArrowheads="1"/>
            </p:cNvSpPr>
            <p:nvPr/>
          </p:nvSpPr>
          <p:spPr bwMode="auto">
            <a:xfrm>
              <a:off x="3281" y="1886"/>
              <a:ext cx="19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916" name="AutoShape 3287"/>
            <p:cNvSpPr>
              <a:spLocks noChangeArrowheads="1"/>
            </p:cNvSpPr>
            <p:nvPr/>
          </p:nvSpPr>
          <p:spPr bwMode="auto">
            <a:xfrm>
              <a:off x="3285" y="1878"/>
              <a:ext cx="19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917" name="AutoShape 3288"/>
            <p:cNvSpPr>
              <a:spLocks noChangeArrowheads="1"/>
            </p:cNvSpPr>
            <p:nvPr/>
          </p:nvSpPr>
          <p:spPr bwMode="auto">
            <a:xfrm>
              <a:off x="3288" y="1867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918" name="AutoShape 3289"/>
            <p:cNvSpPr>
              <a:spLocks noChangeArrowheads="1"/>
            </p:cNvSpPr>
            <p:nvPr/>
          </p:nvSpPr>
          <p:spPr bwMode="auto">
            <a:xfrm>
              <a:off x="3292" y="1855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919" name="AutoShape 3290"/>
            <p:cNvSpPr>
              <a:spLocks noChangeArrowheads="1"/>
            </p:cNvSpPr>
            <p:nvPr/>
          </p:nvSpPr>
          <p:spPr bwMode="auto">
            <a:xfrm>
              <a:off x="3296" y="1845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920" name="AutoShape 3291"/>
            <p:cNvSpPr>
              <a:spLocks noChangeArrowheads="1"/>
            </p:cNvSpPr>
            <p:nvPr/>
          </p:nvSpPr>
          <p:spPr bwMode="auto">
            <a:xfrm>
              <a:off x="3298" y="1833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921" name="AutoShape 3292"/>
            <p:cNvSpPr>
              <a:spLocks noChangeArrowheads="1"/>
            </p:cNvSpPr>
            <p:nvPr/>
          </p:nvSpPr>
          <p:spPr bwMode="auto">
            <a:xfrm>
              <a:off x="3302" y="1821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922" name="AutoShape 3293"/>
            <p:cNvSpPr>
              <a:spLocks noChangeArrowheads="1"/>
            </p:cNvSpPr>
            <p:nvPr/>
          </p:nvSpPr>
          <p:spPr bwMode="auto">
            <a:xfrm>
              <a:off x="3306" y="1811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923" name="AutoShape 3294"/>
            <p:cNvSpPr>
              <a:spLocks noChangeArrowheads="1"/>
            </p:cNvSpPr>
            <p:nvPr/>
          </p:nvSpPr>
          <p:spPr bwMode="auto">
            <a:xfrm>
              <a:off x="3310" y="1799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924" name="AutoShape 3295"/>
            <p:cNvSpPr>
              <a:spLocks noChangeArrowheads="1"/>
            </p:cNvSpPr>
            <p:nvPr/>
          </p:nvSpPr>
          <p:spPr bwMode="auto">
            <a:xfrm>
              <a:off x="3314" y="1787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925" name="AutoShape 3296"/>
            <p:cNvSpPr>
              <a:spLocks noChangeArrowheads="1"/>
            </p:cNvSpPr>
            <p:nvPr/>
          </p:nvSpPr>
          <p:spPr bwMode="auto">
            <a:xfrm>
              <a:off x="3316" y="1777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926" name="AutoShape 3297"/>
            <p:cNvSpPr>
              <a:spLocks noChangeArrowheads="1"/>
            </p:cNvSpPr>
            <p:nvPr/>
          </p:nvSpPr>
          <p:spPr bwMode="auto">
            <a:xfrm>
              <a:off x="3314" y="1791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927" name="AutoShape 3298"/>
            <p:cNvSpPr>
              <a:spLocks noChangeArrowheads="1"/>
            </p:cNvSpPr>
            <p:nvPr/>
          </p:nvSpPr>
          <p:spPr bwMode="auto">
            <a:xfrm>
              <a:off x="3314" y="1799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928" name="AutoShape 3299"/>
            <p:cNvSpPr>
              <a:spLocks noChangeArrowheads="1"/>
            </p:cNvSpPr>
            <p:nvPr/>
          </p:nvSpPr>
          <p:spPr bwMode="auto">
            <a:xfrm>
              <a:off x="3314" y="1813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929" name="AutoShape 3300"/>
            <p:cNvSpPr>
              <a:spLocks noChangeArrowheads="1"/>
            </p:cNvSpPr>
            <p:nvPr/>
          </p:nvSpPr>
          <p:spPr bwMode="auto">
            <a:xfrm>
              <a:off x="3314" y="1825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930" name="AutoShape 3301"/>
            <p:cNvSpPr>
              <a:spLocks noChangeArrowheads="1"/>
            </p:cNvSpPr>
            <p:nvPr/>
          </p:nvSpPr>
          <p:spPr bwMode="auto">
            <a:xfrm>
              <a:off x="3314" y="1837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931" name="AutoShape 3302"/>
            <p:cNvSpPr>
              <a:spLocks noChangeArrowheads="1"/>
            </p:cNvSpPr>
            <p:nvPr/>
          </p:nvSpPr>
          <p:spPr bwMode="auto">
            <a:xfrm>
              <a:off x="3312" y="1845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932" name="AutoShape 3303"/>
            <p:cNvSpPr>
              <a:spLocks noChangeArrowheads="1"/>
            </p:cNvSpPr>
            <p:nvPr/>
          </p:nvSpPr>
          <p:spPr bwMode="auto">
            <a:xfrm>
              <a:off x="3312" y="1855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933" name="AutoShape 3304"/>
            <p:cNvSpPr>
              <a:spLocks noChangeArrowheads="1"/>
            </p:cNvSpPr>
            <p:nvPr/>
          </p:nvSpPr>
          <p:spPr bwMode="auto">
            <a:xfrm>
              <a:off x="3312" y="1867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934" name="AutoShape 3305"/>
            <p:cNvSpPr>
              <a:spLocks noChangeArrowheads="1"/>
            </p:cNvSpPr>
            <p:nvPr/>
          </p:nvSpPr>
          <p:spPr bwMode="auto">
            <a:xfrm>
              <a:off x="3314" y="1877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935" name="AutoShape 3306"/>
            <p:cNvSpPr>
              <a:spLocks noChangeArrowheads="1"/>
            </p:cNvSpPr>
            <p:nvPr/>
          </p:nvSpPr>
          <p:spPr bwMode="auto">
            <a:xfrm>
              <a:off x="3314" y="1887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936" name="AutoShape 3307"/>
            <p:cNvSpPr>
              <a:spLocks noChangeArrowheads="1"/>
            </p:cNvSpPr>
            <p:nvPr/>
          </p:nvSpPr>
          <p:spPr bwMode="auto">
            <a:xfrm>
              <a:off x="3314" y="1893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937" name="AutoShape 3308"/>
            <p:cNvSpPr>
              <a:spLocks noChangeArrowheads="1"/>
            </p:cNvSpPr>
            <p:nvPr/>
          </p:nvSpPr>
          <p:spPr bwMode="auto">
            <a:xfrm>
              <a:off x="3314" y="1903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938" name="AutoShape 3309"/>
            <p:cNvSpPr>
              <a:spLocks noChangeArrowheads="1"/>
            </p:cNvSpPr>
            <p:nvPr/>
          </p:nvSpPr>
          <p:spPr bwMode="auto">
            <a:xfrm>
              <a:off x="3314" y="1915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939" name="AutoShape 3310"/>
            <p:cNvSpPr>
              <a:spLocks noChangeArrowheads="1"/>
            </p:cNvSpPr>
            <p:nvPr/>
          </p:nvSpPr>
          <p:spPr bwMode="auto">
            <a:xfrm>
              <a:off x="3314" y="1927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940" name="AutoShape 3311"/>
            <p:cNvSpPr>
              <a:spLocks noChangeArrowheads="1"/>
            </p:cNvSpPr>
            <p:nvPr/>
          </p:nvSpPr>
          <p:spPr bwMode="auto">
            <a:xfrm>
              <a:off x="3314" y="1937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941" name="AutoShape 3312"/>
            <p:cNvSpPr>
              <a:spLocks noChangeArrowheads="1"/>
            </p:cNvSpPr>
            <p:nvPr/>
          </p:nvSpPr>
          <p:spPr bwMode="auto">
            <a:xfrm>
              <a:off x="3316" y="1947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942" name="AutoShape 3313"/>
            <p:cNvSpPr>
              <a:spLocks noChangeArrowheads="1"/>
            </p:cNvSpPr>
            <p:nvPr/>
          </p:nvSpPr>
          <p:spPr bwMode="auto">
            <a:xfrm>
              <a:off x="3322" y="1957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943" name="AutoShape 3314"/>
            <p:cNvSpPr>
              <a:spLocks noChangeArrowheads="1"/>
            </p:cNvSpPr>
            <p:nvPr/>
          </p:nvSpPr>
          <p:spPr bwMode="auto">
            <a:xfrm>
              <a:off x="3330" y="1959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944" name="AutoShape 3315"/>
            <p:cNvSpPr>
              <a:spLocks noChangeArrowheads="1"/>
            </p:cNvSpPr>
            <p:nvPr/>
          </p:nvSpPr>
          <p:spPr bwMode="auto">
            <a:xfrm>
              <a:off x="3342" y="1961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945" name="AutoShape 3316"/>
            <p:cNvSpPr>
              <a:spLocks noChangeArrowheads="1"/>
            </p:cNvSpPr>
            <p:nvPr/>
          </p:nvSpPr>
          <p:spPr bwMode="auto">
            <a:xfrm>
              <a:off x="3352" y="1957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946" name="AutoShape 3317"/>
            <p:cNvSpPr>
              <a:spLocks noChangeArrowheads="1"/>
            </p:cNvSpPr>
            <p:nvPr/>
          </p:nvSpPr>
          <p:spPr bwMode="auto">
            <a:xfrm>
              <a:off x="3360" y="1951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947" name="AutoShape 3318"/>
            <p:cNvSpPr>
              <a:spLocks noChangeArrowheads="1"/>
            </p:cNvSpPr>
            <p:nvPr/>
          </p:nvSpPr>
          <p:spPr bwMode="auto">
            <a:xfrm>
              <a:off x="3368" y="1943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948" name="AutoShape 3319"/>
            <p:cNvSpPr>
              <a:spLocks noChangeArrowheads="1"/>
            </p:cNvSpPr>
            <p:nvPr/>
          </p:nvSpPr>
          <p:spPr bwMode="auto">
            <a:xfrm>
              <a:off x="3372" y="1937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949" name="AutoShape 3320"/>
            <p:cNvSpPr>
              <a:spLocks noChangeArrowheads="1"/>
            </p:cNvSpPr>
            <p:nvPr/>
          </p:nvSpPr>
          <p:spPr bwMode="auto">
            <a:xfrm>
              <a:off x="3378" y="1929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950" name="AutoShape 3321"/>
            <p:cNvSpPr>
              <a:spLocks noChangeArrowheads="1"/>
            </p:cNvSpPr>
            <p:nvPr/>
          </p:nvSpPr>
          <p:spPr bwMode="auto">
            <a:xfrm>
              <a:off x="3384" y="1921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951" name="AutoShape 3322"/>
            <p:cNvSpPr>
              <a:spLocks noChangeArrowheads="1"/>
            </p:cNvSpPr>
            <p:nvPr/>
          </p:nvSpPr>
          <p:spPr bwMode="auto">
            <a:xfrm>
              <a:off x="3388" y="1913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952" name="AutoShape 3323"/>
            <p:cNvSpPr>
              <a:spLocks noChangeArrowheads="1"/>
            </p:cNvSpPr>
            <p:nvPr/>
          </p:nvSpPr>
          <p:spPr bwMode="auto">
            <a:xfrm>
              <a:off x="3394" y="1905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953" name="AutoShape 3324"/>
            <p:cNvSpPr>
              <a:spLocks noChangeArrowheads="1"/>
            </p:cNvSpPr>
            <p:nvPr/>
          </p:nvSpPr>
          <p:spPr bwMode="auto">
            <a:xfrm>
              <a:off x="3398" y="1897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954" name="AutoShape 3325"/>
            <p:cNvSpPr>
              <a:spLocks noChangeArrowheads="1"/>
            </p:cNvSpPr>
            <p:nvPr/>
          </p:nvSpPr>
          <p:spPr bwMode="auto">
            <a:xfrm>
              <a:off x="3404" y="1887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955" name="AutoShape 3326"/>
            <p:cNvSpPr>
              <a:spLocks noChangeArrowheads="1"/>
            </p:cNvSpPr>
            <p:nvPr/>
          </p:nvSpPr>
          <p:spPr bwMode="auto">
            <a:xfrm>
              <a:off x="3410" y="1877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956" name="Oval 3327"/>
            <p:cNvSpPr>
              <a:spLocks noChangeArrowheads="1"/>
            </p:cNvSpPr>
            <p:nvPr/>
          </p:nvSpPr>
          <p:spPr bwMode="auto">
            <a:xfrm>
              <a:off x="3412" y="187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957" name="Oval 3328"/>
            <p:cNvSpPr>
              <a:spLocks noChangeArrowheads="1"/>
            </p:cNvSpPr>
            <p:nvPr/>
          </p:nvSpPr>
          <p:spPr bwMode="auto">
            <a:xfrm>
              <a:off x="3416" y="186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958" name="Oval 3329"/>
            <p:cNvSpPr>
              <a:spLocks noChangeArrowheads="1"/>
            </p:cNvSpPr>
            <p:nvPr/>
          </p:nvSpPr>
          <p:spPr bwMode="auto">
            <a:xfrm>
              <a:off x="3420" y="185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959" name="Oval 3330"/>
            <p:cNvSpPr>
              <a:spLocks noChangeArrowheads="1"/>
            </p:cNvSpPr>
            <p:nvPr/>
          </p:nvSpPr>
          <p:spPr bwMode="auto">
            <a:xfrm>
              <a:off x="3422" y="184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960" name="Oval 3331"/>
            <p:cNvSpPr>
              <a:spLocks noChangeArrowheads="1"/>
            </p:cNvSpPr>
            <p:nvPr/>
          </p:nvSpPr>
          <p:spPr bwMode="auto">
            <a:xfrm>
              <a:off x="3428" y="183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961" name="Oval 3332"/>
            <p:cNvSpPr>
              <a:spLocks noChangeArrowheads="1"/>
            </p:cNvSpPr>
            <p:nvPr/>
          </p:nvSpPr>
          <p:spPr bwMode="auto">
            <a:xfrm>
              <a:off x="3432" y="182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962" name="Oval 3333"/>
            <p:cNvSpPr>
              <a:spLocks noChangeArrowheads="1"/>
            </p:cNvSpPr>
            <p:nvPr/>
          </p:nvSpPr>
          <p:spPr bwMode="auto">
            <a:xfrm>
              <a:off x="3436" y="181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963" name="Oval 3334"/>
            <p:cNvSpPr>
              <a:spLocks noChangeArrowheads="1"/>
            </p:cNvSpPr>
            <p:nvPr/>
          </p:nvSpPr>
          <p:spPr bwMode="auto">
            <a:xfrm>
              <a:off x="3436" y="180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964" name="Oval 3335"/>
            <p:cNvSpPr>
              <a:spLocks noChangeArrowheads="1"/>
            </p:cNvSpPr>
            <p:nvPr/>
          </p:nvSpPr>
          <p:spPr bwMode="auto">
            <a:xfrm>
              <a:off x="3436" y="179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965" name="Oval 3336"/>
            <p:cNvSpPr>
              <a:spLocks noChangeArrowheads="1"/>
            </p:cNvSpPr>
            <p:nvPr/>
          </p:nvSpPr>
          <p:spPr bwMode="auto">
            <a:xfrm>
              <a:off x="3436" y="178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966" name="Oval 3337"/>
            <p:cNvSpPr>
              <a:spLocks noChangeArrowheads="1"/>
            </p:cNvSpPr>
            <p:nvPr/>
          </p:nvSpPr>
          <p:spPr bwMode="auto">
            <a:xfrm>
              <a:off x="3433" y="1789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967" name="Oval 3338"/>
            <p:cNvSpPr>
              <a:spLocks noChangeArrowheads="1"/>
            </p:cNvSpPr>
            <p:nvPr/>
          </p:nvSpPr>
          <p:spPr bwMode="auto">
            <a:xfrm>
              <a:off x="3435" y="1797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968" name="Oval 3339"/>
            <p:cNvSpPr>
              <a:spLocks noChangeArrowheads="1"/>
            </p:cNvSpPr>
            <p:nvPr/>
          </p:nvSpPr>
          <p:spPr bwMode="auto">
            <a:xfrm>
              <a:off x="3433" y="1807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969" name="Oval 3340"/>
            <p:cNvSpPr>
              <a:spLocks noChangeArrowheads="1"/>
            </p:cNvSpPr>
            <p:nvPr/>
          </p:nvSpPr>
          <p:spPr bwMode="auto">
            <a:xfrm>
              <a:off x="3433" y="1819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970" name="Oval 3341"/>
            <p:cNvSpPr>
              <a:spLocks noChangeArrowheads="1"/>
            </p:cNvSpPr>
            <p:nvPr/>
          </p:nvSpPr>
          <p:spPr bwMode="auto">
            <a:xfrm>
              <a:off x="3433" y="1829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971" name="Oval 3342"/>
            <p:cNvSpPr>
              <a:spLocks noChangeArrowheads="1"/>
            </p:cNvSpPr>
            <p:nvPr/>
          </p:nvSpPr>
          <p:spPr bwMode="auto">
            <a:xfrm>
              <a:off x="3433" y="1835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972" name="Oval 3343"/>
            <p:cNvSpPr>
              <a:spLocks noChangeArrowheads="1"/>
            </p:cNvSpPr>
            <p:nvPr/>
          </p:nvSpPr>
          <p:spPr bwMode="auto">
            <a:xfrm>
              <a:off x="3433" y="1841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973" name="Oval 3344"/>
            <p:cNvSpPr>
              <a:spLocks noChangeArrowheads="1"/>
            </p:cNvSpPr>
            <p:nvPr/>
          </p:nvSpPr>
          <p:spPr bwMode="auto">
            <a:xfrm>
              <a:off x="3433" y="1845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974" name="Oval 3345"/>
            <p:cNvSpPr>
              <a:spLocks noChangeArrowheads="1"/>
            </p:cNvSpPr>
            <p:nvPr/>
          </p:nvSpPr>
          <p:spPr bwMode="auto">
            <a:xfrm>
              <a:off x="3433" y="1853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975" name="Oval 3346"/>
            <p:cNvSpPr>
              <a:spLocks noChangeArrowheads="1"/>
            </p:cNvSpPr>
            <p:nvPr/>
          </p:nvSpPr>
          <p:spPr bwMode="auto">
            <a:xfrm>
              <a:off x="3435" y="1863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976" name="Oval 3347"/>
            <p:cNvSpPr>
              <a:spLocks noChangeArrowheads="1"/>
            </p:cNvSpPr>
            <p:nvPr/>
          </p:nvSpPr>
          <p:spPr bwMode="auto">
            <a:xfrm>
              <a:off x="3435" y="1873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977" name="Oval 3348"/>
            <p:cNvSpPr>
              <a:spLocks noChangeArrowheads="1"/>
            </p:cNvSpPr>
            <p:nvPr/>
          </p:nvSpPr>
          <p:spPr bwMode="auto">
            <a:xfrm>
              <a:off x="3435" y="1883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978" name="Oval 3349"/>
            <p:cNvSpPr>
              <a:spLocks noChangeArrowheads="1"/>
            </p:cNvSpPr>
            <p:nvPr/>
          </p:nvSpPr>
          <p:spPr bwMode="auto">
            <a:xfrm>
              <a:off x="3435" y="1889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979" name="Oval 3350"/>
            <p:cNvSpPr>
              <a:spLocks noChangeArrowheads="1"/>
            </p:cNvSpPr>
            <p:nvPr/>
          </p:nvSpPr>
          <p:spPr bwMode="auto">
            <a:xfrm>
              <a:off x="3435" y="1899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980" name="Oval 3351"/>
            <p:cNvSpPr>
              <a:spLocks noChangeArrowheads="1"/>
            </p:cNvSpPr>
            <p:nvPr/>
          </p:nvSpPr>
          <p:spPr bwMode="auto">
            <a:xfrm>
              <a:off x="3435" y="1907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981" name="Oval 3352"/>
            <p:cNvSpPr>
              <a:spLocks noChangeArrowheads="1"/>
            </p:cNvSpPr>
            <p:nvPr/>
          </p:nvSpPr>
          <p:spPr bwMode="auto">
            <a:xfrm>
              <a:off x="3435" y="1917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982" name="Oval 3353"/>
            <p:cNvSpPr>
              <a:spLocks noChangeArrowheads="1"/>
            </p:cNvSpPr>
            <p:nvPr/>
          </p:nvSpPr>
          <p:spPr bwMode="auto">
            <a:xfrm>
              <a:off x="3435" y="1921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983" name="Oval 3354"/>
            <p:cNvSpPr>
              <a:spLocks noChangeArrowheads="1"/>
            </p:cNvSpPr>
            <p:nvPr/>
          </p:nvSpPr>
          <p:spPr bwMode="auto">
            <a:xfrm>
              <a:off x="3435" y="1931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984" name="Oval 3355"/>
            <p:cNvSpPr>
              <a:spLocks noChangeArrowheads="1"/>
            </p:cNvSpPr>
            <p:nvPr/>
          </p:nvSpPr>
          <p:spPr bwMode="auto">
            <a:xfrm>
              <a:off x="3435" y="1937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985" name="Oval 3356"/>
            <p:cNvSpPr>
              <a:spLocks noChangeArrowheads="1"/>
            </p:cNvSpPr>
            <p:nvPr/>
          </p:nvSpPr>
          <p:spPr bwMode="auto">
            <a:xfrm>
              <a:off x="3435" y="1947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986" name="Oval 3357"/>
            <p:cNvSpPr>
              <a:spLocks noChangeArrowheads="1"/>
            </p:cNvSpPr>
            <p:nvPr/>
          </p:nvSpPr>
          <p:spPr bwMode="auto">
            <a:xfrm>
              <a:off x="3435" y="1955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987" name="Oval 3358"/>
            <p:cNvSpPr>
              <a:spLocks noChangeArrowheads="1"/>
            </p:cNvSpPr>
            <p:nvPr/>
          </p:nvSpPr>
          <p:spPr bwMode="auto">
            <a:xfrm>
              <a:off x="3437" y="1965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988" name="Oval 3359"/>
            <p:cNvSpPr>
              <a:spLocks noChangeArrowheads="1"/>
            </p:cNvSpPr>
            <p:nvPr/>
          </p:nvSpPr>
          <p:spPr bwMode="auto">
            <a:xfrm>
              <a:off x="3435" y="1967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989" name="Oval 3360"/>
            <p:cNvSpPr>
              <a:spLocks noChangeArrowheads="1"/>
            </p:cNvSpPr>
            <p:nvPr/>
          </p:nvSpPr>
          <p:spPr bwMode="auto">
            <a:xfrm>
              <a:off x="3437" y="1977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990" name="Oval 3361"/>
            <p:cNvSpPr>
              <a:spLocks noChangeArrowheads="1"/>
            </p:cNvSpPr>
            <p:nvPr/>
          </p:nvSpPr>
          <p:spPr bwMode="auto">
            <a:xfrm>
              <a:off x="3437" y="1981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991" name="Oval 3362"/>
            <p:cNvSpPr>
              <a:spLocks noChangeArrowheads="1"/>
            </p:cNvSpPr>
            <p:nvPr/>
          </p:nvSpPr>
          <p:spPr bwMode="auto">
            <a:xfrm>
              <a:off x="3435" y="1991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992" name="Oval 3363"/>
            <p:cNvSpPr>
              <a:spLocks noChangeArrowheads="1"/>
            </p:cNvSpPr>
            <p:nvPr/>
          </p:nvSpPr>
          <p:spPr bwMode="auto">
            <a:xfrm>
              <a:off x="3435" y="1997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993" name="Oval 3364"/>
            <p:cNvSpPr>
              <a:spLocks noChangeArrowheads="1"/>
            </p:cNvSpPr>
            <p:nvPr/>
          </p:nvSpPr>
          <p:spPr bwMode="auto">
            <a:xfrm>
              <a:off x="3435" y="2007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994" name="Oval 3365"/>
            <p:cNvSpPr>
              <a:spLocks noChangeArrowheads="1"/>
            </p:cNvSpPr>
            <p:nvPr/>
          </p:nvSpPr>
          <p:spPr bwMode="auto">
            <a:xfrm>
              <a:off x="3435" y="2017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995" name="Oval 3366"/>
            <p:cNvSpPr>
              <a:spLocks noChangeArrowheads="1"/>
            </p:cNvSpPr>
            <p:nvPr/>
          </p:nvSpPr>
          <p:spPr bwMode="auto">
            <a:xfrm>
              <a:off x="3435" y="2025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996" name="Oval 3367"/>
            <p:cNvSpPr>
              <a:spLocks noChangeArrowheads="1"/>
            </p:cNvSpPr>
            <p:nvPr/>
          </p:nvSpPr>
          <p:spPr bwMode="auto">
            <a:xfrm>
              <a:off x="3435" y="2035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997" name="Oval 3368"/>
            <p:cNvSpPr>
              <a:spLocks noChangeArrowheads="1"/>
            </p:cNvSpPr>
            <p:nvPr/>
          </p:nvSpPr>
          <p:spPr bwMode="auto">
            <a:xfrm>
              <a:off x="3435" y="2043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998" name="Oval 3369"/>
            <p:cNvSpPr>
              <a:spLocks noChangeArrowheads="1"/>
            </p:cNvSpPr>
            <p:nvPr/>
          </p:nvSpPr>
          <p:spPr bwMode="auto">
            <a:xfrm>
              <a:off x="3435" y="2053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999" name="Oval 3370"/>
            <p:cNvSpPr>
              <a:spLocks noChangeArrowheads="1"/>
            </p:cNvSpPr>
            <p:nvPr/>
          </p:nvSpPr>
          <p:spPr bwMode="auto">
            <a:xfrm>
              <a:off x="3435" y="2057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000" name="Oval 3371"/>
            <p:cNvSpPr>
              <a:spLocks noChangeArrowheads="1"/>
            </p:cNvSpPr>
            <p:nvPr/>
          </p:nvSpPr>
          <p:spPr bwMode="auto">
            <a:xfrm>
              <a:off x="3435" y="2067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001" name="Oval 3372"/>
            <p:cNvSpPr>
              <a:spLocks noChangeArrowheads="1"/>
            </p:cNvSpPr>
            <p:nvPr/>
          </p:nvSpPr>
          <p:spPr bwMode="auto">
            <a:xfrm>
              <a:off x="3435" y="2073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002" name="Oval 3373"/>
            <p:cNvSpPr>
              <a:spLocks noChangeArrowheads="1"/>
            </p:cNvSpPr>
            <p:nvPr/>
          </p:nvSpPr>
          <p:spPr bwMode="auto">
            <a:xfrm>
              <a:off x="3435" y="2083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003" name="Oval 3374"/>
            <p:cNvSpPr>
              <a:spLocks noChangeArrowheads="1"/>
            </p:cNvSpPr>
            <p:nvPr/>
          </p:nvSpPr>
          <p:spPr bwMode="auto">
            <a:xfrm>
              <a:off x="3435" y="2091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004" name="Oval 3375"/>
            <p:cNvSpPr>
              <a:spLocks noChangeArrowheads="1"/>
            </p:cNvSpPr>
            <p:nvPr/>
          </p:nvSpPr>
          <p:spPr bwMode="auto">
            <a:xfrm>
              <a:off x="3437" y="2101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005" name="Oval 3376"/>
            <p:cNvSpPr>
              <a:spLocks noChangeArrowheads="1"/>
            </p:cNvSpPr>
            <p:nvPr/>
          </p:nvSpPr>
          <p:spPr bwMode="auto">
            <a:xfrm>
              <a:off x="3435" y="2105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006" name="Oval 3377"/>
            <p:cNvSpPr>
              <a:spLocks noChangeArrowheads="1"/>
            </p:cNvSpPr>
            <p:nvPr/>
          </p:nvSpPr>
          <p:spPr bwMode="auto">
            <a:xfrm>
              <a:off x="3437" y="2113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007" name="Oval 3378"/>
            <p:cNvSpPr>
              <a:spLocks noChangeArrowheads="1"/>
            </p:cNvSpPr>
            <p:nvPr/>
          </p:nvSpPr>
          <p:spPr bwMode="auto">
            <a:xfrm>
              <a:off x="3435" y="2117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008" name="Oval 3379"/>
            <p:cNvSpPr>
              <a:spLocks noChangeArrowheads="1"/>
            </p:cNvSpPr>
            <p:nvPr/>
          </p:nvSpPr>
          <p:spPr bwMode="auto">
            <a:xfrm>
              <a:off x="3435" y="2127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009" name="Oval 3380"/>
            <p:cNvSpPr>
              <a:spLocks noChangeArrowheads="1"/>
            </p:cNvSpPr>
            <p:nvPr/>
          </p:nvSpPr>
          <p:spPr bwMode="auto">
            <a:xfrm>
              <a:off x="3435" y="2133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010" name="Oval 3381"/>
            <p:cNvSpPr>
              <a:spLocks noChangeArrowheads="1"/>
            </p:cNvSpPr>
            <p:nvPr/>
          </p:nvSpPr>
          <p:spPr bwMode="auto">
            <a:xfrm>
              <a:off x="3435" y="2143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011" name="Oval 3382"/>
            <p:cNvSpPr>
              <a:spLocks noChangeArrowheads="1"/>
            </p:cNvSpPr>
            <p:nvPr/>
          </p:nvSpPr>
          <p:spPr bwMode="auto">
            <a:xfrm>
              <a:off x="3440" y="187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012" name="Oval 3383"/>
            <p:cNvSpPr>
              <a:spLocks noChangeArrowheads="1"/>
            </p:cNvSpPr>
            <p:nvPr/>
          </p:nvSpPr>
          <p:spPr bwMode="auto">
            <a:xfrm>
              <a:off x="3437" y="190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013" name="Oval 3384"/>
            <p:cNvSpPr>
              <a:spLocks noChangeArrowheads="1"/>
            </p:cNvSpPr>
            <p:nvPr/>
          </p:nvSpPr>
          <p:spPr bwMode="auto">
            <a:xfrm>
              <a:off x="3444" y="1865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014" name="Oval 3385"/>
            <p:cNvSpPr>
              <a:spLocks noChangeArrowheads="1"/>
            </p:cNvSpPr>
            <p:nvPr/>
          </p:nvSpPr>
          <p:spPr bwMode="auto">
            <a:xfrm>
              <a:off x="3449" y="1855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015" name="Oval 3386"/>
            <p:cNvSpPr>
              <a:spLocks noChangeArrowheads="1"/>
            </p:cNvSpPr>
            <p:nvPr/>
          </p:nvSpPr>
          <p:spPr bwMode="auto">
            <a:xfrm>
              <a:off x="3453" y="1847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016" name="Oval 3387"/>
            <p:cNvSpPr>
              <a:spLocks noChangeArrowheads="1"/>
            </p:cNvSpPr>
            <p:nvPr/>
          </p:nvSpPr>
          <p:spPr bwMode="auto">
            <a:xfrm>
              <a:off x="3457" y="1839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017" name="Oval 3388"/>
            <p:cNvSpPr>
              <a:spLocks noChangeArrowheads="1"/>
            </p:cNvSpPr>
            <p:nvPr/>
          </p:nvSpPr>
          <p:spPr bwMode="auto">
            <a:xfrm>
              <a:off x="3459" y="1835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018" name="Oval 3389"/>
            <p:cNvSpPr>
              <a:spLocks noChangeArrowheads="1"/>
            </p:cNvSpPr>
            <p:nvPr/>
          </p:nvSpPr>
          <p:spPr bwMode="auto">
            <a:xfrm>
              <a:off x="3465" y="1829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019" name="Oval 3390"/>
            <p:cNvSpPr>
              <a:spLocks noChangeArrowheads="1"/>
            </p:cNvSpPr>
            <p:nvPr/>
          </p:nvSpPr>
          <p:spPr bwMode="auto">
            <a:xfrm>
              <a:off x="3469" y="1823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020" name="Oval 3391"/>
            <p:cNvSpPr>
              <a:spLocks noChangeArrowheads="1"/>
            </p:cNvSpPr>
            <p:nvPr/>
          </p:nvSpPr>
          <p:spPr bwMode="auto">
            <a:xfrm>
              <a:off x="3475" y="1817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021" name="Oval 3392"/>
            <p:cNvSpPr>
              <a:spLocks noChangeArrowheads="1"/>
            </p:cNvSpPr>
            <p:nvPr/>
          </p:nvSpPr>
          <p:spPr bwMode="auto">
            <a:xfrm>
              <a:off x="3481" y="1811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022" name="Oval 3393"/>
            <p:cNvSpPr>
              <a:spLocks noChangeArrowheads="1"/>
            </p:cNvSpPr>
            <p:nvPr/>
          </p:nvSpPr>
          <p:spPr bwMode="auto">
            <a:xfrm>
              <a:off x="3487" y="1803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023" name="Oval 3394"/>
            <p:cNvSpPr>
              <a:spLocks noChangeArrowheads="1"/>
            </p:cNvSpPr>
            <p:nvPr/>
          </p:nvSpPr>
          <p:spPr bwMode="auto">
            <a:xfrm>
              <a:off x="3493" y="1797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024" name="Oval 3395"/>
            <p:cNvSpPr>
              <a:spLocks noChangeArrowheads="1"/>
            </p:cNvSpPr>
            <p:nvPr/>
          </p:nvSpPr>
          <p:spPr bwMode="auto">
            <a:xfrm>
              <a:off x="3499" y="1789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025" name="Oval 3396"/>
            <p:cNvSpPr>
              <a:spLocks noChangeArrowheads="1"/>
            </p:cNvSpPr>
            <p:nvPr/>
          </p:nvSpPr>
          <p:spPr bwMode="auto">
            <a:xfrm>
              <a:off x="3509" y="1783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026" name="Oval 3397"/>
            <p:cNvSpPr>
              <a:spLocks noChangeArrowheads="1"/>
            </p:cNvSpPr>
            <p:nvPr/>
          </p:nvSpPr>
          <p:spPr bwMode="auto">
            <a:xfrm>
              <a:off x="3519" y="1781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027" name="Oval 3398"/>
            <p:cNvSpPr>
              <a:spLocks noChangeArrowheads="1"/>
            </p:cNvSpPr>
            <p:nvPr/>
          </p:nvSpPr>
          <p:spPr bwMode="auto">
            <a:xfrm>
              <a:off x="3529" y="1779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028" name="Oval 3399"/>
            <p:cNvSpPr>
              <a:spLocks noChangeArrowheads="1"/>
            </p:cNvSpPr>
            <p:nvPr/>
          </p:nvSpPr>
          <p:spPr bwMode="auto">
            <a:xfrm>
              <a:off x="3539" y="1779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029" name="Oval 3400"/>
            <p:cNvSpPr>
              <a:spLocks noChangeArrowheads="1"/>
            </p:cNvSpPr>
            <p:nvPr/>
          </p:nvSpPr>
          <p:spPr bwMode="auto">
            <a:xfrm>
              <a:off x="3546" y="1783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030" name="Oval 3401"/>
            <p:cNvSpPr>
              <a:spLocks noChangeArrowheads="1"/>
            </p:cNvSpPr>
            <p:nvPr/>
          </p:nvSpPr>
          <p:spPr bwMode="auto">
            <a:xfrm>
              <a:off x="3553" y="1789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031" name="Oval 3402"/>
            <p:cNvSpPr>
              <a:spLocks noChangeArrowheads="1"/>
            </p:cNvSpPr>
            <p:nvPr/>
          </p:nvSpPr>
          <p:spPr bwMode="auto">
            <a:xfrm>
              <a:off x="3559" y="1795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032" name="Oval 3403"/>
            <p:cNvSpPr>
              <a:spLocks noChangeArrowheads="1"/>
            </p:cNvSpPr>
            <p:nvPr/>
          </p:nvSpPr>
          <p:spPr bwMode="auto">
            <a:xfrm>
              <a:off x="3565" y="1805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033" name="Oval 3404"/>
            <p:cNvSpPr>
              <a:spLocks noChangeArrowheads="1"/>
            </p:cNvSpPr>
            <p:nvPr/>
          </p:nvSpPr>
          <p:spPr bwMode="auto">
            <a:xfrm>
              <a:off x="3569" y="1815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034" name="Oval 3405"/>
            <p:cNvSpPr>
              <a:spLocks noChangeArrowheads="1"/>
            </p:cNvSpPr>
            <p:nvPr/>
          </p:nvSpPr>
          <p:spPr bwMode="auto">
            <a:xfrm>
              <a:off x="3571" y="182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035" name="Oval 3406"/>
            <p:cNvSpPr>
              <a:spLocks noChangeArrowheads="1"/>
            </p:cNvSpPr>
            <p:nvPr/>
          </p:nvSpPr>
          <p:spPr bwMode="auto">
            <a:xfrm>
              <a:off x="3572" y="1838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036" name="Oval 3407"/>
            <p:cNvSpPr>
              <a:spLocks noChangeArrowheads="1"/>
            </p:cNvSpPr>
            <p:nvPr/>
          </p:nvSpPr>
          <p:spPr bwMode="auto">
            <a:xfrm>
              <a:off x="3572" y="1848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037" name="Oval 3408"/>
            <p:cNvSpPr>
              <a:spLocks noChangeArrowheads="1"/>
            </p:cNvSpPr>
            <p:nvPr/>
          </p:nvSpPr>
          <p:spPr bwMode="auto">
            <a:xfrm>
              <a:off x="3572" y="1858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038" name="Oval 3409"/>
            <p:cNvSpPr>
              <a:spLocks noChangeArrowheads="1"/>
            </p:cNvSpPr>
            <p:nvPr/>
          </p:nvSpPr>
          <p:spPr bwMode="auto">
            <a:xfrm>
              <a:off x="3571" y="1868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039" name="Oval 3410"/>
            <p:cNvSpPr>
              <a:spLocks noChangeArrowheads="1"/>
            </p:cNvSpPr>
            <p:nvPr/>
          </p:nvSpPr>
          <p:spPr bwMode="auto">
            <a:xfrm>
              <a:off x="3570" y="1878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040" name="Oval 3411"/>
            <p:cNvSpPr>
              <a:spLocks noChangeArrowheads="1"/>
            </p:cNvSpPr>
            <p:nvPr/>
          </p:nvSpPr>
          <p:spPr bwMode="auto">
            <a:xfrm>
              <a:off x="3570" y="1888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041" name="Oval 3412"/>
            <p:cNvSpPr>
              <a:spLocks noChangeArrowheads="1"/>
            </p:cNvSpPr>
            <p:nvPr/>
          </p:nvSpPr>
          <p:spPr bwMode="auto">
            <a:xfrm>
              <a:off x="3570" y="1898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042" name="Oval 3413"/>
            <p:cNvSpPr>
              <a:spLocks noChangeArrowheads="1"/>
            </p:cNvSpPr>
            <p:nvPr/>
          </p:nvSpPr>
          <p:spPr bwMode="auto">
            <a:xfrm>
              <a:off x="3571" y="1908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043" name="Oval 3414"/>
            <p:cNvSpPr>
              <a:spLocks noChangeArrowheads="1"/>
            </p:cNvSpPr>
            <p:nvPr/>
          </p:nvSpPr>
          <p:spPr bwMode="auto">
            <a:xfrm>
              <a:off x="3570" y="1918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044" name="Oval 3415"/>
            <p:cNvSpPr>
              <a:spLocks noChangeArrowheads="1"/>
            </p:cNvSpPr>
            <p:nvPr/>
          </p:nvSpPr>
          <p:spPr bwMode="auto">
            <a:xfrm>
              <a:off x="3570" y="1928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045" name="Oval 3416"/>
            <p:cNvSpPr>
              <a:spLocks noChangeArrowheads="1"/>
            </p:cNvSpPr>
            <p:nvPr/>
          </p:nvSpPr>
          <p:spPr bwMode="auto">
            <a:xfrm>
              <a:off x="3570" y="1938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046" name="Oval 3417"/>
            <p:cNvSpPr>
              <a:spLocks noChangeArrowheads="1"/>
            </p:cNvSpPr>
            <p:nvPr/>
          </p:nvSpPr>
          <p:spPr bwMode="auto">
            <a:xfrm>
              <a:off x="3572" y="194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047" name="Oval 3418"/>
            <p:cNvSpPr>
              <a:spLocks noChangeArrowheads="1"/>
            </p:cNvSpPr>
            <p:nvPr/>
          </p:nvSpPr>
          <p:spPr bwMode="auto">
            <a:xfrm>
              <a:off x="3576" y="195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048" name="Oval 3419"/>
            <p:cNvSpPr>
              <a:spLocks noChangeArrowheads="1"/>
            </p:cNvSpPr>
            <p:nvPr/>
          </p:nvSpPr>
          <p:spPr bwMode="auto">
            <a:xfrm>
              <a:off x="3584" y="196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049" name="Oval 3420"/>
            <p:cNvSpPr>
              <a:spLocks noChangeArrowheads="1"/>
            </p:cNvSpPr>
            <p:nvPr/>
          </p:nvSpPr>
          <p:spPr bwMode="auto">
            <a:xfrm>
              <a:off x="3594" y="196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050" name="Oval 3421"/>
            <p:cNvSpPr>
              <a:spLocks noChangeArrowheads="1"/>
            </p:cNvSpPr>
            <p:nvPr/>
          </p:nvSpPr>
          <p:spPr bwMode="auto">
            <a:xfrm>
              <a:off x="3606" y="196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051" name="Oval 3422"/>
            <p:cNvSpPr>
              <a:spLocks noChangeArrowheads="1"/>
            </p:cNvSpPr>
            <p:nvPr/>
          </p:nvSpPr>
          <p:spPr bwMode="auto">
            <a:xfrm>
              <a:off x="3614" y="1958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052" name="Oval 3423"/>
            <p:cNvSpPr>
              <a:spLocks noChangeArrowheads="1"/>
            </p:cNvSpPr>
            <p:nvPr/>
          </p:nvSpPr>
          <p:spPr bwMode="auto">
            <a:xfrm>
              <a:off x="3622" y="195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053" name="Oval 3424"/>
            <p:cNvSpPr>
              <a:spLocks noChangeArrowheads="1"/>
            </p:cNvSpPr>
            <p:nvPr/>
          </p:nvSpPr>
          <p:spPr bwMode="auto">
            <a:xfrm>
              <a:off x="3630" y="194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054" name="Oval 3425"/>
            <p:cNvSpPr>
              <a:spLocks noChangeArrowheads="1"/>
            </p:cNvSpPr>
            <p:nvPr/>
          </p:nvSpPr>
          <p:spPr bwMode="auto">
            <a:xfrm>
              <a:off x="3638" y="193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055" name="Oval 3426"/>
            <p:cNvSpPr>
              <a:spLocks noChangeArrowheads="1"/>
            </p:cNvSpPr>
            <p:nvPr/>
          </p:nvSpPr>
          <p:spPr bwMode="auto">
            <a:xfrm>
              <a:off x="3644" y="192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056" name="Oval 3427"/>
            <p:cNvSpPr>
              <a:spLocks noChangeArrowheads="1"/>
            </p:cNvSpPr>
            <p:nvPr/>
          </p:nvSpPr>
          <p:spPr bwMode="auto">
            <a:xfrm>
              <a:off x="3648" y="1915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057" name="Oval 3428"/>
            <p:cNvSpPr>
              <a:spLocks noChangeArrowheads="1"/>
            </p:cNvSpPr>
            <p:nvPr/>
          </p:nvSpPr>
          <p:spPr bwMode="auto">
            <a:xfrm>
              <a:off x="3654" y="1907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058" name="Oval 3429"/>
            <p:cNvSpPr>
              <a:spLocks noChangeArrowheads="1"/>
            </p:cNvSpPr>
            <p:nvPr/>
          </p:nvSpPr>
          <p:spPr bwMode="auto">
            <a:xfrm>
              <a:off x="3656" y="1897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059" name="Oval 3430"/>
            <p:cNvSpPr>
              <a:spLocks noChangeArrowheads="1"/>
            </p:cNvSpPr>
            <p:nvPr/>
          </p:nvSpPr>
          <p:spPr bwMode="auto">
            <a:xfrm>
              <a:off x="3660" y="1889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060" name="Oval 3431"/>
            <p:cNvSpPr>
              <a:spLocks noChangeArrowheads="1"/>
            </p:cNvSpPr>
            <p:nvPr/>
          </p:nvSpPr>
          <p:spPr bwMode="auto">
            <a:xfrm>
              <a:off x="3664" y="1879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061" name="Oval 3432"/>
            <p:cNvSpPr>
              <a:spLocks noChangeArrowheads="1"/>
            </p:cNvSpPr>
            <p:nvPr/>
          </p:nvSpPr>
          <p:spPr bwMode="auto">
            <a:xfrm>
              <a:off x="3314" y="1733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062" name="Oval 3433"/>
            <p:cNvSpPr>
              <a:spLocks noChangeArrowheads="1"/>
            </p:cNvSpPr>
            <p:nvPr/>
          </p:nvSpPr>
          <p:spPr bwMode="auto">
            <a:xfrm>
              <a:off x="3319" y="201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33756" name="Group 3434"/>
          <p:cNvGrpSpPr>
            <a:grpSpLocks/>
          </p:cNvGrpSpPr>
          <p:nvPr/>
        </p:nvGrpSpPr>
        <p:grpSpPr bwMode="auto">
          <a:xfrm>
            <a:off x="5943600" y="3530600"/>
            <a:ext cx="2540000" cy="914400"/>
            <a:chOff x="1968" y="1492"/>
            <a:chExt cx="1713" cy="668"/>
          </a:xfrm>
        </p:grpSpPr>
        <p:sp>
          <p:nvSpPr>
            <p:cNvPr id="36779" name="Oval 3435"/>
            <p:cNvSpPr>
              <a:spLocks noChangeArrowheads="1"/>
            </p:cNvSpPr>
            <p:nvPr/>
          </p:nvSpPr>
          <p:spPr bwMode="auto">
            <a:xfrm>
              <a:off x="2426" y="1839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780" name="Oval 3436"/>
            <p:cNvSpPr>
              <a:spLocks noChangeArrowheads="1"/>
            </p:cNvSpPr>
            <p:nvPr/>
          </p:nvSpPr>
          <p:spPr bwMode="auto">
            <a:xfrm>
              <a:off x="2425" y="1849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781" name="Oval 3437"/>
            <p:cNvSpPr>
              <a:spLocks noChangeArrowheads="1"/>
            </p:cNvSpPr>
            <p:nvPr/>
          </p:nvSpPr>
          <p:spPr bwMode="auto">
            <a:xfrm>
              <a:off x="2424" y="1859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782" name="Oval 3438"/>
            <p:cNvSpPr>
              <a:spLocks noChangeArrowheads="1"/>
            </p:cNvSpPr>
            <p:nvPr/>
          </p:nvSpPr>
          <p:spPr bwMode="auto">
            <a:xfrm>
              <a:off x="2424" y="187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783" name="Oval 3439"/>
            <p:cNvSpPr>
              <a:spLocks noChangeArrowheads="1"/>
            </p:cNvSpPr>
            <p:nvPr/>
          </p:nvSpPr>
          <p:spPr bwMode="auto">
            <a:xfrm>
              <a:off x="2424" y="188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784" name="Oval 3440"/>
            <p:cNvSpPr>
              <a:spLocks noChangeArrowheads="1"/>
            </p:cNvSpPr>
            <p:nvPr/>
          </p:nvSpPr>
          <p:spPr bwMode="auto">
            <a:xfrm>
              <a:off x="2425" y="189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785" name="Oval 3441"/>
            <p:cNvSpPr>
              <a:spLocks noChangeArrowheads="1"/>
            </p:cNvSpPr>
            <p:nvPr/>
          </p:nvSpPr>
          <p:spPr bwMode="auto">
            <a:xfrm>
              <a:off x="2424" y="1900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786" name="Oval 3442"/>
            <p:cNvSpPr>
              <a:spLocks noChangeArrowheads="1"/>
            </p:cNvSpPr>
            <p:nvPr/>
          </p:nvSpPr>
          <p:spPr bwMode="auto">
            <a:xfrm>
              <a:off x="2424" y="1911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787" name="Oval 3443"/>
            <p:cNvSpPr>
              <a:spLocks noChangeArrowheads="1"/>
            </p:cNvSpPr>
            <p:nvPr/>
          </p:nvSpPr>
          <p:spPr bwMode="auto">
            <a:xfrm>
              <a:off x="2424" y="1921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788" name="Oval 3444"/>
            <p:cNvSpPr>
              <a:spLocks noChangeArrowheads="1"/>
            </p:cNvSpPr>
            <p:nvPr/>
          </p:nvSpPr>
          <p:spPr bwMode="auto">
            <a:xfrm>
              <a:off x="2426" y="1929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789" name="Oval 3445"/>
            <p:cNvSpPr>
              <a:spLocks noChangeArrowheads="1"/>
            </p:cNvSpPr>
            <p:nvPr/>
          </p:nvSpPr>
          <p:spPr bwMode="auto">
            <a:xfrm>
              <a:off x="2430" y="1939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790" name="Oval 3446"/>
            <p:cNvSpPr>
              <a:spLocks noChangeArrowheads="1"/>
            </p:cNvSpPr>
            <p:nvPr/>
          </p:nvSpPr>
          <p:spPr bwMode="auto">
            <a:xfrm>
              <a:off x="2438" y="1948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791" name="Oval 3447"/>
            <p:cNvSpPr>
              <a:spLocks noChangeArrowheads="1"/>
            </p:cNvSpPr>
            <p:nvPr/>
          </p:nvSpPr>
          <p:spPr bwMode="auto">
            <a:xfrm>
              <a:off x="2448" y="195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792" name="Oval 3448"/>
            <p:cNvSpPr>
              <a:spLocks noChangeArrowheads="1"/>
            </p:cNvSpPr>
            <p:nvPr/>
          </p:nvSpPr>
          <p:spPr bwMode="auto">
            <a:xfrm>
              <a:off x="2460" y="1948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793" name="Oval 3449"/>
            <p:cNvSpPr>
              <a:spLocks noChangeArrowheads="1"/>
            </p:cNvSpPr>
            <p:nvPr/>
          </p:nvSpPr>
          <p:spPr bwMode="auto">
            <a:xfrm>
              <a:off x="2468" y="1941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794" name="Oval 3450"/>
            <p:cNvSpPr>
              <a:spLocks noChangeArrowheads="1"/>
            </p:cNvSpPr>
            <p:nvPr/>
          </p:nvSpPr>
          <p:spPr bwMode="auto">
            <a:xfrm>
              <a:off x="2476" y="1933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795" name="Oval 3451"/>
            <p:cNvSpPr>
              <a:spLocks noChangeArrowheads="1"/>
            </p:cNvSpPr>
            <p:nvPr/>
          </p:nvSpPr>
          <p:spPr bwMode="auto">
            <a:xfrm>
              <a:off x="2484" y="1925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796" name="Oval 3452"/>
            <p:cNvSpPr>
              <a:spLocks noChangeArrowheads="1"/>
            </p:cNvSpPr>
            <p:nvPr/>
          </p:nvSpPr>
          <p:spPr bwMode="auto">
            <a:xfrm>
              <a:off x="2492" y="1915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797" name="Oval 3453"/>
            <p:cNvSpPr>
              <a:spLocks noChangeArrowheads="1"/>
            </p:cNvSpPr>
            <p:nvPr/>
          </p:nvSpPr>
          <p:spPr bwMode="auto">
            <a:xfrm>
              <a:off x="2498" y="1904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798" name="Oval 3454"/>
            <p:cNvSpPr>
              <a:spLocks noChangeArrowheads="1"/>
            </p:cNvSpPr>
            <p:nvPr/>
          </p:nvSpPr>
          <p:spPr bwMode="auto">
            <a:xfrm>
              <a:off x="2504" y="1894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799" name="Oval 3455"/>
            <p:cNvSpPr>
              <a:spLocks noChangeArrowheads="1"/>
            </p:cNvSpPr>
            <p:nvPr/>
          </p:nvSpPr>
          <p:spPr bwMode="auto">
            <a:xfrm>
              <a:off x="2510" y="188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800" name="Oval 3456"/>
            <p:cNvSpPr>
              <a:spLocks noChangeArrowheads="1"/>
            </p:cNvSpPr>
            <p:nvPr/>
          </p:nvSpPr>
          <p:spPr bwMode="auto">
            <a:xfrm>
              <a:off x="2516" y="187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801" name="Oval 3457"/>
            <p:cNvSpPr>
              <a:spLocks noChangeArrowheads="1"/>
            </p:cNvSpPr>
            <p:nvPr/>
          </p:nvSpPr>
          <p:spPr bwMode="auto">
            <a:xfrm>
              <a:off x="2520" y="1864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802" name="Oval 3458"/>
            <p:cNvSpPr>
              <a:spLocks noChangeArrowheads="1"/>
            </p:cNvSpPr>
            <p:nvPr/>
          </p:nvSpPr>
          <p:spPr bwMode="auto">
            <a:xfrm>
              <a:off x="1968" y="1838"/>
              <a:ext cx="18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6803" name="Oval 3459"/>
            <p:cNvSpPr>
              <a:spLocks noChangeArrowheads="1"/>
            </p:cNvSpPr>
            <p:nvPr/>
          </p:nvSpPr>
          <p:spPr bwMode="auto">
            <a:xfrm>
              <a:off x="1974" y="1826"/>
              <a:ext cx="18" cy="20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6804" name="Oval 3460"/>
            <p:cNvSpPr>
              <a:spLocks noChangeArrowheads="1"/>
            </p:cNvSpPr>
            <p:nvPr/>
          </p:nvSpPr>
          <p:spPr bwMode="auto">
            <a:xfrm>
              <a:off x="1980" y="1815"/>
              <a:ext cx="18" cy="20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6805" name="Oval 3461"/>
            <p:cNvSpPr>
              <a:spLocks noChangeArrowheads="1"/>
            </p:cNvSpPr>
            <p:nvPr/>
          </p:nvSpPr>
          <p:spPr bwMode="auto">
            <a:xfrm>
              <a:off x="1986" y="1804"/>
              <a:ext cx="18" cy="20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6806" name="Oval 3462"/>
            <p:cNvSpPr>
              <a:spLocks noChangeArrowheads="1"/>
            </p:cNvSpPr>
            <p:nvPr/>
          </p:nvSpPr>
          <p:spPr bwMode="auto">
            <a:xfrm>
              <a:off x="1991" y="1796"/>
              <a:ext cx="18" cy="19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6807" name="Oval 3463"/>
            <p:cNvSpPr>
              <a:spLocks noChangeArrowheads="1"/>
            </p:cNvSpPr>
            <p:nvPr/>
          </p:nvSpPr>
          <p:spPr bwMode="auto">
            <a:xfrm>
              <a:off x="1996" y="1785"/>
              <a:ext cx="18" cy="20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6808" name="Oval 3464"/>
            <p:cNvSpPr>
              <a:spLocks noChangeArrowheads="1"/>
            </p:cNvSpPr>
            <p:nvPr/>
          </p:nvSpPr>
          <p:spPr bwMode="auto">
            <a:xfrm>
              <a:off x="2001" y="1774"/>
              <a:ext cx="17" cy="22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6809" name="Oval 3465"/>
            <p:cNvSpPr>
              <a:spLocks noChangeArrowheads="1"/>
            </p:cNvSpPr>
            <p:nvPr/>
          </p:nvSpPr>
          <p:spPr bwMode="auto">
            <a:xfrm>
              <a:off x="2006" y="1764"/>
              <a:ext cx="18" cy="19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6810" name="Oval 3466"/>
            <p:cNvSpPr>
              <a:spLocks noChangeArrowheads="1"/>
            </p:cNvSpPr>
            <p:nvPr/>
          </p:nvSpPr>
          <p:spPr bwMode="auto">
            <a:xfrm>
              <a:off x="2012" y="1754"/>
              <a:ext cx="18" cy="19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6811" name="Oval 3467"/>
            <p:cNvSpPr>
              <a:spLocks noChangeArrowheads="1"/>
            </p:cNvSpPr>
            <p:nvPr/>
          </p:nvSpPr>
          <p:spPr bwMode="auto">
            <a:xfrm>
              <a:off x="2017" y="1741"/>
              <a:ext cx="18" cy="22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6812" name="Oval 3468"/>
            <p:cNvSpPr>
              <a:spLocks noChangeArrowheads="1"/>
            </p:cNvSpPr>
            <p:nvPr/>
          </p:nvSpPr>
          <p:spPr bwMode="auto">
            <a:xfrm>
              <a:off x="2022" y="1733"/>
              <a:ext cx="18" cy="21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6813" name="Oval 3469"/>
            <p:cNvSpPr>
              <a:spLocks noChangeArrowheads="1"/>
            </p:cNvSpPr>
            <p:nvPr/>
          </p:nvSpPr>
          <p:spPr bwMode="auto">
            <a:xfrm>
              <a:off x="2027" y="1723"/>
              <a:ext cx="18" cy="19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6814" name="Oval 3470"/>
            <p:cNvSpPr>
              <a:spLocks noChangeArrowheads="1"/>
            </p:cNvSpPr>
            <p:nvPr/>
          </p:nvSpPr>
          <p:spPr bwMode="auto">
            <a:xfrm>
              <a:off x="2033" y="1714"/>
              <a:ext cx="18" cy="19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6815" name="Oval 3471"/>
            <p:cNvSpPr>
              <a:spLocks noChangeArrowheads="1"/>
            </p:cNvSpPr>
            <p:nvPr/>
          </p:nvSpPr>
          <p:spPr bwMode="auto">
            <a:xfrm>
              <a:off x="2039" y="1702"/>
              <a:ext cx="18" cy="20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6816" name="Oval 3472"/>
            <p:cNvSpPr>
              <a:spLocks noChangeArrowheads="1"/>
            </p:cNvSpPr>
            <p:nvPr/>
          </p:nvSpPr>
          <p:spPr bwMode="auto">
            <a:xfrm>
              <a:off x="2044" y="1691"/>
              <a:ext cx="18" cy="21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6817" name="Oval 3473"/>
            <p:cNvSpPr>
              <a:spLocks noChangeArrowheads="1"/>
            </p:cNvSpPr>
            <p:nvPr/>
          </p:nvSpPr>
          <p:spPr bwMode="auto">
            <a:xfrm>
              <a:off x="2048" y="1683"/>
              <a:ext cx="18" cy="19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6818" name="Oval 3474"/>
            <p:cNvSpPr>
              <a:spLocks noChangeArrowheads="1"/>
            </p:cNvSpPr>
            <p:nvPr/>
          </p:nvSpPr>
          <p:spPr bwMode="auto">
            <a:xfrm>
              <a:off x="2053" y="1673"/>
              <a:ext cx="18" cy="19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6819" name="Oval 3475"/>
            <p:cNvSpPr>
              <a:spLocks noChangeArrowheads="1"/>
            </p:cNvSpPr>
            <p:nvPr/>
          </p:nvSpPr>
          <p:spPr bwMode="auto">
            <a:xfrm>
              <a:off x="2058" y="1661"/>
              <a:ext cx="18" cy="21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6820" name="Oval 3476"/>
            <p:cNvSpPr>
              <a:spLocks noChangeArrowheads="1"/>
            </p:cNvSpPr>
            <p:nvPr/>
          </p:nvSpPr>
          <p:spPr bwMode="auto">
            <a:xfrm>
              <a:off x="2063" y="1652"/>
              <a:ext cx="17" cy="21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6821" name="Oval 3477"/>
            <p:cNvSpPr>
              <a:spLocks noChangeArrowheads="1"/>
            </p:cNvSpPr>
            <p:nvPr/>
          </p:nvSpPr>
          <p:spPr bwMode="auto">
            <a:xfrm>
              <a:off x="2068" y="1642"/>
              <a:ext cx="18" cy="19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6822" name="Oval 3478"/>
            <p:cNvSpPr>
              <a:spLocks noChangeArrowheads="1"/>
            </p:cNvSpPr>
            <p:nvPr/>
          </p:nvSpPr>
          <p:spPr bwMode="auto">
            <a:xfrm>
              <a:off x="2072" y="1633"/>
              <a:ext cx="18" cy="19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6823" name="Oval 3479"/>
            <p:cNvSpPr>
              <a:spLocks noChangeArrowheads="1"/>
            </p:cNvSpPr>
            <p:nvPr/>
          </p:nvSpPr>
          <p:spPr bwMode="auto">
            <a:xfrm>
              <a:off x="2075" y="1621"/>
              <a:ext cx="18" cy="20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6824" name="Oval 3480"/>
            <p:cNvSpPr>
              <a:spLocks noChangeArrowheads="1"/>
            </p:cNvSpPr>
            <p:nvPr/>
          </p:nvSpPr>
          <p:spPr bwMode="auto">
            <a:xfrm>
              <a:off x="2078" y="1613"/>
              <a:ext cx="18" cy="21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6825" name="Oval 3481"/>
            <p:cNvSpPr>
              <a:spLocks noChangeArrowheads="1"/>
            </p:cNvSpPr>
            <p:nvPr/>
          </p:nvSpPr>
          <p:spPr bwMode="auto">
            <a:xfrm>
              <a:off x="2081" y="1601"/>
              <a:ext cx="18" cy="19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6826" name="Oval 3482"/>
            <p:cNvSpPr>
              <a:spLocks noChangeArrowheads="1"/>
            </p:cNvSpPr>
            <p:nvPr/>
          </p:nvSpPr>
          <p:spPr bwMode="auto">
            <a:xfrm>
              <a:off x="2085" y="1587"/>
              <a:ext cx="18" cy="21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6827" name="Oval 3483"/>
            <p:cNvSpPr>
              <a:spLocks noChangeArrowheads="1"/>
            </p:cNvSpPr>
            <p:nvPr/>
          </p:nvSpPr>
          <p:spPr bwMode="auto">
            <a:xfrm>
              <a:off x="2087" y="1575"/>
              <a:ext cx="18" cy="21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6828" name="Oval 3484"/>
            <p:cNvSpPr>
              <a:spLocks noChangeArrowheads="1"/>
            </p:cNvSpPr>
            <p:nvPr/>
          </p:nvSpPr>
          <p:spPr bwMode="auto">
            <a:xfrm>
              <a:off x="2090" y="1565"/>
              <a:ext cx="18" cy="19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6829" name="Oval 3485"/>
            <p:cNvSpPr>
              <a:spLocks noChangeArrowheads="1"/>
            </p:cNvSpPr>
            <p:nvPr/>
          </p:nvSpPr>
          <p:spPr bwMode="auto">
            <a:xfrm>
              <a:off x="2091" y="1554"/>
              <a:ext cx="18" cy="19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6830" name="Oval 3486"/>
            <p:cNvSpPr>
              <a:spLocks noChangeArrowheads="1"/>
            </p:cNvSpPr>
            <p:nvPr/>
          </p:nvSpPr>
          <p:spPr bwMode="auto">
            <a:xfrm>
              <a:off x="2091" y="1541"/>
              <a:ext cx="18" cy="21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6831" name="Oval 3487"/>
            <p:cNvSpPr>
              <a:spLocks noChangeArrowheads="1"/>
            </p:cNvSpPr>
            <p:nvPr/>
          </p:nvSpPr>
          <p:spPr bwMode="auto">
            <a:xfrm>
              <a:off x="2091" y="1529"/>
              <a:ext cx="18" cy="19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6832" name="Oval 3488"/>
            <p:cNvSpPr>
              <a:spLocks noChangeArrowheads="1"/>
            </p:cNvSpPr>
            <p:nvPr/>
          </p:nvSpPr>
          <p:spPr bwMode="auto">
            <a:xfrm>
              <a:off x="2089" y="1517"/>
              <a:ext cx="18" cy="20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6833" name="Oval 3489"/>
            <p:cNvSpPr>
              <a:spLocks noChangeArrowheads="1"/>
            </p:cNvSpPr>
            <p:nvPr/>
          </p:nvSpPr>
          <p:spPr bwMode="auto">
            <a:xfrm>
              <a:off x="2086" y="1507"/>
              <a:ext cx="18" cy="21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6834" name="Oval 3490"/>
            <p:cNvSpPr>
              <a:spLocks noChangeArrowheads="1"/>
            </p:cNvSpPr>
            <p:nvPr/>
          </p:nvSpPr>
          <p:spPr bwMode="auto">
            <a:xfrm>
              <a:off x="2082" y="1500"/>
              <a:ext cx="18" cy="21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6835" name="Oval 3491"/>
            <p:cNvSpPr>
              <a:spLocks noChangeArrowheads="1"/>
            </p:cNvSpPr>
            <p:nvPr/>
          </p:nvSpPr>
          <p:spPr bwMode="auto">
            <a:xfrm>
              <a:off x="2077" y="1495"/>
              <a:ext cx="18" cy="20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6836" name="Oval 3492"/>
            <p:cNvSpPr>
              <a:spLocks noChangeArrowheads="1"/>
            </p:cNvSpPr>
            <p:nvPr/>
          </p:nvSpPr>
          <p:spPr bwMode="auto">
            <a:xfrm>
              <a:off x="2069" y="1492"/>
              <a:ext cx="18" cy="21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6837" name="Oval 3493"/>
            <p:cNvSpPr>
              <a:spLocks noChangeArrowheads="1"/>
            </p:cNvSpPr>
            <p:nvPr/>
          </p:nvSpPr>
          <p:spPr bwMode="auto">
            <a:xfrm>
              <a:off x="2061" y="1492"/>
              <a:ext cx="18" cy="21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6838" name="Oval 3494"/>
            <p:cNvSpPr>
              <a:spLocks noChangeArrowheads="1"/>
            </p:cNvSpPr>
            <p:nvPr/>
          </p:nvSpPr>
          <p:spPr bwMode="auto">
            <a:xfrm>
              <a:off x="2052" y="1495"/>
              <a:ext cx="18" cy="22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6839" name="Oval 3495"/>
            <p:cNvSpPr>
              <a:spLocks noChangeArrowheads="1"/>
            </p:cNvSpPr>
            <p:nvPr/>
          </p:nvSpPr>
          <p:spPr bwMode="auto">
            <a:xfrm>
              <a:off x="2045" y="1501"/>
              <a:ext cx="18" cy="21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6840" name="Oval 3496"/>
            <p:cNvSpPr>
              <a:spLocks noChangeArrowheads="1"/>
            </p:cNvSpPr>
            <p:nvPr/>
          </p:nvSpPr>
          <p:spPr bwMode="auto">
            <a:xfrm>
              <a:off x="2039" y="1510"/>
              <a:ext cx="18" cy="21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6841" name="Oval 3497"/>
            <p:cNvSpPr>
              <a:spLocks noChangeArrowheads="1"/>
            </p:cNvSpPr>
            <p:nvPr/>
          </p:nvSpPr>
          <p:spPr bwMode="auto">
            <a:xfrm>
              <a:off x="2032" y="1521"/>
              <a:ext cx="18" cy="19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6842" name="Oval 3498"/>
            <p:cNvSpPr>
              <a:spLocks noChangeArrowheads="1"/>
            </p:cNvSpPr>
            <p:nvPr/>
          </p:nvSpPr>
          <p:spPr bwMode="auto">
            <a:xfrm>
              <a:off x="2026" y="1532"/>
              <a:ext cx="18" cy="21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6843" name="Oval 3499"/>
            <p:cNvSpPr>
              <a:spLocks noChangeArrowheads="1"/>
            </p:cNvSpPr>
            <p:nvPr/>
          </p:nvSpPr>
          <p:spPr bwMode="auto">
            <a:xfrm>
              <a:off x="2023" y="1545"/>
              <a:ext cx="18" cy="20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6844" name="Oval 3500"/>
            <p:cNvSpPr>
              <a:spLocks noChangeArrowheads="1"/>
            </p:cNvSpPr>
            <p:nvPr/>
          </p:nvSpPr>
          <p:spPr bwMode="auto">
            <a:xfrm>
              <a:off x="2020" y="1559"/>
              <a:ext cx="18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6845" name="Oval 3501"/>
            <p:cNvSpPr>
              <a:spLocks noChangeArrowheads="1"/>
            </p:cNvSpPr>
            <p:nvPr/>
          </p:nvSpPr>
          <p:spPr bwMode="auto">
            <a:xfrm>
              <a:off x="2017" y="1570"/>
              <a:ext cx="18" cy="20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6846" name="Oval 3502"/>
            <p:cNvSpPr>
              <a:spLocks noChangeArrowheads="1"/>
            </p:cNvSpPr>
            <p:nvPr/>
          </p:nvSpPr>
          <p:spPr bwMode="auto">
            <a:xfrm>
              <a:off x="2015" y="1580"/>
              <a:ext cx="18" cy="22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6847" name="Oval 3503"/>
            <p:cNvSpPr>
              <a:spLocks noChangeArrowheads="1"/>
            </p:cNvSpPr>
            <p:nvPr/>
          </p:nvSpPr>
          <p:spPr bwMode="auto">
            <a:xfrm>
              <a:off x="2013" y="1597"/>
              <a:ext cx="18" cy="19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6848" name="Oval 3504"/>
            <p:cNvSpPr>
              <a:spLocks noChangeArrowheads="1"/>
            </p:cNvSpPr>
            <p:nvPr/>
          </p:nvSpPr>
          <p:spPr bwMode="auto">
            <a:xfrm>
              <a:off x="2012" y="1603"/>
              <a:ext cx="18" cy="19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6849" name="Oval 3505"/>
            <p:cNvSpPr>
              <a:spLocks noChangeArrowheads="1"/>
            </p:cNvSpPr>
            <p:nvPr/>
          </p:nvSpPr>
          <p:spPr bwMode="auto">
            <a:xfrm>
              <a:off x="2011" y="1616"/>
              <a:ext cx="18" cy="20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6850" name="Oval 3506"/>
            <p:cNvSpPr>
              <a:spLocks noChangeArrowheads="1"/>
            </p:cNvSpPr>
            <p:nvPr/>
          </p:nvSpPr>
          <p:spPr bwMode="auto">
            <a:xfrm>
              <a:off x="2011" y="1624"/>
              <a:ext cx="18" cy="21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6851" name="Oval 3507"/>
            <p:cNvSpPr>
              <a:spLocks noChangeArrowheads="1"/>
            </p:cNvSpPr>
            <p:nvPr/>
          </p:nvSpPr>
          <p:spPr bwMode="auto">
            <a:xfrm>
              <a:off x="2011" y="1638"/>
              <a:ext cx="18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6852" name="Oval 3508"/>
            <p:cNvSpPr>
              <a:spLocks noChangeArrowheads="1"/>
            </p:cNvSpPr>
            <p:nvPr/>
          </p:nvSpPr>
          <p:spPr bwMode="auto">
            <a:xfrm>
              <a:off x="2011" y="1645"/>
              <a:ext cx="18" cy="19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6853" name="Oval 3509"/>
            <p:cNvSpPr>
              <a:spLocks noChangeArrowheads="1"/>
            </p:cNvSpPr>
            <p:nvPr/>
          </p:nvSpPr>
          <p:spPr bwMode="auto">
            <a:xfrm>
              <a:off x="2011" y="1659"/>
              <a:ext cx="18" cy="21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6854" name="Oval 3510"/>
            <p:cNvSpPr>
              <a:spLocks noChangeArrowheads="1"/>
            </p:cNvSpPr>
            <p:nvPr/>
          </p:nvSpPr>
          <p:spPr bwMode="auto">
            <a:xfrm>
              <a:off x="2011" y="1668"/>
              <a:ext cx="18" cy="20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6855" name="Oval 3511"/>
            <p:cNvSpPr>
              <a:spLocks noChangeArrowheads="1"/>
            </p:cNvSpPr>
            <p:nvPr/>
          </p:nvSpPr>
          <p:spPr bwMode="auto">
            <a:xfrm>
              <a:off x="2011" y="1681"/>
              <a:ext cx="18" cy="19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6856" name="Oval 3512"/>
            <p:cNvSpPr>
              <a:spLocks noChangeArrowheads="1"/>
            </p:cNvSpPr>
            <p:nvPr/>
          </p:nvSpPr>
          <p:spPr bwMode="auto">
            <a:xfrm>
              <a:off x="2011" y="1688"/>
              <a:ext cx="18" cy="20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6857" name="Oval 3513"/>
            <p:cNvSpPr>
              <a:spLocks noChangeArrowheads="1"/>
            </p:cNvSpPr>
            <p:nvPr/>
          </p:nvSpPr>
          <p:spPr bwMode="auto">
            <a:xfrm>
              <a:off x="2011" y="1698"/>
              <a:ext cx="18" cy="22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6858" name="Oval 3514"/>
            <p:cNvSpPr>
              <a:spLocks noChangeArrowheads="1"/>
            </p:cNvSpPr>
            <p:nvPr/>
          </p:nvSpPr>
          <p:spPr bwMode="auto">
            <a:xfrm>
              <a:off x="2011" y="1708"/>
              <a:ext cx="18" cy="20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6859" name="Oval 3515"/>
            <p:cNvSpPr>
              <a:spLocks noChangeArrowheads="1"/>
            </p:cNvSpPr>
            <p:nvPr/>
          </p:nvSpPr>
          <p:spPr bwMode="auto">
            <a:xfrm>
              <a:off x="2011" y="1721"/>
              <a:ext cx="18" cy="19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6860" name="Oval 3516"/>
            <p:cNvSpPr>
              <a:spLocks noChangeArrowheads="1"/>
            </p:cNvSpPr>
            <p:nvPr/>
          </p:nvSpPr>
          <p:spPr bwMode="auto">
            <a:xfrm>
              <a:off x="2011" y="1728"/>
              <a:ext cx="18" cy="19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6861" name="Oval 3517"/>
            <p:cNvSpPr>
              <a:spLocks noChangeArrowheads="1"/>
            </p:cNvSpPr>
            <p:nvPr/>
          </p:nvSpPr>
          <p:spPr bwMode="auto">
            <a:xfrm>
              <a:off x="2011" y="1742"/>
              <a:ext cx="18" cy="21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6862" name="Oval 3518"/>
            <p:cNvSpPr>
              <a:spLocks noChangeArrowheads="1"/>
            </p:cNvSpPr>
            <p:nvPr/>
          </p:nvSpPr>
          <p:spPr bwMode="auto">
            <a:xfrm>
              <a:off x="2011" y="1752"/>
              <a:ext cx="18" cy="19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6863" name="Oval 3519"/>
            <p:cNvSpPr>
              <a:spLocks noChangeArrowheads="1"/>
            </p:cNvSpPr>
            <p:nvPr/>
          </p:nvSpPr>
          <p:spPr bwMode="auto">
            <a:xfrm>
              <a:off x="2011" y="1764"/>
              <a:ext cx="18" cy="19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6864" name="Oval 3520"/>
            <p:cNvSpPr>
              <a:spLocks noChangeArrowheads="1"/>
            </p:cNvSpPr>
            <p:nvPr/>
          </p:nvSpPr>
          <p:spPr bwMode="auto">
            <a:xfrm>
              <a:off x="2011" y="1771"/>
              <a:ext cx="18" cy="20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6865" name="Oval 3521"/>
            <p:cNvSpPr>
              <a:spLocks noChangeArrowheads="1"/>
            </p:cNvSpPr>
            <p:nvPr/>
          </p:nvSpPr>
          <p:spPr bwMode="auto">
            <a:xfrm>
              <a:off x="2012" y="1785"/>
              <a:ext cx="18" cy="20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6866" name="Oval 3522"/>
            <p:cNvSpPr>
              <a:spLocks noChangeArrowheads="1"/>
            </p:cNvSpPr>
            <p:nvPr/>
          </p:nvSpPr>
          <p:spPr bwMode="auto">
            <a:xfrm>
              <a:off x="2012" y="1793"/>
              <a:ext cx="18" cy="19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6867" name="Oval 3523"/>
            <p:cNvSpPr>
              <a:spLocks noChangeArrowheads="1"/>
            </p:cNvSpPr>
            <p:nvPr/>
          </p:nvSpPr>
          <p:spPr bwMode="auto">
            <a:xfrm>
              <a:off x="2012" y="1807"/>
              <a:ext cx="18" cy="20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6868" name="Oval 3524"/>
            <p:cNvSpPr>
              <a:spLocks noChangeArrowheads="1"/>
            </p:cNvSpPr>
            <p:nvPr/>
          </p:nvSpPr>
          <p:spPr bwMode="auto">
            <a:xfrm>
              <a:off x="2012" y="1816"/>
              <a:ext cx="18" cy="20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6869" name="Oval 3525"/>
            <p:cNvSpPr>
              <a:spLocks noChangeArrowheads="1"/>
            </p:cNvSpPr>
            <p:nvPr/>
          </p:nvSpPr>
          <p:spPr bwMode="auto">
            <a:xfrm>
              <a:off x="2012" y="1829"/>
              <a:ext cx="18" cy="19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6870" name="Oval 3526"/>
            <p:cNvSpPr>
              <a:spLocks noChangeArrowheads="1"/>
            </p:cNvSpPr>
            <p:nvPr/>
          </p:nvSpPr>
          <p:spPr bwMode="auto">
            <a:xfrm>
              <a:off x="2012" y="1836"/>
              <a:ext cx="18" cy="19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6871" name="Oval 3527"/>
            <p:cNvSpPr>
              <a:spLocks noChangeArrowheads="1"/>
            </p:cNvSpPr>
            <p:nvPr/>
          </p:nvSpPr>
          <p:spPr bwMode="auto">
            <a:xfrm>
              <a:off x="2012" y="1847"/>
              <a:ext cx="18" cy="19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6872" name="Oval 3528"/>
            <p:cNvSpPr>
              <a:spLocks noChangeArrowheads="1"/>
            </p:cNvSpPr>
            <p:nvPr/>
          </p:nvSpPr>
          <p:spPr bwMode="auto">
            <a:xfrm>
              <a:off x="2012" y="1855"/>
              <a:ext cx="18" cy="21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6873" name="Oval 3529"/>
            <p:cNvSpPr>
              <a:spLocks noChangeArrowheads="1"/>
            </p:cNvSpPr>
            <p:nvPr/>
          </p:nvSpPr>
          <p:spPr bwMode="auto">
            <a:xfrm>
              <a:off x="2013" y="1863"/>
              <a:ext cx="18" cy="20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6874" name="Oval 3530"/>
            <p:cNvSpPr>
              <a:spLocks noChangeArrowheads="1"/>
            </p:cNvSpPr>
            <p:nvPr/>
          </p:nvSpPr>
          <p:spPr bwMode="auto">
            <a:xfrm>
              <a:off x="2014" y="1876"/>
              <a:ext cx="18" cy="19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6875" name="Oval 3531"/>
            <p:cNvSpPr>
              <a:spLocks noChangeArrowheads="1"/>
            </p:cNvSpPr>
            <p:nvPr/>
          </p:nvSpPr>
          <p:spPr bwMode="auto">
            <a:xfrm>
              <a:off x="2017" y="1890"/>
              <a:ext cx="18" cy="21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6876" name="Oval 3532"/>
            <p:cNvSpPr>
              <a:spLocks noChangeArrowheads="1"/>
            </p:cNvSpPr>
            <p:nvPr/>
          </p:nvSpPr>
          <p:spPr bwMode="auto">
            <a:xfrm>
              <a:off x="2022" y="1902"/>
              <a:ext cx="18" cy="19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6877" name="Oval 3533"/>
            <p:cNvSpPr>
              <a:spLocks noChangeArrowheads="1"/>
            </p:cNvSpPr>
            <p:nvPr/>
          </p:nvSpPr>
          <p:spPr bwMode="auto">
            <a:xfrm>
              <a:off x="2027" y="1913"/>
              <a:ext cx="18" cy="19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6878" name="Oval 3534"/>
            <p:cNvSpPr>
              <a:spLocks noChangeArrowheads="1"/>
            </p:cNvSpPr>
            <p:nvPr/>
          </p:nvSpPr>
          <p:spPr bwMode="auto">
            <a:xfrm>
              <a:off x="2034" y="1921"/>
              <a:ext cx="18" cy="20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6879" name="Oval 3535"/>
            <p:cNvSpPr>
              <a:spLocks noChangeArrowheads="1"/>
            </p:cNvSpPr>
            <p:nvPr/>
          </p:nvSpPr>
          <p:spPr bwMode="auto">
            <a:xfrm>
              <a:off x="2042" y="1932"/>
              <a:ext cx="18" cy="21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6880" name="Oval 3536"/>
            <p:cNvSpPr>
              <a:spLocks noChangeArrowheads="1"/>
            </p:cNvSpPr>
            <p:nvPr/>
          </p:nvSpPr>
          <p:spPr bwMode="auto">
            <a:xfrm>
              <a:off x="2052" y="1938"/>
              <a:ext cx="18" cy="21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6881" name="Oval 3537"/>
            <p:cNvSpPr>
              <a:spLocks noChangeArrowheads="1"/>
            </p:cNvSpPr>
            <p:nvPr/>
          </p:nvSpPr>
          <p:spPr bwMode="auto">
            <a:xfrm>
              <a:off x="2064" y="1939"/>
              <a:ext cx="18" cy="21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6882" name="Oval 3538"/>
            <p:cNvSpPr>
              <a:spLocks noChangeArrowheads="1"/>
            </p:cNvSpPr>
            <p:nvPr/>
          </p:nvSpPr>
          <p:spPr bwMode="auto">
            <a:xfrm>
              <a:off x="2077" y="1938"/>
              <a:ext cx="18" cy="21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6883" name="Oval 3539"/>
            <p:cNvSpPr>
              <a:spLocks noChangeArrowheads="1"/>
            </p:cNvSpPr>
            <p:nvPr/>
          </p:nvSpPr>
          <p:spPr bwMode="auto">
            <a:xfrm>
              <a:off x="2088" y="1935"/>
              <a:ext cx="18" cy="22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6884" name="Oval 3540"/>
            <p:cNvSpPr>
              <a:spLocks noChangeArrowheads="1"/>
            </p:cNvSpPr>
            <p:nvPr/>
          </p:nvSpPr>
          <p:spPr bwMode="auto">
            <a:xfrm>
              <a:off x="2098" y="1930"/>
              <a:ext cx="18" cy="21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6885" name="Oval 3541"/>
            <p:cNvSpPr>
              <a:spLocks noChangeArrowheads="1"/>
            </p:cNvSpPr>
            <p:nvPr/>
          </p:nvSpPr>
          <p:spPr bwMode="auto">
            <a:xfrm>
              <a:off x="2107" y="1921"/>
              <a:ext cx="18" cy="20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6886" name="Oval 3542"/>
            <p:cNvSpPr>
              <a:spLocks noChangeArrowheads="1"/>
            </p:cNvSpPr>
            <p:nvPr/>
          </p:nvSpPr>
          <p:spPr bwMode="auto">
            <a:xfrm>
              <a:off x="2115" y="1912"/>
              <a:ext cx="18" cy="19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6887" name="Oval 3543"/>
            <p:cNvSpPr>
              <a:spLocks noChangeArrowheads="1"/>
            </p:cNvSpPr>
            <p:nvPr/>
          </p:nvSpPr>
          <p:spPr bwMode="auto">
            <a:xfrm>
              <a:off x="2122" y="1898"/>
              <a:ext cx="18" cy="22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6888" name="Oval 3544"/>
            <p:cNvSpPr>
              <a:spLocks noChangeArrowheads="1"/>
            </p:cNvSpPr>
            <p:nvPr/>
          </p:nvSpPr>
          <p:spPr bwMode="auto">
            <a:xfrm>
              <a:off x="2126" y="1889"/>
              <a:ext cx="18" cy="21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6889" name="Oval 3545"/>
            <p:cNvSpPr>
              <a:spLocks noChangeArrowheads="1"/>
            </p:cNvSpPr>
            <p:nvPr/>
          </p:nvSpPr>
          <p:spPr bwMode="auto">
            <a:xfrm>
              <a:off x="2128" y="1879"/>
              <a:ext cx="18" cy="19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6890" name="Oval 3546"/>
            <p:cNvSpPr>
              <a:spLocks noChangeArrowheads="1"/>
            </p:cNvSpPr>
            <p:nvPr/>
          </p:nvSpPr>
          <p:spPr bwMode="auto">
            <a:xfrm>
              <a:off x="2132" y="1866"/>
              <a:ext cx="18" cy="21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6891" name="Oval 3547"/>
            <p:cNvSpPr>
              <a:spLocks noChangeArrowheads="1"/>
            </p:cNvSpPr>
            <p:nvPr/>
          </p:nvSpPr>
          <p:spPr bwMode="auto">
            <a:xfrm>
              <a:off x="2133" y="1858"/>
              <a:ext cx="18" cy="20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6892" name="Oval 3548"/>
            <p:cNvSpPr>
              <a:spLocks noChangeArrowheads="1"/>
            </p:cNvSpPr>
            <p:nvPr/>
          </p:nvSpPr>
          <p:spPr bwMode="auto">
            <a:xfrm>
              <a:off x="2135" y="1847"/>
              <a:ext cx="18" cy="19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6893" name="Oval 3549"/>
            <p:cNvSpPr>
              <a:spLocks noChangeArrowheads="1"/>
            </p:cNvSpPr>
            <p:nvPr/>
          </p:nvSpPr>
          <p:spPr bwMode="auto">
            <a:xfrm>
              <a:off x="2137" y="1836"/>
              <a:ext cx="18" cy="19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6894" name="Oval 3550"/>
            <p:cNvSpPr>
              <a:spLocks noChangeArrowheads="1"/>
            </p:cNvSpPr>
            <p:nvPr/>
          </p:nvSpPr>
          <p:spPr bwMode="auto">
            <a:xfrm>
              <a:off x="2137" y="1822"/>
              <a:ext cx="18" cy="20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6895" name="Oval 3551"/>
            <p:cNvSpPr>
              <a:spLocks noChangeArrowheads="1"/>
            </p:cNvSpPr>
            <p:nvPr/>
          </p:nvSpPr>
          <p:spPr bwMode="auto">
            <a:xfrm>
              <a:off x="2140" y="1811"/>
              <a:ext cx="17" cy="21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6896" name="Oval 3552"/>
            <p:cNvSpPr>
              <a:spLocks noChangeArrowheads="1"/>
            </p:cNvSpPr>
            <p:nvPr/>
          </p:nvSpPr>
          <p:spPr bwMode="auto">
            <a:xfrm>
              <a:off x="2138" y="1800"/>
              <a:ext cx="18" cy="19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6897" name="Oval 3553"/>
            <p:cNvSpPr>
              <a:spLocks noChangeArrowheads="1"/>
            </p:cNvSpPr>
            <p:nvPr/>
          </p:nvSpPr>
          <p:spPr bwMode="auto">
            <a:xfrm>
              <a:off x="2136" y="1790"/>
              <a:ext cx="18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6898" name="Oval 3554"/>
            <p:cNvSpPr>
              <a:spLocks noChangeArrowheads="1"/>
            </p:cNvSpPr>
            <p:nvPr/>
          </p:nvSpPr>
          <p:spPr bwMode="auto">
            <a:xfrm>
              <a:off x="2129" y="1777"/>
              <a:ext cx="18" cy="20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6899" name="Oval 3555"/>
            <p:cNvSpPr>
              <a:spLocks noChangeArrowheads="1"/>
            </p:cNvSpPr>
            <p:nvPr/>
          </p:nvSpPr>
          <p:spPr bwMode="auto">
            <a:xfrm>
              <a:off x="2124" y="1769"/>
              <a:ext cx="18" cy="21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6900" name="Oval 3556"/>
            <p:cNvSpPr>
              <a:spLocks noChangeArrowheads="1"/>
            </p:cNvSpPr>
            <p:nvPr/>
          </p:nvSpPr>
          <p:spPr bwMode="auto">
            <a:xfrm>
              <a:off x="2116" y="1764"/>
              <a:ext cx="18" cy="19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6901" name="Oval 3557"/>
            <p:cNvSpPr>
              <a:spLocks noChangeArrowheads="1"/>
            </p:cNvSpPr>
            <p:nvPr/>
          </p:nvSpPr>
          <p:spPr bwMode="auto">
            <a:xfrm>
              <a:off x="2106" y="1764"/>
              <a:ext cx="18" cy="19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6902" name="Oval 3558"/>
            <p:cNvSpPr>
              <a:spLocks noChangeArrowheads="1"/>
            </p:cNvSpPr>
            <p:nvPr/>
          </p:nvSpPr>
          <p:spPr bwMode="auto">
            <a:xfrm>
              <a:off x="2099" y="1770"/>
              <a:ext cx="18" cy="21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6903" name="Oval 3559"/>
            <p:cNvSpPr>
              <a:spLocks noChangeArrowheads="1"/>
            </p:cNvSpPr>
            <p:nvPr/>
          </p:nvSpPr>
          <p:spPr bwMode="auto">
            <a:xfrm>
              <a:off x="2098" y="1780"/>
              <a:ext cx="18" cy="21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6904" name="Oval 3560"/>
            <p:cNvSpPr>
              <a:spLocks noChangeArrowheads="1"/>
            </p:cNvSpPr>
            <p:nvPr/>
          </p:nvSpPr>
          <p:spPr bwMode="auto">
            <a:xfrm>
              <a:off x="2101" y="1791"/>
              <a:ext cx="18" cy="20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6905" name="Oval 3561"/>
            <p:cNvSpPr>
              <a:spLocks noChangeArrowheads="1"/>
            </p:cNvSpPr>
            <p:nvPr/>
          </p:nvSpPr>
          <p:spPr bwMode="auto">
            <a:xfrm>
              <a:off x="2108" y="1799"/>
              <a:ext cx="18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6906" name="Oval 3562"/>
            <p:cNvSpPr>
              <a:spLocks noChangeArrowheads="1"/>
            </p:cNvSpPr>
            <p:nvPr/>
          </p:nvSpPr>
          <p:spPr bwMode="auto">
            <a:xfrm>
              <a:off x="2117" y="1804"/>
              <a:ext cx="18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6907" name="Oval 3563"/>
            <p:cNvSpPr>
              <a:spLocks noChangeArrowheads="1"/>
            </p:cNvSpPr>
            <p:nvPr/>
          </p:nvSpPr>
          <p:spPr bwMode="auto">
            <a:xfrm>
              <a:off x="2125" y="1805"/>
              <a:ext cx="18" cy="19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6908" name="Oval 3564"/>
            <p:cNvSpPr>
              <a:spLocks noChangeArrowheads="1"/>
            </p:cNvSpPr>
            <p:nvPr/>
          </p:nvSpPr>
          <p:spPr bwMode="auto">
            <a:xfrm>
              <a:off x="2142" y="1800"/>
              <a:ext cx="18" cy="19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6909" name="Oval 3565"/>
            <p:cNvSpPr>
              <a:spLocks noChangeArrowheads="1"/>
            </p:cNvSpPr>
            <p:nvPr/>
          </p:nvSpPr>
          <p:spPr bwMode="auto">
            <a:xfrm>
              <a:off x="2147" y="1803"/>
              <a:ext cx="18" cy="19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6910" name="Oval 3566"/>
            <p:cNvSpPr>
              <a:spLocks noChangeArrowheads="1"/>
            </p:cNvSpPr>
            <p:nvPr/>
          </p:nvSpPr>
          <p:spPr bwMode="auto">
            <a:xfrm>
              <a:off x="2159" y="1803"/>
              <a:ext cx="18" cy="19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6911" name="Oval 3567"/>
            <p:cNvSpPr>
              <a:spLocks noChangeArrowheads="1"/>
            </p:cNvSpPr>
            <p:nvPr/>
          </p:nvSpPr>
          <p:spPr bwMode="auto">
            <a:xfrm>
              <a:off x="2172" y="1803"/>
              <a:ext cx="18" cy="19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6912" name="Oval 3568"/>
            <p:cNvSpPr>
              <a:spLocks noChangeArrowheads="1"/>
            </p:cNvSpPr>
            <p:nvPr/>
          </p:nvSpPr>
          <p:spPr bwMode="auto">
            <a:xfrm>
              <a:off x="2184" y="1800"/>
              <a:ext cx="18" cy="19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6913" name="Oval 3569"/>
            <p:cNvSpPr>
              <a:spLocks noChangeArrowheads="1"/>
            </p:cNvSpPr>
            <p:nvPr/>
          </p:nvSpPr>
          <p:spPr bwMode="auto">
            <a:xfrm>
              <a:off x="2289" y="1780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914" name="Oval 3570"/>
            <p:cNvSpPr>
              <a:spLocks noChangeArrowheads="1"/>
            </p:cNvSpPr>
            <p:nvPr/>
          </p:nvSpPr>
          <p:spPr bwMode="auto">
            <a:xfrm>
              <a:off x="2283" y="1772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915" name="Oval 3571"/>
            <p:cNvSpPr>
              <a:spLocks noChangeArrowheads="1"/>
            </p:cNvSpPr>
            <p:nvPr/>
          </p:nvSpPr>
          <p:spPr bwMode="auto">
            <a:xfrm>
              <a:off x="2273" y="176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916" name="Oval 3572"/>
            <p:cNvSpPr>
              <a:spLocks noChangeArrowheads="1"/>
            </p:cNvSpPr>
            <p:nvPr/>
          </p:nvSpPr>
          <p:spPr bwMode="auto">
            <a:xfrm>
              <a:off x="2261" y="176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917" name="Oval 3573"/>
            <p:cNvSpPr>
              <a:spLocks noChangeArrowheads="1"/>
            </p:cNvSpPr>
            <p:nvPr/>
          </p:nvSpPr>
          <p:spPr bwMode="auto">
            <a:xfrm>
              <a:off x="2249" y="1758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918" name="Oval 3574"/>
            <p:cNvSpPr>
              <a:spLocks noChangeArrowheads="1"/>
            </p:cNvSpPr>
            <p:nvPr/>
          </p:nvSpPr>
          <p:spPr bwMode="auto">
            <a:xfrm>
              <a:off x="2237" y="1758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919" name="Oval 3575"/>
            <p:cNvSpPr>
              <a:spLocks noChangeArrowheads="1"/>
            </p:cNvSpPr>
            <p:nvPr/>
          </p:nvSpPr>
          <p:spPr bwMode="auto">
            <a:xfrm>
              <a:off x="2225" y="176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920" name="Oval 3576"/>
            <p:cNvSpPr>
              <a:spLocks noChangeArrowheads="1"/>
            </p:cNvSpPr>
            <p:nvPr/>
          </p:nvSpPr>
          <p:spPr bwMode="auto">
            <a:xfrm>
              <a:off x="2215" y="1768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921" name="Oval 3577"/>
            <p:cNvSpPr>
              <a:spLocks noChangeArrowheads="1"/>
            </p:cNvSpPr>
            <p:nvPr/>
          </p:nvSpPr>
          <p:spPr bwMode="auto">
            <a:xfrm>
              <a:off x="2205" y="1778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922" name="Oval 3578"/>
            <p:cNvSpPr>
              <a:spLocks noChangeArrowheads="1"/>
            </p:cNvSpPr>
            <p:nvPr/>
          </p:nvSpPr>
          <p:spPr bwMode="auto">
            <a:xfrm>
              <a:off x="2199" y="1786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923" name="Oval 3579"/>
            <p:cNvSpPr>
              <a:spLocks noChangeArrowheads="1"/>
            </p:cNvSpPr>
            <p:nvPr/>
          </p:nvSpPr>
          <p:spPr bwMode="auto">
            <a:xfrm>
              <a:off x="2193" y="1795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924" name="Oval 3580"/>
            <p:cNvSpPr>
              <a:spLocks noChangeArrowheads="1"/>
            </p:cNvSpPr>
            <p:nvPr/>
          </p:nvSpPr>
          <p:spPr bwMode="auto">
            <a:xfrm>
              <a:off x="2187" y="1805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925" name="Oval 3581"/>
            <p:cNvSpPr>
              <a:spLocks noChangeArrowheads="1"/>
            </p:cNvSpPr>
            <p:nvPr/>
          </p:nvSpPr>
          <p:spPr bwMode="auto">
            <a:xfrm>
              <a:off x="2183" y="1817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926" name="Oval 3582"/>
            <p:cNvSpPr>
              <a:spLocks noChangeArrowheads="1"/>
            </p:cNvSpPr>
            <p:nvPr/>
          </p:nvSpPr>
          <p:spPr bwMode="auto">
            <a:xfrm>
              <a:off x="2181" y="183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927" name="Oval 3583"/>
            <p:cNvSpPr>
              <a:spLocks noChangeArrowheads="1"/>
            </p:cNvSpPr>
            <p:nvPr/>
          </p:nvSpPr>
          <p:spPr bwMode="auto">
            <a:xfrm>
              <a:off x="2179" y="184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928" name="Oval 3584"/>
            <p:cNvSpPr>
              <a:spLocks noChangeArrowheads="1"/>
            </p:cNvSpPr>
            <p:nvPr/>
          </p:nvSpPr>
          <p:spPr bwMode="auto">
            <a:xfrm>
              <a:off x="2179" y="1852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929" name="Oval 3585"/>
            <p:cNvSpPr>
              <a:spLocks noChangeArrowheads="1"/>
            </p:cNvSpPr>
            <p:nvPr/>
          </p:nvSpPr>
          <p:spPr bwMode="auto">
            <a:xfrm>
              <a:off x="2179" y="1864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930" name="Oval 3586"/>
            <p:cNvSpPr>
              <a:spLocks noChangeArrowheads="1"/>
            </p:cNvSpPr>
            <p:nvPr/>
          </p:nvSpPr>
          <p:spPr bwMode="auto">
            <a:xfrm>
              <a:off x="2181" y="1875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931" name="Oval 3587"/>
            <p:cNvSpPr>
              <a:spLocks noChangeArrowheads="1"/>
            </p:cNvSpPr>
            <p:nvPr/>
          </p:nvSpPr>
          <p:spPr bwMode="auto">
            <a:xfrm>
              <a:off x="2183" y="1887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932" name="Oval 3588"/>
            <p:cNvSpPr>
              <a:spLocks noChangeArrowheads="1"/>
            </p:cNvSpPr>
            <p:nvPr/>
          </p:nvSpPr>
          <p:spPr bwMode="auto">
            <a:xfrm>
              <a:off x="2187" y="1897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933" name="Oval 3589"/>
            <p:cNvSpPr>
              <a:spLocks noChangeArrowheads="1"/>
            </p:cNvSpPr>
            <p:nvPr/>
          </p:nvSpPr>
          <p:spPr bwMode="auto">
            <a:xfrm>
              <a:off x="2191" y="1907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934" name="Oval 3590"/>
            <p:cNvSpPr>
              <a:spLocks noChangeArrowheads="1"/>
            </p:cNvSpPr>
            <p:nvPr/>
          </p:nvSpPr>
          <p:spPr bwMode="auto">
            <a:xfrm>
              <a:off x="2197" y="1918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935" name="Oval 3591"/>
            <p:cNvSpPr>
              <a:spLocks noChangeArrowheads="1"/>
            </p:cNvSpPr>
            <p:nvPr/>
          </p:nvSpPr>
          <p:spPr bwMode="auto">
            <a:xfrm>
              <a:off x="2201" y="192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936" name="Oval 3592"/>
            <p:cNvSpPr>
              <a:spLocks noChangeArrowheads="1"/>
            </p:cNvSpPr>
            <p:nvPr/>
          </p:nvSpPr>
          <p:spPr bwMode="auto">
            <a:xfrm>
              <a:off x="2209" y="1934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937" name="Oval 3593"/>
            <p:cNvSpPr>
              <a:spLocks noChangeArrowheads="1"/>
            </p:cNvSpPr>
            <p:nvPr/>
          </p:nvSpPr>
          <p:spPr bwMode="auto">
            <a:xfrm>
              <a:off x="2217" y="1940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938" name="Oval 3594"/>
            <p:cNvSpPr>
              <a:spLocks noChangeArrowheads="1"/>
            </p:cNvSpPr>
            <p:nvPr/>
          </p:nvSpPr>
          <p:spPr bwMode="auto">
            <a:xfrm>
              <a:off x="2229" y="1944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939" name="Oval 3595"/>
            <p:cNvSpPr>
              <a:spLocks noChangeArrowheads="1"/>
            </p:cNvSpPr>
            <p:nvPr/>
          </p:nvSpPr>
          <p:spPr bwMode="auto">
            <a:xfrm>
              <a:off x="2239" y="1946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940" name="Oval 3596"/>
            <p:cNvSpPr>
              <a:spLocks noChangeArrowheads="1"/>
            </p:cNvSpPr>
            <p:nvPr/>
          </p:nvSpPr>
          <p:spPr bwMode="auto">
            <a:xfrm>
              <a:off x="2249" y="1949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941" name="Oval 3597"/>
            <p:cNvSpPr>
              <a:spLocks noChangeArrowheads="1"/>
            </p:cNvSpPr>
            <p:nvPr/>
          </p:nvSpPr>
          <p:spPr bwMode="auto">
            <a:xfrm>
              <a:off x="2257" y="1949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942" name="Oval 3598"/>
            <p:cNvSpPr>
              <a:spLocks noChangeArrowheads="1"/>
            </p:cNvSpPr>
            <p:nvPr/>
          </p:nvSpPr>
          <p:spPr bwMode="auto">
            <a:xfrm>
              <a:off x="2267" y="1944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943" name="Oval 3599"/>
            <p:cNvSpPr>
              <a:spLocks noChangeArrowheads="1"/>
            </p:cNvSpPr>
            <p:nvPr/>
          </p:nvSpPr>
          <p:spPr bwMode="auto">
            <a:xfrm>
              <a:off x="2277" y="1938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944" name="Oval 3600"/>
            <p:cNvSpPr>
              <a:spLocks noChangeArrowheads="1"/>
            </p:cNvSpPr>
            <p:nvPr/>
          </p:nvSpPr>
          <p:spPr bwMode="auto">
            <a:xfrm>
              <a:off x="2285" y="1930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945" name="Oval 3601"/>
            <p:cNvSpPr>
              <a:spLocks noChangeArrowheads="1"/>
            </p:cNvSpPr>
            <p:nvPr/>
          </p:nvSpPr>
          <p:spPr bwMode="auto">
            <a:xfrm>
              <a:off x="2293" y="192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946" name="Oval 3602"/>
            <p:cNvSpPr>
              <a:spLocks noChangeArrowheads="1"/>
            </p:cNvSpPr>
            <p:nvPr/>
          </p:nvSpPr>
          <p:spPr bwMode="auto">
            <a:xfrm>
              <a:off x="2299" y="191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947" name="Oval 3603"/>
            <p:cNvSpPr>
              <a:spLocks noChangeArrowheads="1"/>
            </p:cNvSpPr>
            <p:nvPr/>
          </p:nvSpPr>
          <p:spPr bwMode="auto">
            <a:xfrm>
              <a:off x="2305" y="1901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948" name="Oval 3604"/>
            <p:cNvSpPr>
              <a:spLocks noChangeArrowheads="1"/>
            </p:cNvSpPr>
            <p:nvPr/>
          </p:nvSpPr>
          <p:spPr bwMode="auto">
            <a:xfrm>
              <a:off x="2309" y="1889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949" name="Oval 3605"/>
            <p:cNvSpPr>
              <a:spLocks noChangeArrowheads="1"/>
            </p:cNvSpPr>
            <p:nvPr/>
          </p:nvSpPr>
          <p:spPr bwMode="auto">
            <a:xfrm>
              <a:off x="2311" y="1879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950" name="Oval 3606"/>
            <p:cNvSpPr>
              <a:spLocks noChangeArrowheads="1"/>
            </p:cNvSpPr>
            <p:nvPr/>
          </p:nvSpPr>
          <p:spPr bwMode="auto">
            <a:xfrm>
              <a:off x="2311" y="1869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951" name="Oval 3607"/>
            <p:cNvSpPr>
              <a:spLocks noChangeArrowheads="1"/>
            </p:cNvSpPr>
            <p:nvPr/>
          </p:nvSpPr>
          <p:spPr bwMode="auto">
            <a:xfrm>
              <a:off x="2313" y="1860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952" name="Oval 3608"/>
            <p:cNvSpPr>
              <a:spLocks noChangeArrowheads="1"/>
            </p:cNvSpPr>
            <p:nvPr/>
          </p:nvSpPr>
          <p:spPr bwMode="auto">
            <a:xfrm>
              <a:off x="2311" y="185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953" name="Oval 3609"/>
            <p:cNvSpPr>
              <a:spLocks noChangeArrowheads="1"/>
            </p:cNvSpPr>
            <p:nvPr/>
          </p:nvSpPr>
          <p:spPr bwMode="auto">
            <a:xfrm>
              <a:off x="2311" y="184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954" name="Oval 3610"/>
            <p:cNvSpPr>
              <a:spLocks noChangeArrowheads="1"/>
            </p:cNvSpPr>
            <p:nvPr/>
          </p:nvSpPr>
          <p:spPr bwMode="auto">
            <a:xfrm>
              <a:off x="2311" y="183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955" name="Oval 3611"/>
            <p:cNvSpPr>
              <a:spLocks noChangeArrowheads="1"/>
            </p:cNvSpPr>
            <p:nvPr/>
          </p:nvSpPr>
          <p:spPr bwMode="auto">
            <a:xfrm>
              <a:off x="2309" y="1819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956" name="Oval 3612"/>
            <p:cNvSpPr>
              <a:spLocks noChangeArrowheads="1"/>
            </p:cNvSpPr>
            <p:nvPr/>
          </p:nvSpPr>
          <p:spPr bwMode="auto">
            <a:xfrm>
              <a:off x="2307" y="1807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957" name="Oval 3613"/>
            <p:cNvSpPr>
              <a:spLocks noChangeArrowheads="1"/>
            </p:cNvSpPr>
            <p:nvPr/>
          </p:nvSpPr>
          <p:spPr bwMode="auto">
            <a:xfrm>
              <a:off x="2301" y="1797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958" name="Oval 3614"/>
            <p:cNvSpPr>
              <a:spLocks noChangeArrowheads="1"/>
            </p:cNvSpPr>
            <p:nvPr/>
          </p:nvSpPr>
          <p:spPr bwMode="auto">
            <a:xfrm>
              <a:off x="2295" y="1786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959" name="Oval 3615"/>
            <p:cNvSpPr>
              <a:spLocks noChangeArrowheads="1"/>
            </p:cNvSpPr>
            <p:nvPr/>
          </p:nvSpPr>
          <p:spPr bwMode="auto">
            <a:xfrm>
              <a:off x="2317" y="1761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960" name="Oval 3616"/>
            <p:cNvSpPr>
              <a:spLocks noChangeArrowheads="1"/>
            </p:cNvSpPr>
            <p:nvPr/>
          </p:nvSpPr>
          <p:spPr bwMode="auto">
            <a:xfrm>
              <a:off x="2316" y="1771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961" name="Oval 3617"/>
            <p:cNvSpPr>
              <a:spLocks noChangeArrowheads="1"/>
            </p:cNvSpPr>
            <p:nvPr/>
          </p:nvSpPr>
          <p:spPr bwMode="auto">
            <a:xfrm>
              <a:off x="2316" y="1781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962" name="Oval 3618"/>
            <p:cNvSpPr>
              <a:spLocks noChangeArrowheads="1"/>
            </p:cNvSpPr>
            <p:nvPr/>
          </p:nvSpPr>
          <p:spPr bwMode="auto">
            <a:xfrm>
              <a:off x="2316" y="179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963" name="Oval 3619"/>
            <p:cNvSpPr>
              <a:spLocks noChangeArrowheads="1"/>
            </p:cNvSpPr>
            <p:nvPr/>
          </p:nvSpPr>
          <p:spPr bwMode="auto">
            <a:xfrm>
              <a:off x="2317" y="180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964" name="Oval 3620"/>
            <p:cNvSpPr>
              <a:spLocks noChangeArrowheads="1"/>
            </p:cNvSpPr>
            <p:nvPr/>
          </p:nvSpPr>
          <p:spPr bwMode="auto">
            <a:xfrm>
              <a:off x="2316" y="1816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965" name="Oval 3621"/>
            <p:cNvSpPr>
              <a:spLocks noChangeArrowheads="1"/>
            </p:cNvSpPr>
            <p:nvPr/>
          </p:nvSpPr>
          <p:spPr bwMode="auto">
            <a:xfrm>
              <a:off x="2316" y="1826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966" name="Oval 3622"/>
            <p:cNvSpPr>
              <a:spLocks noChangeArrowheads="1"/>
            </p:cNvSpPr>
            <p:nvPr/>
          </p:nvSpPr>
          <p:spPr bwMode="auto">
            <a:xfrm>
              <a:off x="2316" y="1837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967" name="Oval 3623"/>
            <p:cNvSpPr>
              <a:spLocks noChangeArrowheads="1"/>
            </p:cNvSpPr>
            <p:nvPr/>
          </p:nvSpPr>
          <p:spPr bwMode="auto">
            <a:xfrm>
              <a:off x="2315" y="1847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968" name="Oval 3624"/>
            <p:cNvSpPr>
              <a:spLocks noChangeArrowheads="1"/>
            </p:cNvSpPr>
            <p:nvPr/>
          </p:nvSpPr>
          <p:spPr bwMode="auto">
            <a:xfrm>
              <a:off x="2314" y="1857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969" name="Oval 3625"/>
            <p:cNvSpPr>
              <a:spLocks noChangeArrowheads="1"/>
            </p:cNvSpPr>
            <p:nvPr/>
          </p:nvSpPr>
          <p:spPr bwMode="auto">
            <a:xfrm>
              <a:off x="2314" y="1867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970" name="Oval 3626"/>
            <p:cNvSpPr>
              <a:spLocks noChangeArrowheads="1"/>
            </p:cNvSpPr>
            <p:nvPr/>
          </p:nvSpPr>
          <p:spPr bwMode="auto">
            <a:xfrm>
              <a:off x="2314" y="1878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971" name="Oval 3627"/>
            <p:cNvSpPr>
              <a:spLocks noChangeArrowheads="1"/>
            </p:cNvSpPr>
            <p:nvPr/>
          </p:nvSpPr>
          <p:spPr bwMode="auto">
            <a:xfrm>
              <a:off x="2315" y="1888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972" name="Oval 3628"/>
            <p:cNvSpPr>
              <a:spLocks noChangeArrowheads="1"/>
            </p:cNvSpPr>
            <p:nvPr/>
          </p:nvSpPr>
          <p:spPr bwMode="auto">
            <a:xfrm>
              <a:off x="2314" y="1898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973" name="Oval 3629"/>
            <p:cNvSpPr>
              <a:spLocks noChangeArrowheads="1"/>
            </p:cNvSpPr>
            <p:nvPr/>
          </p:nvSpPr>
          <p:spPr bwMode="auto">
            <a:xfrm>
              <a:off x="2314" y="1909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974" name="Oval 3630"/>
            <p:cNvSpPr>
              <a:spLocks noChangeArrowheads="1"/>
            </p:cNvSpPr>
            <p:nvPr/>
          </p:nvSpPr>
          <p:spPr bwMode="auto">
            <a:xfrm>
              <a:off x="2314" y="1919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975" name="Oval 3631"/>
            <p:cNvSpPr>
              <a:spLocks noChangeArrowheads="1"/>
            </p:cNvSpPr>
            <p:nvPr/>
          </p:nvSpPr>
          <p:spPr bwMode="auto">
            <a:xfrm>
              <a:off x="2316" y="1927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976" name="Oval 3632"/>
            <p:cNvSpPr>
              <a:spLocks noChangeArrowheads="1"/>
            </p:cNvSpPr>
            <p:nvPr/>
          </p:nvSpPr>
          <p:spPr bwMode="auto">
            <a:xfrm>
              <a:off x="2320" y="1937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977" name="Oval 3633"/>
            <p:cNvSpPr>
              <a:spLocks noChangeArrowheads="1"/>
            </p:cNvSpPr>
            <p:nvPr/>
          </p:nvSpPr>
          <p:spPr bwMode="auto">
            <a:xfrm>
              <a:off x="2328" y="1945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978" name="Oval 3634"/>
            <p:cNvSpPr>
              <a:spLocks noChangeArrowheads="1"/>
            </p:cNvSpPr>
            <p:nvPr/>
          </p:nvSpPr>
          <p:spPr bwMode="auto">
            <a:xfrm>
              <a:off x="2338" y="1948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979" name="Oval 3635"/>
            <p:cNvSpPr>
              <a:spLocks noChangeArrowheads="1"/>
            </p:cNvSpPr>
            <p:nvPr/>
          </p:nvSpPr>
          <p:spPr bwMode="auto">
            <a:xfrm>
              <a:off x="2350" y="1945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980" name="Oval 3636"/>
            <p:cNvSpPr>
              <a:spLocks noChangeArrowheads="1"/>
            </p:cNvSpPr>
            <p:nvPr/>
          </p:nvSpPr>
          <p:spPr bwMode="auto">
            <a:xfrm>
              <a:off x="2354" y="1939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981" name="Oval 3637"/>
            <p:cNvSpPr>
              <a:spLocks noChangeArrowheads="1"/>
            </p:cNvSpPr>
            <p:nvPr/>
          </p:nvSpPr>
          <p:spPr bwMode="auto">
            <a:xfrm>
              <a:off x="2360" y="1931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982" name="Oval 3638"/>
            <p:cNvSpPr>
              <a:spLocks noChangeArrowheads="1"/>
            </p:cNvSpPr>
            <p:nvPr/>
          </p:nvSpPr>
          <p:spPr bwMode="auto">
            <a:xfrm>
              <a:off x="2368" y="1921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983" name="Oval 3639"/>
            <p:cNvSpPr>
              <a:spLocks noChangeArrowheads="1"/>
            </p:cNvSpPr>
            <p:nvPr/>
          </p:nvSpPr>
          <p:spPr bwMode="auto">
            <a:xfrm>
              <a:off x="2372" y="1911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984" name="Oval 3640"/>
            <p:cNvSpPr>
              <a:spLocks noChangeArrowheads="1"/>
            </p:cNvSpPr>
            <p:nvPr/>
          </p:nvSpPr>
          <p:spPr bwMode="auto">
            <a:xfrm>
              <a:off x="2376" y="1902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985" name="Oval 3641"/>
            <p:cNvSpPr>
              <a:spLocks noChangeArrowheads="1"/>
            </p:cNvSpPr>
            <p:nvPr/>
          </p:nvSpPr>
          <p:spPr bwMode="auto">
            <a:xfrm>
              <a:off x="2382" y="1892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986" name="Oval 3642"/>
            <p:cNvSpPr>
              <a:spLocks noChangeArrowheads="1"/>
            </p:cNvSpPr>
            <p:nvPr/>
          </p:nvSpPr>
          <p:spPr bwMode="auto">
            <a:xfrm>
              <a:off x="2387" y="188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987" name="Oval 3643"/>
            <p:cNvSpPr>
              <a:spLocks noChangeArrowheads="1"/>
            </p:cNvSpPr>
            <p:nvPr/>
          </p:nvSpPr>
          <p:spPr bwMode="auto">
            <a:xfrm>
              <a:off x="2391" y="187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988" name="Oval 3644"/>
            <p:cNvSpPr>
              <a:spLocks noChangeArrowheads="1"/>
            </p:cNvSpPr>
            <p:nvPr/>
          </p:nvSpPr>
          <p:spPr bwMode="auto">
            <a:xfrm>
              <a:off x="2393" y="1865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989" name="Oval 3645"/>
            <p:cNvSpPr>
              <a:spLocks noChangeArrowheads="1"/>
            </p:cNvSpPr>
            <p:nvPr/>
          </p:nvSpPr>
          <p:spPr bwMode="auto">
            <a:xfrm>
              <a:off x="2399" y="1855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990" name="Oval 3646"/>
            <p:cNvSpPr>
              <a:spLocks noChangeArrowheads="1"/>
            </p:cNvSpPr>
            <p:nvPr/>
          </p:nvSpPr>
          <p:spPr bwMode="auto">
            <a:xfrm>
              <a:off x="2403" y="1845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991" name="Oval 3647"/>
            <p:cNvSpPr>
              <a:spLocks noChangeArrowheads="1"/>
            </p:cNvSpPr>
            <p:nvPr/>
          </p:nvSpPr>
          <p:spPr bwMode="auto">
            <a:xfrm>
              <a:off x="2407" y="1835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992" name="Oval 3648"/>
            <p:cNvSpPr>
              <a:spLocks noChangeArrowheads="1"/>
            </p:cNvSpPr>
            <p:nvPr/>
          </p:nvSpPr>
          <p:spPr bwMode="auto">
            <a:xfrm>
              <a:off x="2424" y="1671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993" name="Oval 3649"/>
            <p:cNvSpPr>
              <a:spLocks noChangeArrowheads="1"/>
            </p:cNvSpPr>
            <p:nvPr/>
          </p:nvSpPr>
          <p:spPr bwMode="auto">
            <a:xfrm>
              <a:off x="2424" y="1677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994" name="Oval 3650"/>
            <p:cNvSpPr>
              <a:spLocks noChangeArrowheads="1"/>
            </p:cNvSpPr>
            <p:nvPr/>
          </p:nvSpPr>
          <p:spPr bwMode="auto">
            <a:xfrm>
              <a:off x="2424" y="1687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995" name="Oval 3651"/>
            <p:cNvSpPr>
              <a:spLocks noChangeArrowheads="1"/>
            </p:cNvSpPr>
            <p:nvPr/>
          </p:nvSpPr>
          <p:spPr bwMode="auto">
            <a:xfrm>
              <a:off x="2424" y="1695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996" name="Oval 3652"/>
            <p:cNvSpPr>
              <a:spLocks noChangeArrowheads="1"/>
            </p:cNvSpPr>
            <p:nvPr/>
          </p:nvSpPr>
          <p:spPr bwMode="auto">
            <a:xfrm>
              <a:off x="2424" y="1705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997" name="Oval 3653"/>
            <p:cNvSpPr>
              <a:spLocks noChangeArrowheads="1"/>
            </p:cNvSpPr>
            <p:nvPr/>
          </p:nvSpPr>
          <p:spPr bwMode="auto">
            <a:xfrm>
              <a:off x="2424" y="1709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998" name="Oval 3654"/>
            <p:cNvSpPr>
              <a:spLocks noChangeArrowheads="1"/>
            </p:cNvSpPr>
            <p:nvPr/>
          </p:nvSpPr>
          <p:spPr bwMode="auto">
            <a:xfrm>
              <a:off x="2424" y="172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999" name="Oval 3655"/>
            <p:cNvSpPr>
              <a:spLocks noChangeArrowheads="1"/>
            </p:cNvSpPr>
            <p:nvPr/>
          </p:nvSpPr>
          <p:spPr bwMode="auto">
            <a:xfrm>
              <a:off x="2424" y="172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000" name="Oval 3656"/>
            <p:cNvSpPr>
              <a:spLocks noChangeArrowheads="1"/>
            </p:cNvSpPr>
            <p:nvPr/>
          </p:nvSpPr>
          <p:spPr bwMode="auto">
            <a:xfrm>
              <a:off x="2424" y="1736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001" name="Oval 3657"/>
            <p:cNvSpPr>
              <a:spLocks noChangeArrowheads="1"/>
            </p:cNvSpPr>
            <p:nvPr/>
          </p:nvSpPr>
          <p:spPr bwMode="auto">
            <a:xfrm>
              <a:off x="2424" y="1744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002" name="Oval 3658"/>
            <p:cNvSpPr>
              <a:spLocks noChangeArrowheads="1"/>
            </p:cNvSpPr>
            <p:nvPr/>
          </p:nvSpPr>
          <p:spPr bwMode="auto">
            <a:xfrm>
              <a:off x="2426" y="1755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003" name="Oval 3659"/>
            <p:cNvSpPr>
              <a:spLocks noChangeArrowheads="1"/>
            </p:cNvSpPr>
            <p:nvPr/>
          </p:nvSpPr>
          <p:spPr bwMode="auto">
            <a:xfrm>
              <a:off x="2424" y="1757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004" name="Oval 3660"/>
            <p:cNvSpPr>
              <a:spLocks noChangeArrowheads="1"/>
            </p:cNvSpPr>
            <p:nvPr/>
          </p:nvSpPr>
          <p:spPr bwMode="auto">
            <a:xfrm>
              <a:off x="2426" y="1767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005" name="Oval 3661"/>
            <p:cNvSpPr>
              <a:spLocks noChangeArrowheads="1"/>
            </p:cNvSpPr>
            <p:nvPr/>
          </p:nvSpPr>
          <p:spPr bwMode="auto">
            <a:xfrm>
              <a:off x="2426" y="1771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006" name="Oval 3662"/>
            <p:cNvSpPr>
              <a:spLocks noChangeArrowheads="1"/>
            </p:cNvSpPr>
            <p:nvPr/>
          </p:nvSpPr>
          <p:spPr bwMode="auto">
            <a:xfrm>
              <a:off x="2424" y="1781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007" name="Oval 3663"/>
            <p:cNvSpPr>
              <a:spLocks noChangeArrowheads="1"/>
            </p:cNvSpPr>
            <p:nvPr/>
          </p:nvSpPr>
          <p:spPr bwMode="auto">
            <a:xfrm>
              <a:off x="2424" y="1787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008" name="Oval 3664"/>
            <p:cNvSpPr>
              <a:spLocks noChangeArrowheads="1"/>
            </p:cNvSpPr>
            <p:nvPr/>
          </p:nvSpPr>
          <p:spPr bwMode="auto">
            <a:xfrm>
              <a:off x="2424" y="1798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009" name="Oval 3665"/>
            <p:cNvSpPr>
              <a:spLocks noChangeArrowheads="1"/>
            </p:cNvSpPr>
            <p:nvPr/>
          </p:nvSpPr>
          <p:spPr bwMode="auto">
            <a:xfrm>
              <a:off x="2424" y="1808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010" name="Oval 3666"/>
            <p:cNvSpPr>
              <a:spLocks noChangeArrowheads="1"/>
            </p:cNvSpPr>
            <p:nvPr/>
          </p:nvSpPr>
          <p:spPr bwMode="auto">
            <a:xfrm>
              <a:off x="2424" y="1816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011" name="Oval 3667"/>
            <p:cNvSpPr>
              <a:spLocks noChangeArrowheads="1"/>
            </p:cNvSpPr>
            <p:nvPr/>
          </p:nvSpPr>
          <p:spPr bwMode="auto">
            <a:xfrm>
              <a:off x="2424" y="1826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012" name="Oval 3668"/>
            <p:cNvSpPr>
              <a:spLocks noChangeArrowheads="1"/>
            </p:cNvSpPr>
            <p:nvPr/>
          </p:nvSpPr>
          <p:spPr bwMode="auto">
            <a:xfrm>
              <a:off x="2424" y="1835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013" name="Oval 3669"/>
            <p:cNvSpPr>
              <a:spLocks noChangeArrowheads="1"/>
            </p:cNvSpPr>
            <p:nvPr/>
          </p:nvSpPr>
          <p:spPr bwMode="auto">
            <a:xfrm>
              <a:off x="2426" y="169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014" name="Oval 3670"/>
            <p:cNvSpPr>
              <a:spLocks noChangeArrowheads="1"/>
            </p:cNvSpPr>
            <p:nvPr/>
          </p:nvSpPr>
          <p:spPr bwMode="auto">
            <a:xfrm>
              <a:off x="2410" y="1822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015" name="Oval 3671"/>
            <p:cNvSpPr>
              <a:spLocks noChangeArrowheads="1"/>
            </p:cNvSpPr>
            <p:nvPr/>
          </p:nvSpPr>
          <p:spPr bwMode="auto">
            <a:xfrm>
              <a:off x="2414" y="1812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016" name="Oval 3672"/>
            <p:cNvSpPr>
              <a:spLocks noChangeArrowheads="1"/>
            </p:cNvSpPr>
            <p:nvPr/>
          </p:nvSpPr>
          <p:spPr bwMode="auto">
            <a:xfrm>
              <a:off x="2416" y="180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017" name="Oval 3673"/>
            <p:cNvSpPr>
              <a:spLocks noChangeArrowheads="1"/>
            </p:cNvSpPr>
            <p:nvPr/>
          </p:nvSpPr>
          <p:spPr bwMode="auto">
            <a:xfrm>
              <a:off x="2420" y="179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018" name="Oval 3674"/>
            <p:cNvSpPr>
              <a:spLocks noChangeArrowheads="1"/>
            </p:cNvSpPr>
            <p:nvPr/>
          </p:nvSpPr>
          <p:spPr bwMode="auto">
            <a:xfrm>
              <a:off x="2422" y="1779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019" name="Oval 3675"/>
            <p:cNvSpPr>
              <a:spLocks noChangeArrowheads="1"/>
            </p:cNvSpPr>
            <p:nvPr/>
          </p:nvSpPr>
          <p:spPr bwMode="auto">
            <a:xfrm>
              <a:off x="2422" y="1769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020" name="Oval 3676"/>
            <p:cNvSpPr>
              <a:spLocks noChangeArrowheads="1"/>
            </p:cNvSpPr>
            <p:nvPr/>
          </p:nvSpPr>
          <p:spPr bwMode="auto">
            <a:xfrm>
              <a:off x="2424" y="1759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021" name="Oval 3677"/>
            <p:cNvSpPr>
              <a:spLocks noChangeArrowheads="1"/>
            </p:cNvSpPr>
            <p:nvPr/>
          </p:nvSpPr>
          <p:spPr bwMode="auto">
            <a:xfrm>
              <a:off x="2424" y="1746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022" name="Oval 3678"/>
            <p:cNvSpPr>
              <a:spLocks noChangeArrowheads="1"/>
            </p:cNvSpPr>
            <p:nvPr/>
          </p:nvSpPr>
          <p:spPr bwMode="auto">
            <a:xfrm>
              <a:off x="2426" y="1732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023" name="Oval 3679"/>
            <p:cNvSpPr>
              <a:spLocks noChangeArrowheads="1"/>
            </p:cNvSpPr>
            <p:nvPr/>
          </p:nvSpPr>
          <p:spPr bwMode="auto">
            <a:xfrm>
              <a:off x="2426" y="172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024" name="Oval 3680"/>
            <p:cNvSpPr>
              <a:spLocks noChangeArrowheads="1"/>
            </p:cNvSpPr>
            <p:nvPr/>
          </p:nvSpPr>
          <p:spPr bwMode="auto">
            <a:xfrm>
              <a:off x="2426" y="171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025" name="Oval 3681"/>
            <p:cNvSpPr>
              <a:spLocks noChangeArrowheads="1"/>
            </p:cNvSpPr>
            <p:nvPr/>
          </p:nvSpPr>
          <p:spPr bwMode="auto">
            <a:xfrm>
              <a:off x="2426" y="1701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026" name="Oval 3682"/>
            <p:cNvSpPr>
              <a:spLocks noChangeArrowheads="1"/>
            </p:cNvSpPr>
            <p:nvPr/>
          </p:nvSpPr>
          <p:spPr bwMode="auto">
            <a:xfrm>
              <a:off x="2426" y="1691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027" name="Oval 3683"/>
            <p:cNvSpPr>
              <a:spLocks noChangeArrowheads="1"/>
            </p:cNvSpPr>
            <p:nvPr/>
          </p:nvSpPr>
          <p:spPr bwMode="auto">
            <a:xfrm>
              <a:off x="2426" y="1681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028" name="Oval 3684"/>
            <p:cNvSpPr>
              <a:spLocks noChangeArrowheads="1"/>
            </p:cNvSpPr>
            <p:nvPr/>
          </p:nvSpPr>
          <p:spPr bwMode="auto">
            <a:xfrm>
              <a:off x="2426" y="1671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029" name="Oval 3685"/>
            <p:cNvSpPr>
              <a:spLocks noChangeArrowheads="1"/>
            </p:cNvSpPr>
            <p:nvPr/>
          </p:nvSpPr>
          <p:spPr bwMode="auto">
            <a:xfrm>
              <a:off x="2390" y="1761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030" name="Oval 3686"/>
            <p:cNvSpPr>
              <a:spLocks noChangeArrowheads="1"/>
            </p:cNvSpPr>
            <p:nvPr/>
          </p:nvSpPr>
          <p:spPr bwMode="auto">
            <a:xfrm>
              <a:off x="2400" y="1761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031" name="Oval 3687"/>
            <p:cNvSpPr>
              <a:spLocks noChangeArrowheads="1"/>
            </p:cNvSpPr>
            <p:nvPr/>
          </p:nvSpPr>
          <p:spPr bwMode="auto">
            <a:xfrm>
              <a:off x="2410" y="1761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032" name="Oval 3688"/>
            <p:cNvSpPr>
              <a:spLocks noChangeArrowheads="1"/>
            </p:cNvSpPr>
            <p:nvPr/>
          </p:nvSpPr>
          <p:spPr bwMode="auto">
            <a:xfrm>
              <a:off x="2424" y="1761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033" name="Oval 3689"/>
            <p:cNvSpPr>
              <a:spLocks noChangeArrowheads="1"/>
            </p:cNvSpPr>
            <p:nvPr/>
          </p:nvSpPr>
          <p:spPr bwMode="auto">
            <a:xfrm>
              <a:off x="2436" y="1763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034" name="Oval 3690"/>
            <p:cNvSpPr>
              <a:spLocks noChangeArrowheads="1"/>
            </p:cNvSpPr>
            <p:nvPr/>
          </p:nvSpPr>
          <p:spPr bwMode="auto">
            <a:xfrm>
              <a:off x="2444" y="1763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035" name="Oval 3691"/>
            <p:cNvSpPr>
              <a:spLocks noChangeArrowheads="1"/>
            </p:cNvSpPr>
            <p:nvPr/>
          </p:nvSpPr>
          <p:spPr bwMode="auto">
            <a:xfrm>
              <a:off x="2452" y="1761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036" name="AutoShape 3692"/>
            <p:cNvSpPr>
              <a:spLocks noChangeArrowheads="1"/>
            </p:cNvSpPr>
            <p:nvPr/>
          </p:nvSpPr>
          <p:spPr bwMode="auto">
            <a:xfrm>
              <a:off x="2225" y="1702"/>
              <a:ext cx="19" cy="20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037" name="AutoShape 3693"/>
            <p:cNvSpPr>
              <a:spLocks noChangeArrowheads="1"/>
            </p:cNvSpPr>
            <p:nvPr/>
          </p:nvSpPr>
          <p:spPr bwMode="auto">
            <a:xfrm>
              <a:off x="2231" y="1708"/>
              <a:ext cx="19" cy="20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038" name="AutoShape 3694"/>
            <p:cNvSpPr>
              <a:spLocks noChangeArrowheads="1"/>
            </p:cNvSpPr>
            <p:nvPr/>
          </p:nvSpPr>
          <p:spPr bwMode="auto">
            <a:xfrm>
              <a:off x="2239" y="1717"/>
              <a:ext cx="19" cy="19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039" name="AutoShape 3695"/>
            <p:cNvSpPr>
              <a:spLocks noChangeArrowheads="1"/>
            </p:cNvSpPr>
            <p:nvPr/>
          </p:nvSpPr>
          <p:spPr bwMode="auto">
            <a:xfrm>
              <a:off x="2249" y="1723"/>
              <a:ext cx="19" cy="19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040" name="AutoShape 3696"/>
            <p:cNvSpPr>
              <a:spLocks noChangeArrowheads="1"/>
            </p:cNvSpPr>
            <p:nvPr/>
          </p:nvSpPr>
          <p:spPr bwMode="auto">
            <a:xfrm>
              <a:off x="2261" y="1725"/>
              <a:ext cx="19" cy="19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041" name="AutoShape 3697"/>
            <p:cNvSpPr>
              <a:spLocks noChangeArrowheads="1"/>
            </p:cNvSpPr>
            <p:nvPr/>
          </p:nvSpPr>
          <p:spPr bwMode="auto">
            <a:xfrm>
              <a:off x="2277" y="1721"/>
              <a:ext cx="19" cy="19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042" name="AutoShape 3698"/>
            <p:cNvSpPr>
              <a:spLocks noChangeArrowheads="1"/>
            </p:cNvSpPr>
            <p:nvPr/>
          </p:nvSpPr>
          <p:spPr bwMode="auto">
            <a:xfrm>
              <a:off x="2285" y="1713"/>
              <a:ext cx="19" cy="19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043" name="AutoShape 3699"/>
            <p:cNvSpPr>
              <a:spLocks noChangeArrowheads="1"/>
            </p:cNvSpPr>
            <p:nvPr/>
          </p:nvSpPr>
          <p:spPr bwMode="auto">
            <a:xfrm>
              <a:off x="2293" y="1704"/>
              <a:ext cx="19" cy="20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044" name="Oval 3700"/>
            <p:cNvSpPr>
              <a:spLocks noChangeArrowheads="1"/>
            </p:cNvSpPr>
            <p:nvPr/>
          </p:nvSpPr>
          <p:spPr bwMode="auto">
            <a:xfrm>
              <a:off x="2315" y="1634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045" name="Oval 3701"/>
            <p:cNvSpPr>
              <a:spLocks noChangeArrowheads="1"/>
            </p:cNvSpPr>
            <p:nvPr/>
          </p:nvSpPr>
          <p:spPr bwMode="auto">
            <a:xfrm>
              <a:off x="2307" y="1644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046" name="Oval 3702"/>
            <p:cNvSpPr>
              <a:spLocks noChangeArrowheads="1"/>
            </p:cNvSpPr>
            <p:nvPr/>
          </p:nvSpPr>
          <p:spPr bwMode="auto">
            <a:xfrm>
              <a:off x="2299" y="1655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047" name="Oval 3703"/>
            <p:cNvSpPr>
              <a:spLocks noChangeArrowheads="1"/>
            </p:cNvSpPr>
            <p:nvPr/>
          </p:nvSpPr>
          <p:spPr bwMode="auto">
            <a:xfrm>
              <a:off x="2293" y="1663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048" name="Oval 3704"/>
            <p:cNvSpPr>
              <a:spLocks noChangeArrowheads="1"/>
            </p:cNvSpPr>
            <p:nvPr/>
          </p:nvSpPr>
          <p:spPr bwMode="auto">
            <a:xfrm>
              <a:off x="2287" y="1671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049" name="Oval 3705"/>
            <p:cNvSpPr>
              <a:spLocks noChangeArrowheads="1"/>
            </p:cNvSpPr>
            <p:nvPr/>
          </p:nvSpPr>
          <p:spPr bwMode="auto">
            <a:xfrm>
              <a:off x="2279" y="1681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050" name="AutoShape 3706"/>
            <p:cNvSpPr>
              <a:spLocks noChangeArrowheads="1"/>
            </p:cNvSpPr>
            <p:nvPr/>
          </p:nvSpPr>
          <p:spPr bwMode="auto">
            <a:xfrm>
              <a:off x="2698" y="1819"/>
              <a:ext cx="18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051" name="AutoShape 3707"/>
            <p:cNvSpPr>
              <a:spLocks noChangeArrowheads="1"/>
            </p:cNvSpPr>
            <p:nvPr/>
          </p:nvSpPr>
          <p:spPr bwMode="auto">
            <a:xfrm>
              <a:off x="2704" y="1813"/>
              <a:ext cx="17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052" name="AutoShape 3708"/>
            <p:cNvSpPr>
              <a:spLocks noChangeArrowheads="1"/>
            </p:cNvSpPr>
            <p:nvPr/>
          </p:nvSpPr>
          <p:spPr bwMode="auto">
            <a:xfrm>
              <a:off x="2708" y="1809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053" name="AutoShape 3709"/>
            <p:cNvSpPr>
              <a:spLocks noChangeArrowheads="1"/>
            </p:cNvSpPr>
            <p:nvPr/>
          </p:nvSpPr>
          <p:spPr bwMode="auto">
            <a:xfrm>
              <a:off x="2714" y="1802"/>
              <a:ext cx="19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054" name="AutoShape 3710"/>
            <p:cNvSpPr>
              <a:spLocks noChangeArrowheads="1"/>
            </p:cNvSpPr>
            <p:nvPr/>
          </p:nvSpPr>
          <p:spPr bwMode="auto">
            <a:xfrm>
              <a:off x="2721" y="1795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055" name="AutoShape 3711"/>
            <p:cNvSpPr>
              <a:spLocks noChangeArrowheads="1"/>
            </p:cNvSpPr>
            <p:nvPr/>
          </p:nvSpPr>
          <p:spPr bwMode="auto">
            <a:xfrm>
              <a:off x="2729" y="1789"/>
              <a:ext cx="18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056" name="AutoShape 3712"/>
            <p:cNvSpPr>
              <a:spLocks noChangeArrowheads="1"/>
            </p:cNvSpPr>
            <p:nvPr/>
          </p:nvSpPr>
          <p:spPr bwMode="auto">
            <a:xfrm>
              <a:off x="2736" y="1782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057" name="AutoShape 3713"/>
            <p:cNvSpPr>
              <a:spLocks noChangeArrowheads="1"/>
            </p:cNvSpPr>
            <p:nvPr/>
          </p:nvSpPr>
          <p:spPr bwMode="auto">
            <a:xfrm>
              <a:off x="2745" y="1778"/>
              <a:ext cx="17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058" name="AutoShape 3714"/>
            <p:cNvSpPr>
              <a:spLocks noChangeArrowheads="1"/>
            </p:cNvSpPr>
            <p:nvPr/>
          </p:nvSpPr>
          <p:spPr bwMode="auto">
            <a:xfrm>
              <a:off x="2751" y="1775"/>
              <a:ext cx="18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059" name="AutoShape 3715"/>
            <p:cNvSpPr>
              <a:spLocks noChangeArrowheads="1"/>
            </p:cNvSpPr>
            <p:nvPr/>
          </p:nvSpPr>
          <p:spPr bwMode="auto">
            <a:xfrm>
              <a:off x="2759" y="1775"/>
              <a:ext cx="18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060" name="AutoShape 3716"/>
            <p:cNvSpPr>
              <a:spLocks noChangeArrowheads="1"/>
            </p:cNvSpPr>
            <p:nvPr/>
          </p:nvSpPr>
          <p:spPr bwMode="auto">
            <a:xfrm>
              <a:off x="2767" y="1776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061" name="AutoShape 3717"/>
            <p:cNvSpPr>
              <a:spLocks noChangeArrowheads="1"/>
            </p:cNvSpPr>
            <p:nvPr/>
          </p:nvSpPr>
          <p:spPr bwMode="auto">
            <a:xfrm>
              <a:off x="2774" y="1783"/>
              <a:ext cx="17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062" name="AutoShape 3718"/>
            <p:cNvSpPr>
              <a:spLocks noChangeArrowheads="1"/>
            </p:cNvSpPr>
            <p:nvPr/>
          </p:nvSpPr>
          <p:spPr bwMode="auto">
            <a:xfrm>
              <a:off x="2780" y="1793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063" name="AutoShape 3719"/>
            <p:cNvSpPr>
              <a:spLocks noChangeArrowheads="1"/>
            </p:cNvSpPr>
            <p:nvPr/>
          </p:nvSpPr>
          <p:spPr bwMode="auto">
            <a:xfrm>
              <a:off x="2783" y="1803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064" name="AutoShape 3720"/>
            <p:cNvSpPr>
              <a:spLocks noChangeArrowheads="1"/>
            </p:cNvSpPr>
            <p:nvPr/>
          </p:nvSpPr>
          <p:spPr bwMode="auto">
            <a:xfrm>
              <a:off x="2783" y="1812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065" name="AutoShape 3721"/>
            <p:cNvSpPr>
              <a:spLocks noChangeArrowheads="1"/>
            </p:cNvSpPr>
            <p:nvPr/>
          </p:nvSpPr>
          <p:spPr bwMode="auto">
            <a:xfrm>
              <a:off x="2783" y="1821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066" name="AutoShape 3722"/>
            <p:cNvSpPr>
              <a:spLocks noChangeArrowheads="1"/>
            </p:cNvSpPr>
            <p:nvPr/>
          </p:nvSpPr>
          <p:spPr bwMode="auto">
            <a:xfrm>
              <a:off x="2783" y="1833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067" name="AutoShape 3723"/>
            <p:cNvSpPr>
              <a:spLocks noChangeArrowheads="1"/>
            </p:cNvSpPr>
            <p:nvPr/>
          </p:nvSpPr>
          <p:spPr bwMode="auto">
            <a:xfrm>
              <a:off x="2783" y="1840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068" name="AutoShape 3724"/>
            <p:cNvSpPr>
              <a:spLocks noChangeArrowheads="1"/>
            </p:cNvSpPr>
            <p:nvPr/>
          </p:nvSpPr>
          <p:spPr bwMode="auto">
            <a:xfrm>
              <a:off x="2783" y="1850"/>
              <a:ext cx="18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069" name="AutoShape 3725"/>
            <p:cNvSpPr>
              <a:spLocks noChangeArrowheads="1"/>
            </p:cNvSpPr>
            <p:nvPr/>
          </p:nvSpPr>
          <p:spPr bwMode="auto">
            <a:xfrm>
              <a:off x="2783" y="1858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070" name="AutoShape 3726"/>
            <p:cNvSpPr>
              <a:spLocks noChangeArrowheads="1"/>
            </p:cNvSpPr>
            <p:nvPr/>
          </p:nvSpPr>
          <p:spPr bwMode="auto">
            <a:xfrm>
              <a:off x="2783" y="1867"/>
              <a:ext cx="18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071" name="AutoShape 3727"/>
            <p:cNvSpPr>
              <a:spLocks noChangeArrowheads="1"/>
            </p:cNvSpPr>
            <p:nvPr/>
          </p:nvSpPr>
          <p:spPr bwMode="auto">
            <a:xfrm>
              <a:off x="2783" y="1876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072" name="AutoShape 3728"/>
            <p:cNvSpPr>
              <a:spLocks noChangeArrowheads="1"/>
            </p:cNvSpPr>
            <p:nvPr/>
          </p:nvSpPr>
          <p:spPr bwMode="auto">
            <a:xfrm>
              <a:off x="2783" y="1886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073" name="AutoShape 3729"/>
            <p:cNvSpPr>
              <a:spLocks noChangeArrowheads="1"/>
            </p:cNvSpPr>
            <p:nvPr/>
          </p:nvSpPr>
          <p:spPr bwMode="auto">
            <a:xfrm>
              <a:off x="2783" y="1895"/>
              <a:ext cx="18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074" name="AutoShape 3730"/>
            <p:cNvSpPr>
              <a:spLocks noChangeArrowheads="1"/>
            </p:cNvSpPr>
            <p:nvPr/>
          </p:nvSpPr>
          <p:spPr bwMode="auto">
            <a:xfrm>
              <a:off x="2783" y="1904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075" name="AutoShape 3731"/>
            <p:cNvSpPr>
              <a:spLocks noChangeArrowheads="1"/>
            </p:cNvSpPr>
            <p:nvPr/>
          </p:nvSpPr>
          <p:spPr bwMode="auto">
            <a:xfrm>
              <a:off x="2783" y="1913"/>
              <a:ext cx="18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076" name="AutoShape 3732"/>
            <p:cNvSpPr>
              <a:spLocks noChangeArrowheads="1"/>
            </p:cNvSpPr>
            <p:nvPr/>
          </p:nvSpPr>
          <p:spPr bwMode="auto">
            <a:xfrm>
              <a:off x="2783" y="1921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077" name="AutoShape 3733"/>
            <p:cNvSpPr>
              <a:spLocks noChangeArrowheads="1"/>
            </p:cNvSpPr>
            <p:nvPr/>
          </p:nvSpPr>
          <p:spPr bwMode="auto">
            <a:xfrm>
              <a:off x="2783" y="1928"/>
              <a:ext cx="18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078" name="AutoShape 3734"/>
            <p:cNvSpPr>
              <a:spLocks noChangeArrowheads="1"/>
            </p:cNvSpPr>
            <p:nvPr/>
          </p:nvSpPr>
          <p:spPr bwMode="auto">
            <a:xfrm>
              <a:off x="2783" y="1936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079" name="AutoShape 3735"/>
            <p:cNvSpPr>
              <a:spLocks noChangeArrowheads="1"/>
            </p:cNvSpPr>
            <p:nvPr/>
          </p:nvSpPr>
          <p:spPr bwMode="auto">
            <a:xfrm>
              <a:off x="2783" y="1945"/>
              <a:ext cx="18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080" name="AutoShape 3736"/>
            <p:cNvSpPr>
              <a:spLocks noChangeArrowheads="1"/>
            </p:cNvSpPr>
            <p:nvPr/>
          </p:nvSpPr>
          <p:spPr bwMode="auto">
            <a:xfrm>
              <a:off x="2786" y="1906"/>
              <a:ext cx="17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081" name="AutoShape 3737"/>
            <p:cNvSpPr>
              <a:spLocks noChangeArrowheads="1"/>
            </p:cNvSpPr>
            <p:nvPr/>
          </p:nvSpPr>
          <p:spPr bwMode="auto">
            <a:xfrm>
              <a:off x="2788" y="1899"/>
              <a:ext cx="17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082" name="AutoShape 3738"/>
            <p:cNvSpPr>
              <a:spLocks noChangeArrowheads="1"/>
            </p:cNvSpPr>
            <p:nvPr/>
          </p:nvSpPr>
          <p:spPr bwMode="auto">
            <a:xfrm>
              <a:off x="2790" y="1890"/>
              <a:ext cx="19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083" name="AutoShape 3739"/>
            <p:cNvSpPr>
              <a:spLocks noChangeArrowheads="1"/>
            </p:cNvSpPr>
            <p:nvPr/>
          </p:nvSpPr>
          <p:spPr bwMode="auto">
            <a:xfrm>
              <a:off x="2792" y="1880"/>
              <a:ext cx="18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084" name="AutoShape 3740"/>
            <p:cNvSpPr>
              <a:spLocks noChangeArrowheads="1"/>
            </p:cNvSpPr>
            <p:nvPr/>
          </p:nvSpPr>
          <p:spPr bwMode="auto">
            <a:xfrm>
              <a:off x="2795" y="1872"/>
              <a:ext cx="18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085" name="AutoShape 3741"/>
            <p:cNvSpPr>
              <a:spLocks noChangeArrowheads="1"/>
            </p:cNvSpPr>
            <p:nvPr/>
          </p:nvSpPr>
          <p:spPr bwMode="auto">
            <a:xfrm>
              <a:off x="2800" y="1862"/>
              <a:ext cx="17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086" name="AutoShape 3742"/>
            <p:cNvSpPr>
              <a:spLocks noChangeArrowheads="1"/>
            </p:cNvSpPr>
            <p:nvPr/>
          </p:nvSpPr>
          <p:spPr bwMode="auto">
            <a:xfrm>
              <a:off x="2802" y="1852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087" name="AutoShape 3743"/>
            <p:cNvSpPr>
              <a:spLocks noChangeArrowheads="1"/>
            </p:cNvSpPr>
            <p:nvPr/>
          </p:nvSpPr>
          <p:spPr bwMode="auto">
            <a:xfrm>
              <a:off x="2806" y="1843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088" name="AutoShape 3744"/>
            <p:cNvSpPr>
              <a:spLocks noChangeArrowheads="1"/>
            </p:cNvSpPr>
            <p:nvPr/>
          </p:nvSpPr>
          <p:spPr bwMode="auto">
            <a:xfrm>
              <a:off x="2810" y="1836"/>
              <a:ext cx="18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089" name="AutoShape 3745"/>
            <p:cNvSpPr>
              <a:spLocks noChangeArrowheads="1"/>
            </p:cNvSpPr>
            <p:nvPr/>
          </p:nvSpPr>
          <p:spPr bwMode="auto">
            <a:xfrm>
              <a:off x="2813" y="1826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090" name="AutoShape 3746"/>
            <p:cNvSpPr>
              <a:spLocks noChangeArrowheads="1"/>
            </p:cNvSpPr>
            <p:nvPr/>
          </p:nvSpPr>
          <p:spPr bwMode="auto">
            <a:xfrm>
              <a:off x="2818" y="1818"/>
              <a:ext cx="18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091" name="AutoShape 3747"/>
            <p:cNvSpPr>
              <a:spLocks noChangeArrowheads="1"/>
            </p:cNvSpPr>
            <p:nvPr/>
          </p:nvSpPr>
          <p:spPr bwMode="auto">
            <a:xfrm>
              <a:off x="2823" y="1809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092" name="AutoShape 3748"/>
            <p:cNvSpPr>
              <a:spLocks noChangeArrowheads="1"/>
            </p:cNvSpPr>
            <p:nvPr/>
          </p:nvSpPr>
          <p:spPr bwMode="auto">
            <a:xfrm>
              <a:off x="2828" y="1803"/>
              <a:ext cx="17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093" name="AutoShape 3749"/>
            <p:cNvSpPr>
              <a:spLocks noChangeArrowheads="1"/>
            </p:cNvSpPr>
            <p:nvPr/>
          </p:nvSpPr>
          <p:spPr bwMode="auto">
            <a:xfrm>
              <a:off x="2833" y="1795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094" name="AutoShape 3750"/>
            <p:cNvSpPr>
              <a:spLocks noChangeArrowheads="1"/>
            </p:cNvSpPr>
            <p:nvPr/>
          </p:nvSpPr>
          <p:spPr bwMode="auto">
            <a:xfrm>
              <a:off x="2839" y="1790"/>
              <a:ext cx="18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095" name="AutoShape 3751"/>
            <p:cNvSpPr>
              <a:spLocks noChangeArrowheads="1"/>
            </p:cNvSpPr>
            <p:nvPr/>
          </p:nvSpPr>
          <p:spPr bwMode="auto">
            <a:xfrm>
              <a:off x="2845" y="1784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096" name="AutoShape 3752"/>
            <p:cNvSpPr>
              <a:spLocks noChangeArrowheads="1"/>
            </p:cNvSpPr>
            <p:nvPr/>
          </p:nvSpPr>
          <p:spPr bwMode="auto">
            <a:xfrm>
              <a:off x="2852" y="1780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097" name="AutoShape 3753"/>
            <p:cNvSpPr>
              <a:spLocks noChangeArrowheads="1"/>
            </p:cNvSpPr>
            <p:nvPr/>
          </p:nvSpPr>
          <p:spPr bwMode="auto">
            <a:xfrm>
              <a:off x="2857" y="1775"/>
              <a:ext cx="19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098" name="AutoShape 3754"/>
            <p:cNvSpPr>
              <a:spLocks noChangeArrowheads="1"/>
            </p:cNvSpPr>
            <p:nvPr/>
          </p:nvSpPr>
          <p:spPr bwMode="auto">
            <a:xfrm>
              <a:off x="2865" y="1775"/>
              <a:ext cx="18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099" name="AutoShape 3755"/>
            <p:cNvSpPr>
              <a:spLocks noChangeArrowheads="1"/>
            </p:cNvSpPr>
            <p:nvPr/>
          </p:nvSpPr>
          <p:spPr bwMode="auto">
            <a:xfrm>
              <a:off x="2873" y="1773"/>
              <a:ext cx="18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100" name="AutoShape 3756"/>
            <p:cNvSpPr>
              <a:spLocks noChangeArrowheads="1"/>
            </p:cNvSpPr>
            <p:nvPr/>
          </p:nvSpPr>
          <p:spPr bwMode="auto">
            <a:xfrm>
              <a:off x="2883" y="1772"/>
              <a:ext cx="17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101" name="AutoShape 3757"/>
            <p:cNvSpPr>
              <a:spLocks noChangeArrowheads="1"/>
            </p:cNvSpPr>
            <p:nvPr/>
          </p:nvSpPr>
          <p:spPr bwMode="auto">
            <a:xfrm>
              <a:off x="2890" y="1775"/>
              <a:ext cx="18" cy="16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102" name="AutoShape 3758"/>
            <p:cNvSpPr>
              <a:spLocks noChangeArrowheads="1"/>
            </p:cNvSpPr>
            <p:nvPr/>
          </p:nvSpPr>
          <p:spPr bwMode="auto">
            <a:xfrm>
              <a:off x="2897" y="1779"/>
              <a:ext cx="17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103" name="AutoShape 3759"/>
            <p:cNvSpPr>
              <a:spLocks noChangeArrowheads="1"/>
            </p:cNvSpPr>
            <p:nvPr/>
          </p:nvSpPr>
          <p:spPr bwMode="auto">
            <a:xfrm>
              <a:off x="2904" y="1786"/>
              <a:ext cx="18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104" name="AutoShape 3760"/>
            <p:cNvSpPr>
              <a:spLocks noChangeArrowheads="1"/>
            </p:cNvSpPr>
            <p:nvPr/>
          </p:nvSpPr>
          <p:spPr bwMode="auto">
            <a:xfrm>
              <a:off x="2908" y="1793"/>
              <a:ext cx="19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105" name="AutoShape 3761"/>
            <p:cNvSpPr>
              <a:spLocks noChangeArrowheads="1"/>
            </p:cNvSpPr>
            <p:nvPr/>
          </p:nvSpPr>
          <p:spPr bwMode="auto">
            <a:xfrm>
              <a:off x="2913" y="1802"/>
              <a:ext cx="19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106" name="AutoShape 3762"/>
            <p:cNvSpPr>
              <a:spLocks noChangeArrowheads="1"/>
            </p:cNvSpPr>
            <p:nvPr/>
          </p:nvSpPr>
          <p:spPr bwMode="auto">
            <a:xfrm>
              <a:off x="2915" y="1810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107" name="AutoShape 3763"/>
            <p:cNvSpPr>
              <a:spLocks noChangeArrowheads="1"/>
            </p:cNvSpPr>
            <p:nvPr/>
          </p:nvSpPr>
          <p:spPr bwMode="auto">
            <a:xfrm>
              <a:off x="2915" y="1818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108" name="AutoShape 3764"/>
            <p:cNvSpPr>
              <a:spLocks noChangeArrowheads="1"/>
            </p:cNvSpPr>
            <p:nvPr/>
          </p:nvSpPr>
          <p:spPr bwMode="auto">
            <a:xfrm>
              <a:off x="2915" y="1827"/>
              <a:ext cx="18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109" name="AutoShape 3765"/>
            <p:cNvSpPr>
              <a:spLocks noChangeArrowheads="1"/>
            </p:cNvSpPr>
            <p:nvPr/>
          </p:nvSpPr>
          <p:spPr bwMode="auto">
            <a:xfrm>
              <a:off x="2915" y="1835"/>
              <a:ext cx="18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110" name="AutoShape 3766"/>
            <p:cNvSpPr>
              <a:spLocks noChangeArrowheads="1"/>
            </p:cNvSpPr>
            <p:nvPr/>
          </p:nvSpPr>
          <p:spPr bwMode="auto">
            <a:xfrm>
              <a:off x="2915" y="1843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111" name="AutoShape 3767"/>
            <p:cNvSpPr>
              <a:spLocks noChangeArrowheads="1"/>
            </p:cNvSpPr>
            <p:nvPr/>
          </p:nvSpPr>
          <p:spPr bwMode="auto">
            <a:xfrm>
              <a:off x="2915" y="1852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112" name="AutoShape 3768"/>
            <p:cNvSpPr>
              <a:spLocks noChangeArrowheads="1"/>
            </p:cNvSpPr>
            <p:nvPr/>
          </p:nvSpPr>
          <p:spPr bwMode="auto">
            <a:xfrm>
              <a:off x="2915" y="1861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113" name="AutoShape 3769"/>
            <p:cNvSpPr>
              <a:spLocks noChangeArrowheads="1"/>
            </p:cNvSpPr>
            <p:nvPr/>
          </p:nvSpPr>
          <p:spPr bwMode="auto">
            <a:xfrm>
              <a:off x="2915" y="1870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114" name="AutoShape 3770"/>
            <p:cNvSpPr>
              <a:spLocks noChangeArrowheads="1"/>
            </p:cNvSpPr>
            <p:nvPr/>
          </p:nvSpPr>
          <p:spPr bwMode="auto">
            <a:xfrm>
              <a:off x="2915" y="1881"/>
              <a:ext cx="18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115" name="AutoShape 3771"/>
            <p:cNvSpPr>
              <a:spLocks noChangeArrowheads="1"/>
            </p:cNvSpPr>
            <p:nvPr/>
          </p:nvSpPr>
          <p:spPr bwMode="auto">
            <a:xfrm>
              <a:off x="2915" y="1889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116" name="AutoShape 3772"/>
            <p:cNvSpPr>
              <a:spLocks noChangeArrowheads="1"/>
            </p:cNvSpPr>
            <p:nvPr/>
          </p:nvSpPr>
          <p:spPr bwMode="auto">
            <a:xfrm>
              <a:off x="2915" y="1900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117" name="AutoShape 3773"/>
            <p:cNvSpPr>
              <a:spLocks noChangeArrowheads="1"/>
            </p:cNvSpPr>
            <p:nvPr/>
          </p:nvSpPr>
          <p:spPr bwMode="auto">
            <a:xfrm>
              <a:off x="2915" y="1910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118" name="AutoShape 3774"/>
            <p:cNvSpPr>
              <a:spLocks noChangeArrowheads="1"/>
            </p:cNvSpPr>
            <p:nvPr/>
          </p:nvSpPr>
          <p:spPr bwMode="auto">
            <a:xfrm>
              <a:off x="2917" y="1917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119" name="AutoShape 3775"/>
            <p:cNvSpPr>
              <a:spLocks noChangeArrowheads="1"/>
            </p:cNvSpPr>
            <p:nvPr/>
          </p:nvSpPr>
          <p:spPr bwMode="auto">
            <a:xfrm>
              <a:off x="2920" y="1928"/>
              <a:ext cx="18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120" name="AutoShape 3776"/>
            <p:cNvSpPr>
              <a:spLocks noChangeArrowheads="1"/>
            </p:cNvSpPr>
            <p:nvPr/>
          </p:nvSpPr>
          <p:spPr bwMode="auto">
            <a:xfrm>
              <a:off x="2925" y="1935"/>
              <a:ext cx="17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121" name="AutoShape 3777"/>
            <p:cNvSpPr>
              <a:spLocks noChangeArrowheads="1"/>
            </p:cNvSpPr>
            <p:nvPr/>
          </p:nvSpPr>
          <p:spPr bwMode="auto">
            <a:xfrm>
              <a:off x="2929" y="1941"/>
              <a:ext cx="18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122" name="AutoShape 3778"/>
            <p:cNvSpPr>
              <a:spLocks noChangeArrowheads="1"/>
            </p:cNvSpPr>
            <p:nvPr/>
          </p:nvSpPr>
          <p:spPr bwMode="auto">
            <a:xfrm>
              <a:off x="2937" y="1945"/>
              <a:ext cx="17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123" name="AutoShape 3779"/>
            <p:cNvSpPr>
              <a:spLocks noChangeArrowheads="1"/>
            </p:cNvSpPr>
            <p:nvPr/>
          </p:nvSpPr>
          <p:spPr bwMode="auto">
            <a:xfrm>
              <a:off x="2944" y="1946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124" name="AutoShape 3780"/>
            <p:cNvSpPr>
              <a:spLocks noChangeArrowheads="1"/>
            </p:cNvSpPr>
            <p:nvPr/>
          </p:nvSpPr>
          <p:spPr bwMode="auto">
            <a:xfrm>
              <a:off x="2952" y="1946"/>
              <a:ext cx="17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125" name="AutoShape 3781"/>
            <p:cNvSpPr>
              <a:spLocks noChangeArrowheads="1"/>
            </p:cNvSpPr>
            <p:nvPr/>
          </p:nvSpPr>
          <p:spPr bwMode="auto">
            <a:xfrm>
              <a:off x="2958" y="1943"/>
              <a:ext cx="19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126" name="AutoShape 3782"/>
            <p:cNvSpPr>
              <a:spLocks noChangeArrowheads="1"/>
            </p:cNvSpPr>
            <p:nvPr/>
          </p:nvSpPr>
          <p:spPr bwMode="auto">
            <a:xfrm>
              <a:off x="2965" y="1938"/>
              <a:ext cx="17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127" name="AutoShape 3783"/>
            <p:cNvSpPr>
              <a:spLocks noChangeArrowheads="1"/>
            </p:cNvSpPr>
            <p:nvPr/>
          </p:nvSpPr>
          <p:spPr bwMode="auto">
            <a:xfrm>
              <a:off x="2971" y="1932"/>
              <a:ext cx="19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128" name="AutoShape 3784"/>
            <p:cNvSpPr>
              <a:spLocks noChangeArrowheads="1"/>
            </p:cNvSpPr>
            <p:nvPr/>
          </p:nvSpPr>
          <p:spPr bwMode="auto">
            <a:xfrm>
              <a:off x="2979" y="1925"/>
              <a:ext cx="17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129" name="AutoShape 3785"/>
            <p:cNvSpPr>
              <a:spLocks noChangeArrowheads="1"/>
            </p:cNvSpPr>
            <p:nvPr/>
          </p:nvSpPr>
          <p:spPr bwMode="auto">
            <a:xfrm>
              <a:off x="2984" y="1918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130" name="AutoShape 3786"/>
            <p:cNvSpPr>
              <a:spLocks noChangeArrowheads="1"/>
            </p:cNvSpPr>
            <p:nvPr/>
          </p:nvSpPr>
          <p:spPr bwMode="auto">
            <a:xfrm>
              <a:off x="2990" y="1911"/>
              <a:ext cx="18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131" name="AutoShape 3787"/>
            <p:cNvSpPr>
              <a:spLocks noChangeArrowheads="1"/>
            </p:cNvSpPr>
            <p:nvPr/>
          </p:nvSpPr>
          <p:spPr bwMode="auto">
            <a:xfrm>
              <a:off x="2994" y="1903"/>
              <a:ext cx="17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132" name="AutoShape 3788"/>
            <p:cNvSpPr>
              <a:spLocks noChangeArrowheads="1"/>
            </p:cNvSpPr>
            <p:nvPr/>
          </p:nvSpPr>
          <p:spPr bwMode="auto">
            <a:xfrm>
              <a:off x="2998" y="1895"/>
              <a:ext cx="18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133" name="AutoShape 3789"/>
            <p:cNvSpPr>
              <a:spLocks noChangeArrowheads="1"/>
            </p:cNvSpPr>
            <p:nvPr/>
          </p:nvSpPr>
          <p:spPr bwMode="auto">
            <a:xfrm>
              <a:off x="3003" y="1886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134" name="AutoShape 3790"/>
            <p:cNvSpPr>
              <a:spLocks noChangeArrowheads="1"/>
            </p:cNvSpPr>
            <p:nvPr/>
          </p:nvSpPr>
          <p:spPr bwMode="auto">
            <a:xfrm>
              <a:off x="3007" y="1879"/>
              <a:ext cx="17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135" name="AutoShape 3791"/>
            <p:cNvSpPr>
              <a:spLocks noChangeArrowheads="1"/>
            </p:cNvSpPr>
            <p:nvPr/>
          </p:nvSpPr>
          <p:spPr bwMode="auto">
            <a:xfrm>
              <a:off x="3010" y="1870"/>
              <a:ext cx="19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136" name="AutoShape 3792"/>
            <p:cNvSpPr>
              <a:spLocks noChangeArrowheads="1"/>
            </p:cNvSpPr>
            <p:nvPr/>
          </p:nvSpPr>
          <p:spPr bwMode="auto">
            <a:xfrm>
              <a:off x="3010" y="1868"/>
              <a:ext cx="17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137" name="AutoShape 3793"/>
            <p:cNvSpPr>
              <a:spLocks noChangeArrowheads="1"/>
            </p:cNvSpPr>
            <p:nvPr/>
          </p:nvSpPr>
          <p:spPr bwMode="auto">
            <a:xfrm>
              <a:off x="3014" y="1861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138" name="AutoShape 3794"/>
            <p:cNvSpPr>
              <a:spLocks noChangeArrowheads="1"/>
            </p:cNvSpPr>
            <p:nvPr/>
          </p:nvSpPr>
          <p:spPr bwMode="auto">
            <a:xfrm>
              <a:off x="3018" y="1853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139" name="AutoShape 3795"/>
            <p:cNvSpPr>
              <a:spLocks noChangeArrowheads="1"/>
            </p:cNvSpPr>
            <p:nvPr/>
          </p:nvSpPr>
          <p:spPr bwMode="auto">
            <a:xfrm>
              <a:off x="3022" y="1845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140" name="AutoShape 3796"/>
            <p:cNvSpPr>
              <a:spLocks noChangeArrowheads="1"/>
            </p:cNvSpPr>
            <p:nvPr/>
          </p:nvSpPr>
          <p:spPr bwMode="auto">
            <a:xfrm>
              <a:off x="3026" y="1836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141" name="AutoShape 3797"/>
            <p:cNvSpPr>
              <a:spLocks noChangeArrowheads="1"/>
            </p:cNvSpPr>
            <p:nvPr/>
          </p:nvSpPr>
          <p:spPr bwMode="auto">
            <a:xfrm>
              <a:off x="3031" y="1828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142" name="AutoShape 3798"/>
            <p:cNvSpPr>
              <a:spLocks noChangeArrowheads="1"/>
            </p:cNvSpPr>
            <p:nvPr/>
          </p:nvSpPr>
          <p:spPr bwMode="auto">
            <a:xfrm>
              <a:off x="3035" y="1819"/>
              <a:ext cx="17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143" name="AutoShape 3799"/>
            <p:cNvSpPr>
              <a:spLocks noChangeArrowheads="1"/>
            </p:cNvSpPr>
            <p:nvPr/>
          </p:nvSpPr>
          <p:spPr bwMode="auto">
            <a:xfrm>
              <a:off x="3039" y="1807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144" name="AutoShape 3800"/>
            <p:cNvSpPr>
              <a:spLocks noChangeArrowheads="1"/>
            </p:cNvSpPr>
            <p:nvPr/>
          </p:nvSpPr>
          <p:spPr bwMode="auto">
            <a:xfrm>
              <a:off x="3043" y="1800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145" name="AutoShape 3801"/>
            <p:cNvSpPr>
              <a:spLocks noChangeArrowheads="1"/>
            </p:cNvSpPr>
            <p:nvPr/>
          </p:nvSpPr>
          <p:spPr bwMode="auto">
            <a:xfrm>
              <a:off x="3046" y="1792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146" name="AutoShape 3802"/>
            <p:cNvSpPr>
              <a:spLocks noChangeArrowheads="1"/>
            </p:cNvSpPr>
            <p:nvPr/>
          </p:nvSpPr>
          <p:spPr bwMode="auto">
            <a:xfrm>
              <a:off x="3049" y="1785"/>
              <a:ext cx="17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147" name="AutoShape 3803"/>
            <p:cNvSpPr>
              <a:spLocks noChangeArrowheads="1"/>
            </p:cNvSpPr>
            <p:nvPr/>
          </p:nvSpPr>
          <p:spPr bwMode="auto">
            <a:xfrm>
              <a:off x="3051" y="1777"/>
              <a:ext cx="19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148" name="AutoShape 3804"/>
            <p:cNvSpPr>
              <a:spLocks noChangeArrowheads="1"/>
            </p:cNvSpPr>
            <p:nvPr/>
          </p:nvSpPr>
          <p:spPr bwMode="auto">
            <a:xfrm>
              <a:off x="3055" y="1769"/>
              <a:ext cx="19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149" name="AutoShape 3805"/>
            <p:cNvSpPr>
              <a:spLocks noChangeArrowheads="1"/>
            </p:cNvSpPr>
            <p:nvPr/>
          </p:nvSpPr>
          <p:spPr bwMode="auto">
            <a:xfrm>
              <a:off x="3060" y="1759"/>
              <a:ext cx="18" cy="16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150" name="AutoShape 3806"/>
            <p:cNvSpPr>
              <a:spLocks noChangeArrowheads="1"/>
            </p:cNvSpPr>
            <p:nvPr/>
          </p:nvSpPr>
          <p:spPr bwMode="auto">
            <a:xfrm>
              <a:off x="3063" y="1750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151" name="AutoShape 3807"/>
            <p:cNvSpPr>
              <a:spLocks noChangeArrowheads="1"/>
            </p:cNvSpPr>
            <p:nvPr/>
          </p:nvSpPr>
          <p:spPr bwMode="auto">
            <a:xfrm>
              <a:off x="3066" y="1740"/>
              <a:ext cx="19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152" name="AutoShape 3808"/>
            <p:cNvSpPr>
              <a:spLocks noChangeArrowheads="1"/>
            </p:cNvSpPr>
            <p:nvPr/>
          </p:nvSpPr>
          <p:spPr bwMode="auto">
            <a:xfrm>
              <a:off x="3071" y="1730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153" name="AutoShape 3809"/>
            <p:cNvSpPr>
              <a:spLocks noChangeArrowheads="1"/>
            </p:cNvSpPr>
            <p:nvPr/>
          </p:nvSpPr>
          <p:spPr bwMode="auto">
            <a:xfrm>
              <a:off x="3075" y="1721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154" name="AutoShape 3810"/>
            <p:cNvSpPr>
              <a:spLocks noChangeArrowheads="1"/>
            </p:cNvSpPr>
            <p:nvPr/>
          </p:nvSpPr>
          <p:spPr bwMode="auto">
            <a:xfrm>
              <a:off x="3079" y="1713"/>
              <a:ext cx="18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155" name="AutoShape 3811"/>
            <p:cNvSpPr>
              <a:spLocks noChangeArrowheads="1"/>
            </p:cNvSpPr>
            <p:nvPr/>
          </p:nvSpPr>
          <p:spPr bwMode="auto">
            <a:xfrm>
              <a:off x="3082" y="1703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156" name="AutoShape 3812"/>
            <p:cNvSpPr>
              <a:spLocks noChangeArrowheads="1"/>
            </p:cNvSpPr>
            <p:nvPr/>
          </p:nvSpPr>
          <p:spPr bwMode="auto">
            <a:xfrm>
              <a:off x="3087" y="1695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157" name="AutoShape 3813"/>
            <p:cNvSpPr>
              <a:spLocks noChangeArrowheads="1"/>
            </p:cNvSpPr>
            <p:nvPr/>
          </p:nvSpPr>
          <p:spPr bwMode="auto">
            <a:xfrm>
              <a:off x="3091" y="1687"/>
              <a:ext cx="17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158" name="AutoShape 3814"/>
            <p:cNvSpPr>
              <a:spLocks noChangeArrowheads="1"/>
            </p:cNvSpPr>
            <p:nvPr/>
          </p:nvSpPr>
          <p:spPr bwMode="auto">
            <a:xfrm>
              <a:off x="3093" y="1680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159" name="AutoShape 3815"/>
            <p:cNvSpPr>
              <a:spLocks noChangeArrowheads="1"/>
            </p:cNvSpPr>
            <p:nvPr/>
          </p:nvSpPr>
          <p:spPr bwMode="auto">
            <a:xfrm>
              <a:off x="3096" y="1673"/>
              <a:ext cx="19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160" name="AutoShape 3816"/>
            <p:cNvSpPr>
              <a:spLocks noChangeArrowheads="1"/>
            </p:cNvSpPr>
            <p:nvPr/>
          </p:nvSpPr>
          <p:spPr bwMode="auto">
            <a:xfrm>
              <a:off x="3102" y="1663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161" name="AutoShape 3817"/>
            <p:cNvSpPr>
              <a:spLocks noChangeArrowheads="1"/>
            </p:cNvSpPr>
            <p:nvPr/>
          </p:nvSpPr>
          <p:spPr bwMode="auto">
            <a:xfrm>
              <a:off x="3105" y="1654"/>
              <a:ext cx="17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162" name="AutoShape 3818"/>
            <p:cNvSpPr>
              <a:spLocks noChangeArrowheads="1"/>
            </p:cNvSpPr>
            <p:nvPr/>
          </p:nvSpPr>
          <p:spPr bwMode="auto">
            <a:xfrm>
              <a:off x="3107" y="1645"/>
              <a:ext cx="19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163" name="AutoShape 3819"/>
            <p:cNvSpPr>
              <a:spLocks noChangeArrowheads="1"/>
            </p:cNvSpPr>
            <p:nvPr/>
          </p:nvSpPr>
          <p:spPr bwMode="auto">
            <a:xfrm>
              <a:off x="3111" y="1637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164" name="AutoShape 3820"/>
            <p:cNvSpPr>
              <a:spLocks noChangeArrowheads="1"/>
            </p:cNvSpPr>
            <p:nvPr/>
          </p:nvSpPr>
          <p:spPr bwMode="auto">
            <a:xfrm>
              <a:off x="3114" y="1630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165" name="AutoShape 3821"/>
            <p:cNvSpPr>
              <a:spLocks noChangeArrowheads="1"/>
            </p:cNvSpPr>
            <p:nvPr/>
          </p:nvSpPr>
          <p:spPr bwMode="auto">
            <a:xfrm>
              <a:off x="3119" y="1620"/>
              <a:ext cx="17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166" name="AutoShape 3822"/>
            <p:cNvSpPr>
              <a:spLocks noChangeArrowheads="1"/>
            </p:cNvSpPr>
            <p:nvPr/>
          </p:nvSpPr>
          <p:spPr bwMode="auto">
            <a:xfrm>
              <a:off x="3121" y="1611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167" name="AutoShape 3823"/>
            <p:cNvSpPr>
              <a:spLocks noChangeArrowheads="1"/>
            </p:cNvSpPr>
            <p:nvPr/>
          </p:nvSpPr>
          <p:spPr bwMode="auto">
            <a:xfrm>
              <a:off x="3125" y="1601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168" name="AutoShape 3824"/>
            <p:cNvSpPr>
              <a:spLocks noChangeArrowheads="1"/>
            </p:cNvSpPr>
            <p:nvPr/>
          </p:nvSpPr>
          <p:spPr bwMode="auto">
            <a:xfrm>
              <a:off x="3126" y="1594"/>
              <a:ext cx="19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169" name="AutoShape 3825"/>
            <p:cNvSpPr>
              <a:spLocks noChangeArrowheads="1"/>
            </p:cNvSpPr>
            <p:nvPr/>
          </p:nvSpPr>
          <p:spPr bwMode="auto">
            <a:xfrm>
              <a:off x="3129" y="1585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170" name="AutoShape 3826"/>
            <p:cNvSpPr>
              <a:spLocks noChangeArrowheads="1"/>
            </p:cNvSpPr>
            <p:nvPr/>
          </p:nvSpPr>
          <p:spPr bwMode="auto">
            <a:xfrm>
              <a:off x="3131" y="1575"/>
              <a:ext cx="17" cy="16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171" name="AutoShape 3827"/>
            <p:cNvSpPr>
              <a:spLocks noChangeArrowheads="1"/>
            </p:cNvSpPr>
            <p:nvPr/>
          </p:nvSpPr>
          <p:spPr bwMode="auto">
            <a:xfrm>
              <a:off x="3133" y="1567"/>
              <a:ext cx="17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172" name="AutoShape 3828"/>
            <p:cNvSpPr>
              <a:spLocks noChangeArrowheads="1"/>
            </p:cNvSpPr>
            <p:nvPr/>
          </p:nvSpPr>
          <p:spPr bwMode="auto">
            <a:xfrm>
              <a:off x="3133" y="1559"/>
              <a:ext cx="17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173" name="AutoShape 3829"/>
            <p:cNvSpPr>
              <a:spLocks noChangeArrowheads="1"/>
            </p:cNvSpPr>
            <p:nvPr/>
          </p:nvSpPr>
          <p:spPr bwMode="auto">
            <a:xfrm>
              <a:off x="3133" y="1549"/>
              <a:ext cx="17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174" name="AutoShape 3830"/>
            <p:cNvSpPr>
              <a:spLocks noChangeArrowheads="1"/>
            </p:cNvSpPr>
            <p:nvPr/>
          </p:nvSpPr>
          <p:spPr bwMode="auto">
            <a:xfrm>
              <a:off x="3132" y="1540"/>
              <a:ext cx="17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175" name="AutoShape 3831"/>
            <p:cNvSpPr>
              <a:spLocks noChangeArrowheads="1"/>
            </p:cNvSpPr>
            <p:nvPr/>
          </p:nvSpPr>
          <p:spPr bwMode="auto">
            <a:xfrm>
              <a:off x="3132" y="1531"/>
              <a:ext cx="17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176" name="AutoShape 3832"/>
            <p:cNvSpPr>
              <a:spLocks noChangeArrowheads="1"/>
            </p:cNvSpPr>
            <p:nvPr/>
          </p:nvSpPr>
          <p:spPr bwMode="auto">
            <a:xfrm>
              <a:off x="3129" y="1524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177" name="AutoShape 3833"/>
            <p:cNvSpPr>
              <a:spLocks noChangeArrowheads="1"/>
            </p:cNvSpPr>
            <p:nvPr/>
          </p:nvSpPr>
          <p:spPr bwMode="auto">
            <a:xfrm>
              <a:off x="3123" y="1516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178" name="AutoShape 3834"/>
            <p:cNvSpPr>
              <a:spLocks noChangeArrowheads="1"/>
            </p:cNvSpPr>
            <p:nvPr/>
          </p:nvSpPr>
          <p:spPr bwMode="auto">
            <a:xfrm>
              <a:off x="3118" y="1511"/>
              <a:ext cx="17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179" name="AutoShape 3835"/>
            <p:cNvSpPr>
              <a:spLocks noChangeArrowheads="1"/>
            </p:cNvSpPr>
            <p:nvPr/>
          </p:nvSpPr>
          <p:spPr bwMode="auto">
            <a:xfrm>
              <a:off x="3107" y="1507"/>
              <a:ext cx="19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180" name="AutoShape 3836"/>
            <p:cNvSpPr>
              <a:spLocks noChangeArrowheads="1"/>
            </p:cNvSpPr>
            <p:nvPr/>
          </p:nvSpPr>
          <p:spPr bwMode="auto">
            <a:xfrm>
              <a:off x="3099" y="1507"/>
              <a:ext cx="18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181" name="AutoShape 3837"/>
            <p:cNvSpPr>
              <a:spLocks noChangeArrowheads="1"/>
            </p:cNvSpPr>
            <p:nvPr/>
          </p:nvSpPr>
          <p:spPr bwMode="auto">
            <a:xfrm>
              <a:off x="3093" y="1507"/>
              <a:ext cx="17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182" name="AutoShape 3838"/>
            <p:cNvSpPr>
              <a:spLocks noChangeArrowheads="1"/>
            </p:cNvSpPr>
            <p:nvPr/>
          </p:nvSpPr>
          <p:spPr bwMode="auto">
            <a:xfrm>
              <a:off x="3085" y="1512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183" name="AutoShape 3839"/>
            <p:cNvSpPr>
              <a:spLocks noChangeArrowheads="1"/>
            </p:cNvSpPr>
            <p:nvPr/>
          </p:nvSpPr>
          <p:spPr bwMode="auto">
            <a:xfrm>
              <a:off x="3077" y="1518"/>
              <a:ext cx="17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184" name="AutoShape 3840"/>
            <p:cNvSpPr>
              <a:spLocks noChangeArrowheads="1"/>
            </p:cNvSpPr>
            <p:nvPr/>
          </p:nvSpPr>
          <p:spPr bwMode="auto">
            <a:xfrm>
              <a:off x="3070" y="1526"/>
              <a:ext cx="19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185" name="AutoShape 3841"/>
            <p:cNvSpPr>
              <a:spLocks noChangeArrowheads="1"/>
            </p:cNvSpPr>
            <p:nvPr/>
          </p:nvSpPr>
          <p:spPr bwMode="auto">
            <a:xfrm>
              <a:off x="3065" y="1536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186" name="AutoShape 3842"/>
            <p:cNvSpPr>
              <a:spLocks noChangeArrowheads="1"/>
            </p:cNvSpPr>
            <p:nvPr/>
          </p:nvSpPr>
          <p:spPr bwMode="auto">
            <a:xfrm>
              <a:off x="3061" y="1544"/>
              <a:ext cx="18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187" name="AutoShape 3843"/>
            <p:cNvSpPr>
              <a:spLocks noChangeArrowheads="1"/>
            </p:cNvSpPr>
            <p:nvPr/>
          </p:nvSpPr>
          <p:spPr bwMode="auto">
            <a:xfrm>
              <a:off x="3058" y="1552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188" name="AutoShape 3844"/>
            <p:cNvSpPr>
              <a:spLocks noChangeArrowheads="1"/>
            </p:cNvSpPr>
            <p:nvPr/>
          </p:nvSpPr>
          <p:spPr bwMode="auto">
            <a:xfrm>
              <a:off x="3055" y="1561"/>
              <a:ext cx="18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189" name="AutoShape 3845"/>
            <p:cNvSpPr>
              <a:spLocks noChangeArrowheads="1"/>
            </p:cNvSpPr>
            <p:nvPr/>
          </p:nvSpPr>
          <p:spPr bwMode="auto">
            <a:xfrm>
              <a:off x="3053" y="1570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190" name="AutoShape 3846"/>
            <p:cNvSpPr>
              <a:spLocks noChangeArrowheads="1"/>
            </p:cNvSpPr>
            <p:nvPr/>
          </p:nvSpPr>
          <p:spPr bwMode="auto">
            <a:xfrm>
              <a:off x="3051" y="1577"/>
              <a:ext cx="17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191" name="AutoShape 3847"/>
            <p:cNvSpPr>
              <a:spLocks noChangeArrowheads="1"/>
            </p:cNvSpPr>
            <p:nvPr/>
          </p:nvSpPr>
          <p:spPr bwMode="auto">
            <a:xfrm>
              <a:off x="3050" y="1585"/>
              <a:ext cx="17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192" name="AutoShape 3848"/>
            <p:cNvSpPr>
              <a:spLocks noChangeArrowheads="1"/>
            </p:cNvSpPr>
            <p:nvPr/>
          </p:nvSpPr>
          <p:spPr bwMode="auto">
            <a:xfrm>
              <a:off x="3048" y="1592"/>
              <a:ext cx="17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193" name="AutoShape 3849"/>
            <p:cNvSpPr>
              <a:spLocks noChangeArrowheads="1"/>
            </p:cNvSpPr>
            <p:nvPr/>
          </p:nvSpPr>
          <p:spPr bwMode="auto">
            <a:xfrm>
              <a:off x="3046" y="1601"/>
              <a:ext cx="18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194" name="AutoShape 3850"/>
            <p:cNvSpPr>
              <a:spLocks noChangeArrowheads="1"/>
            </p:cNvSpPr>
            <p:nvPr/>
          </p:nvSpPr>
          <p:spPr bwMode="auto">
            <a:xfrm>
              <a:off x="3046" y="1612"/>
              <a:ext cx="18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195" name="AutoShape 3851"/>
            <p:cNvSpPr>
              <a:spLocks noChangeArrowheads="1"/>
            </p:cNvSpPr>
            <p:nvPr/>
          </p:nvSpPr>
          <p:spPr bwMode="auto">
            <a:xfrm>
              <a:off x="3046" y="1622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196" name="AutoShape 3852"/>
            <p:cNvSpPr>
              <a:spLocks noChangeArrowheads="1"/>
            </p:cNvSpPr>
            <p:nvPr/>
          </p:nvSpPr>
          <p:spPr bwMode="auto">
            <a:xfrm>
              <a:off x="3046" y="1634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197" name="AutoShape 3853"/>
            <p:cNvSpPr>
              <a:spLocks noChangeArrowheads="1"/>
            </p:cNvSpPr>
            <p:nvPr/>
          </p:nvSpPr>
          <p:spPr bwMode="auto">
            <a:xfrm>
              <a:off x="3046" y="1642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198" name="AutoShape 3854"/>
            <p:cNvSpPr>
              <a:spLocks noChangeArrowheads="1"/>
            </p:cNvSpPr>
            <p:nvPr/>
          </p:nvSpPr>
          <p:spPr bwMode="auto">
            <a:xfrm>
              <a:off x="3046" y="1652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199" name="AutoShape 3855"/>
            <p:cNvSpPr>
              <a:spLocks noChangeArrowheads="1"/>
            </p:cNvSpPr>
            <p:nvPr/>
          </p:nvSpPr>
          <p:spPr bwMode="auto">
            <a:xfrm>
              <a:off x="3046" y="1665"/>
              <a:ext cx="18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200" name="AutoShape 3856"/>
            <p:cNvSpPr>
              <a:spLocks noChangeArrowheads="1"/>
            </p:cNvSpPr>
            <p:nvPr/>
          </p:nvSpPr>
          <p:spPr bwMode="auto">
            <a:xfrm>
              <a:off x="3046" y="1675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201" name="AutoShape 3857"/>
            <p:cNvSpPr>
              <a:spLocks noChangeArrowheads="1"/>
            </p:cNvSpPr>
            <p:nvPr/>
          </p:nvSpPr>
          <p:spPr bwMode="auto">
            <a:xfrm>
              <a:off x="3046" y="1683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202" name="AutoShape 3858"/>
            <p:cNvSpPr>
              <a:spLocks noChangeArrowheads="1"/>
            </p:cNvSpPr>
            <p:nvPr/>
          </p:nvSpPr>
          <p:spPr bwMode="auto">
            <a:xfrm>
              <a:off x="3046" y="1697"/>
              <a:ext cx="18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203" name="AutoShape 3859"/>
            <p:cNvSpPr>
              <a:spLocks noChangeArrowheads="1"/>
            </p:cNvSpPr>
            <p:nvPr/>
          </p:nvSpPr>
          <p:spPr bwMode="auto">
            <a:xfrm>
              <a:off x="3046" y="1708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204" name="AutoShape 3860"/>
            <p:cNvSpPr>
              <a:spLocks noChangeArrowheads="1"/>
            </p:cNvSpPr>
            <p:nvPr/>
          </p:nvSpPr>
          <p:spPr bwMode="auto">
            <a:xfrm>
              <a:off x="3046" y="1719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205" name="AutoShape 3861"/>
            <p:cNvSpPr>
              <a:spLocks noChangeArrowheads="1"/>
            </p:cNvSpPr>
            <p:nvPr/>
          </p:nvSpPr>
          <p:spPr bwMode="auto">
            <a:xfrm>
              <a:off x="3046" y="1729"/>
              <a:ext cx="18" cy="16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206" name="AutoShape 3862"/>
            <p:cNvSpPr>
              <a:spLocks noChangeArrowheads="1"/>
            </p:cNvSpPr>
            <p:nvPr/>
          </p:nvSpPr>
          <p:spPr bwMode="auto">
            <a:xfrm>
              <a:off x="3046" y="1739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207" name="AutoShape 3863"/>
            <p:cNvSpPr>
              <a:spLocks noChangeArrowheads="1"/>
            </p:cNvSpPr>
            <p:nvPr/>
          </p:nvSpPr>
          <p:spPr bwMode="auto">
            <a:xfrm>
              <a:off x="3046" y="1751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208" name="AutoShape 3864"/>
            <p:cNvSpPr>
              <a:spLocks noChangeArrowheads="1"/>
            </p:cNvSpPr>
            <p:nvPr/>
          </p:nvSpPr>
          <p:spPr bwMode="auto">
            <a:xfrm>
              <a:off x="3046" y="1763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209" name="AutoShape 3865"/>
            <p:cNvSpPr>
              <a:spLocks noChangeArrowheads="1"/>
            </p:cNvSpPr>
            <p:nvPr/>
          </p:nvSpPr>
          <p:spPr bwMode="auto">
            <a:xfrm>
              <a:off x="3046" y="1775"/>
              <a:ext cx="18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210" name="AutoShape 3866"/>
            <p:cNvSpPr>
              <a:spLocks noChangeArrowheads="1"/>
            </p:cNvSpPr>
            <p:nvPr/>
          </p:nvSpPr>
          <p:spPr bwMode="auto">
            <a:xfrm>
              <a:off x="3046" y="1786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211" name="AutoShape 3867"/>
            <p:cNvSpPr>
              <a:spLocks noChangeArrowheads="1"/>
            </p:cNvSpPr>
            <p:nvPr/>
          </p:nvSpPr>
          <p:spPr bwMode="auto">
            <a:xfrm>
              <a:off x="3046" y="1798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212" name="AutoShape 3868"/>
            <p:cNvSpPr>
              <a:spLocks noChangeArrowheads="1"/>
            </p:cNvSpPr>
            <p:nvPr/>
          </p:nvSpPr>
          <p:spPr bwMode="auto">
            <a:xfrm>
              <a:off x="3046" y="1811"/>
              <a:ext cx="18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213" name="AutoShape 3869"/>
            <p:cNvSpPr>
              <a:spLocks noChangeArrowheads="1"/>
            </p:cNvSpPr>
            <p:nvPr/>
          </p:nvSpPr>
          <p:spPr bwMode="auto">
            <a:xfrm>
              <a:off x="3046" y="1822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214" name="AutoShape 3870"/>
            <p:cNvSpPr>
              <a:spLocks noChangeArrowheads="1"/>
            </p:cNvSpPr>
            <p:nvPr/>
          </p:nvSpPr>
          <p:spPr bwMode="auto">
            <a:xfrm>
              <a:off x="3046" y="1835"/>
              <a:ext cx="18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215" name="AutoShape 3871"/>
            <p:cNvSpPr>
              <a:spLocks noChangeArrowheads="1"/>
            </p:cNvSpPr>
            <p:nvPr/>
          </p:nvSpPr>
          <p:spPr bwMode="auto">
            <a:xfrm>
              <a:off x="3046" y="1847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216" name="AutoShape 3872"/>
            <p:cNvSpPr>
              <a:spLocks noChangeArrowheads="1"/>
            </p:cNvSpPr>
            <p:nvPr/>
          </p:nvSpPr>
          <p:spPr bwMode="auto">
            <a:xfrm>
              <a:off x="3046" y="1859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217" name="AutoShape 3873"/>
            <p:cNvSpPr>
              <a:spLocks noChangeArrowheads="1"/>
            </p:cNvSpPr>
            <p:nvPr/>
          </p:nvSpPr>
          <p:spPr bwMode="auto">
            <a:xfrm>
              <a:off x="3046" y="1870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218" name="AutoShape 3874"/>
            <p:cNvSpPr>
              <a:spLocks noChangeArrowheads="1"/>
            </p:cNvSpPr>
            <p:nvPr/>
          </p:nvSpPr>
          <p:spPr bwMode="auto">
            <a:xfrm>
              <a:off x="3046" y="1882"/>
              <a:ext cx="18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219" name="AutoShape 3875"/>
            <p:cNvSpPr>
              <a:spLocks noChangeArrowheads="1"/>
            </p:cNvSpPr>
            <p:nvPr/>
          </p:nvSpPr>
          <p:spPr bwMode="auto">
            <a:xfrm>
              <a:off x="3046" y="1892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220" name="AutoShape 3876"/>
            <p:cNvSpPr>
              <a:spLocks noChangeArrowheads="1"/>
            </p:cNvSpPr>
            <p:nvPr/>
          </p:nvSpPr>
          <p:spPr bwMode="auto">
            <a:xfrm>
              <a:off x="3046" y="1902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221" name="AutoShape 3877"/>
            <p:cNvSpPr>
              <a:spLocks noChangeArrowheads="1"/>
            </p:cNvSpPr>
            <p:nvPr/>
          </p:nvSpPr>
          <p:spPr bwMode="auto">
            <a:xfrm>
              <a:off x="3046" y="1914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222" name="AutoShape 3878"/>
            <p:cNvSpPr>
              <a:spLocks noChangeArrowheads="1"/>
            </p:cNvSpPr>
            <p:nvPr/>
          </p:nvSpPr>
          <p:spPr bwMode="auto">
            <a:xfrm>
              <a:off x="3046" y="1928"/>
              <a:ext cx="18" cy="16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223" name="AutoShape 3879"/>
            <p:cNvSpPr>
              <a:spLocks noChangeArrowheads="1"/>
            </p:cNvSpPr>
            <p:nvPr/>
          </p:nvSpPr>
          <p:spPr bwMode="auto">
            <a:xfrm>
              <a:off x="3046" y="1937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224" name="AutoShape 3880"/>
            <p:cNvSpPr>
              <a:spLocks noChangeArrowheads="1"/>
            </p:cNvSpPr>
            <p:nvPr/>
          </p:nvSpPr>
          <p:spPr bwMode="auto">
            <a:xfrm>
              <a:off x="3046" y="1947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225" name="AutoShape 3881"/>
            <p:cNvSpPr>
              <a:spLocks noChangeArrowheads="1"/>
            </p:cNvSpPr>
            <p:nvPr/>
          </p:nvSpPr>
          <p:spPr bwMode="auto">
            <a:xfrm>
              <a:off x="3048" y="1875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226" name="AutoShape 3882"/>
            <p:cNvSpPr>
              <a:spLocks noChangeArrowheads="1"/>
            </p:cNvSpPr>
            <p:nvPr/>
          </p:nvSpPr>
          <p:spPr bwMode="auto">
            <a:xfrm>
              <a:off x="3051" y="1867"/>
              <a:ext cx="19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227" name="AutoShape 3883"/>
            <p:cNvSpPr>
              <a:spLocks noChangeArrowheads="1"/>
            </p:cNvSpPr>
            <p:nvPr/>
          </p:nvSpPr>
          <p:spPr bwMode="auto">
            <a:xfrm>
              <a:off x="3055" y="1859"/>
              <a:ext cx="19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228" name="AutoShape 3884"/>
            <p:cNvSpPr>
              <a:spLocks noChangeArrowheads="1"/>
            </p:cNvSpPr>
            <p:nvPr/>
          </p:nvSpPr>
          <p:spPr bwMode="auto">
            <a:xfrm>
              <a:off x="3060" y="1850"/>
              <a:ext cx="18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229" name="AutoShape 3885"/>
            <p:cNvSpPr>
              <a:spLocks noChangeArrowheads="1"/>
            </p:cNvSpPr>
            <p:nvPr/>
          </p:nvSpPr>
          <p:spPr bwMode="auto">
            <a:xfrm>
              <a:off x="3065" y="1841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230" name="AutoShape 3886"/>
            <p:cNvSpPr>
              <a:spLocks noChangeArrowheads="1"/>
            </p:cNvSpPr>
            <p:nvPr/>
          </p:nvSpPr>
          <p:spPr bwMode="auto">
            <a:xfrm>
              <a:off x="3070" y="1832"/>
              <a:ext cx="19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231" name="AutoShape 3887"/>
            <p:cNvSpPr>
              <a:spLocks noChangeArrowheads="1"/>
            </p:cNvSpPr>
            <p:nvPr/>
          </p:nvSpPr>
          <p:spPr bwMode="auto">
            <a:xfrm>
              <a:off x="3076" y="1822"/>
              <a:ext cx="17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232" name="AutoShape 3888"/>
            <p:cNvSpPr>
              <a:spLocks noChangeArrowheads="1"/>
            </p:cNvSpPr>
            <p:nvPr/>
          </p:nvSpPr>
          <p:spPr bwMode="auto">
            <a:xfrm>
              <a:off x="3081" y="1816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233" name="AutoShape 3889"/>
            <p:cNvSpPr>
              <a:spLocks noChangeArrowheads="1"/>
            </p:cNvSpPr>
            <p:nvPr/>
          </p:nvSpPr>
          <p:spPr bwMode="auto">
            <a:xfrm>
              <a:off x="3086" y="1808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234" name="AutoShape 3890"/>
            <p:cNvSpPr>
              <a:spLocks noChangeArrowheads="1"/>
            </p:cNvSpPr>
            <p:nvPr/>
          </p:nvSpPr>
          <p:spPr bwMode="auto">
            <a:xfrm>
              <a:off x="3093" y="1802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235" name="AutoShape 3891"/>
            <p:cNvSpPr>
              <a:spLocks noChangeArrowheads="1"/>
            </p:cNvSpPr>
            <p:nvPr/>
          </p:nvSpPr>
          <p:spPr bwMode="auto">
            <a:xfrm>
              <a:off x="3100" y="1796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236" name="AutoShape 3892"/>
            <p:cNvSpPr>
              <a:spLocks noChangeArrowheads="1"/>
            </p:cNvSpPr>
            <p:nvPr/>
          </p:nvSpPr>
          <p:spPr bwMode="auto">
            <a:xfrm>
              <a:off x="3107" y="1790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237" name="AutoShape 3893"/>
            <p:cNvSpPr>
              <a:spLocks noChangeArrowheads="1"/>
            </p:cNvSpPr>
            <p:nvPr/>
          </p:nvSpPr>
          <p:spPr bwMode="auto">
            <a:xfrm>
              <a:off x="3116" y="1787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238" name="AutoShape 3894"/>
            <p:cNvSpPr>
              <a:spLocks noChangeArrowheads="1"/>
            </p:cNvSpPr>
            <p:nvPr/>
          </p:nvSpPr>
          <p:spPr bwMode="auto">
            <a:xfrm>
              <a:off x="3123" y="1782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239" name="AutoShape 3895"/>
            <p:cNvSpPr>
              <a:spLocks noChangeArrowheads="1"/>
            </p:cNvSpPr>
            <p:nvPr/>
          </p:nvSpPr>
          <p:spPr bwMode="auto">
            <a:xfrm>
              <a:off x="3131" y="1780"/>
              <a:ext cx="17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240" name="AutoShape 3896"/>
            <p:cNvSpPr>
              <a:spLocks noChangeArrowheads="1"/>
            </p:cNvSpPr>
            <p:nvPr/>
          </p:nvSpPr>
          <p:spPr bwMode="auto">
            <a:xfrm>
              <a:off x="3140" y="1777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241" name="AutoShape 3897"/>
            <p:cNvSpPr>
              <a:spLocks noChangeArrowheads="1"/>
            </p:cNvSpPr>
            <p:nvPr/>
          </p:nvSpPr>
          <p:spPr bwMode="auto">
            <a:xfrm>
              <a:off x="3148" y="1777"/>
              <a:ext cx="19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242" name="AutoShape 3898"/>
            <p:cNvSpPr>
              <a:spLocks noChangeArrowheads="1"/>
            </p:cNvSpPr>
            <p:nvPr/>
          </p:nvSpPr>
          <p:spPr bwMode="auto">
            <a:xfrm>
              <a:off x="3158" y="1778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243" name="AutoShape 3899"/>
            <p:cNvSpPr>
              <a:spLocks noChangeArrowheads="1"/>
            </p:cNvSpPr>
            <p:nvPr/>
          </p:nvSpPr>
          <p:spPr bwMode="auto">
            <a:xfrm>
              <a:off x="3165" y="1783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244" name="AutoShape 3900"/>
            <p:cNvSpPr>
              <a:spLocks noChangeArrowheads="1"/>
            </p:cNvSpPr>
            <p:nvPr/>
          </p:nvSpPr>
          <p:spPr bwMode="auto">
            <a:xfrm>
              <a:off x="3171" y="1789"/>
              <a:ext cx="18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245" name="AutoShape 3901"/>
            <p:cNvSpPr>
              <a:spLocks noChangeArrowheads="1"/>
            </p:cNvSpPr>
            <p:nvPr/>
          </p:nvSpPr>
          <p:spPr bwMode="auto">
            <a:xfrm>
              <a:off x="3176" y="1796"/>
              <a:ext cx="17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246" name="AutoShape 3902"/>
            <p:cNvSpPr>
              <a:spLocks noChangeArrowheads="1"/>
            </p:cNvSpPr>
            <p:nvPr/>
          </p:nvSpPr>
          <p:spPr bwMode="auto">
            <a:xfrm>
              <a:off x="3178" y="1804"/>
              <a:ext cx="19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247" name="AutoShape 3903"/>
            <p:cNvSpPr>
              <a:spLocks noChangeArrowheads="1"/>
            </p:cNvSpPr>
            <p:nvPr/>
          </p:nvSpPr>
          <p:spPr bwMode="auto">
            <a:xfrm>
              <a:off x="3182" y="1811"/>
              <a:ext cx="18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248" name="AutoShape 3904"/>
            <p:cNvSpPr>
              <a:spLocks noChangeArrowheads="1"/>
            </p:cNvSpPr>
            <p:nvPr/>
          </p:nvSpPr>
          <p:spPr bwMode="auto">
            <a:xfrm>
              <a:off x="3182" y="1820"/>
              <a:ext cx="18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249" name="AutoShape 3905"/>
            <p:cNvSpPr>
              <a:spLocks noChangeArrowheads="1"/>
            </p:cNvSpPr>
            <p:nvPr/>
          </p:nvSpPr>
          <p:spPr bwMode="auto">
            <a:xfrm>
              <a:off x="3182" y="1830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250" name="AutoShape 3906"/>
            <p:cNvSpPr>
              <a:spLocks noChangeArrowheads="1"/>
            </p:cNvSpPr>
            <p:nvPr/>
          </p:nvSpPr>
          <p:spPr bwMode="auto">
            <a:xfrm>
              <a:off x="3182" y="1842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251" name="AutoShape 3907"/>
            <p:cNvSpPr>
              <a:spLocks noChangeArrowheads="1"/>
            </p:cNvSpPr>
            <p:nvPr/>
          </p:nvSpPr>
          <p:spPr bwMode="auto">
            <a:xfrm>
              <a:off x="3182" y="1852"/>
              <a:ext cx="18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252" name="AutoShape 3908"/>
            <p:cNvSpPr>
              <a:spLocks noChangeArrowheads="1"/>
            </p:cNvSpPr>
            <p:nvPr/>
          </p:nvSpPr>
          <p:spPr bwMode="auto">
            <a:xfrm>
              <a:off x="3182" y="1864"/>
              <a:ext cx="18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253" name="AutoShape 3909"/>
            <p:cNvSpPr>
              <a:spLocks noChangeArrowheads="1"/>
            </p:cNvSpPr>
            <p:nvPr/>
          </p:nvSpPr>
          <p:spPr bwMode="auto">
            <a:xfrm>
              <a:off x="3182" y="1872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254" name="AutoShape 3910"/>
            <p:cNvSpPr>
              <a:spLocks noChangeArrowheads="1"/>
            </p:cNvSpPr>
            <p:nvPr/>
          </p:nvSpPr>
          <p:spPr bwMode="auto">
            <a:xfrm>
              <a:off x="3182" y="1883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255" name="AutoShape 3911"/>
            <p:cNvSpPr>
              <a:spLocks noChangeArrowheads="1"/>
            </p:cNvSpPr>
            <p:nvPr/>
          </p:nvSpPr>
          <p:spPr bwMode="auto">
            <a:xfrm>
              <a:off x="3182" y="1893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256" name="AutoShape 3912"/>
            <p:cNvSpPr>
              <a:spLocks noChangeArrowheads="1"/>
            </p:cNvSpPr>
            <p:nvPr/>
          </p:nvSpPr>
          <p:spPr bwMode="auto">
            <a:xfrm>
              <a:off x="3182" y="1905"/>
              <a:ext cx="18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257" name="AutoShape 3913"/>
            <p:cNvSpPr>
              <a:spLocks noChangeArrowheads="1"/>
            </p:cNvSpPr>
            <p:nvPr/>
          </p:nvSpPr>
          <p:spPr bwMode="auto">
            <a:xfrm>
              <a:off x="3183" y="1912"/>
              <a:ext cx="18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258" name="AutoShape 3914"/>
            <p:cNvSpPr>
              <a:spLocks noChangeArrowheads="1"/>
            </p:cNvSpPr>
            <p:nvPr/>
          </p:nvSpPr>
          <p:spPr bwMode="auto">
            <a:xfrm>
              <a:off x="3185" y="1921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259" name="AutoShape 3915"/>
            <p:cNvSpPr>
              <a:spLocks noChangeArrowheads="1"/>
            </p:cNvSpPr>
            <p:nvPr/>
          </p:nvSpPr>
          <p:spPr bwMode="auto">
            <a:xfrm>
              <a:off x="3188" y="1930"/>
              <a:ext cx="17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260" name="AutoShape 3916"/>
            <p:cNvSpPr>
              <a:spLocks noChangeArrowheads="1"/>
            </p:cNvSpPr>
            <p:nvPr/>
          </p:nvSpPr>
          <p:spPr bwMode="auto">
            <a:xfrm>
              <a:off x="3192" y="1937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261" name="AutoShape 3917"/>
            <p:cNvSpPr>
              <a:spLocks noChangeArrowheads="1"/>
            </p:cNvSpPr>
            <p:nvPr/>
          </p:nvSpPr>
          <p:spPr bwMode="auto">
            <a:xfrm>
              <a:off x="3195" y="1943"/>
              <a:ext cx="19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262" name="AutoShape 3918"/>
            <p:cNvSpPr>
              <a:spLocks noChangeArrowheads="1"/>
            </p:cNvSpPr>
            <p:nvPr/>
          </p:nvSpPr>
          <p:spPr bwMode="auto">
            <a:xfrm>
              <a:off x="3202" y="1952"/>
              <a:ext cx="17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263" name="AutoShape 3919"/>
            <p:cNvSpPr>
              <a:spLocks noChangeArrowheads="1"/>
            </p:cNvSpPr>
            <p:nvPr/>
          </p:nvSpPr>
          <p:spPr bwMode="auto">
            <a:xfrm>
              <a:off x="3211" y="1958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264" name="AutoShape 3920"/>
            <p:cNvSpPr>
              <a:spLocks noChangeArrowheads="1"/>
            </p:cNvSpPr>
            <p:nvPr/>
          </p:nvSpPr>
          <p:spPr bwMode="auto">
            <a:xfrm>
              <a:off x="3222" y="1959"/>
              <a:ext cx="18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265" name="AutoShape 3921"/>
            <p:cNvSpPr>
              <a:spLocks noChangeArrowheads="1"/>
            </p:cNvSpPr>
            <p:nvPr/>
          </p:nvSpPr>
          <p:spPr bwMode="auto">
            <a:xfrm>
              <a:off x="3234" y="1955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266" name="AutoShape 3922"/>
            <p:cNvSpPr>
              <a:spLocks noChangeArrowheads="1"/>
            </p:cNvSpPr>
            <p:nvPr/>
          </p:nvSpPr>
          <p:spPr bwMode="auto">
            <a:xfrm>
              <a:off x="3244" y="1946"/>
              <a:ext cx="19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267" name="AutoShape 3923"/>
            <p:cNvSpPr>
              <a:spLocks noChangeArrowheads="1"/>
            </p:cNvSpPr>
            <p:nvPr/>
          </p:nvSpPr>
          <p:spPr bwMode="auto">
            <a:xfrm>
              <a:off x="3250" y="1936"/>
              <a:ext cx="19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268" name="AutoShape 3924"/>
            <p:cNvSpPr>
              <a:spLocks noChangeArrowheads="1"/>
            </p:cNvSpPr>
            <p:nvPr/>
          </p:nvSpPr>
          <p:spPr bwMode="auto">
            <a:xfrm>
              <a:off x="3256" y="1928"/>
              <a:ext cx="18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269" name="AutoShape 3925"/>
            <p:cNvSpPr>
              <a:spLocks noChangeArrowheads="1"/>
            </p:cNvSpPr>
            <p:nvPr/>
          </p:nvSpPr>
          <p:spPr bwMode="auto">
            <a:xfrm>
              <a:off x="3260" y="1920"/>
              <a:ext cx="19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270" name="AutoShape 3926"/>
            <p:cNvSpPr>
              <a:spLocks noChangeArrowheads="1"/>
            </p:cNvSpPr>
            <p:nvPr/>
          </p:nvSpPr>
          <p:spPr bwMode="auto">
            <a:xfrm>
              <a:off x="3264" y="1913"/>
              <a:ext cx="19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271" name="AutoShape 3927"/>
            <p:cNvSpPr>
              <a:spLocks noChangeArrowheads="1"/>
            </p:cNvSpPr>
            <p:nvPr/>
          </p:nvSpPr>
          <p:spPr bwMode="auto">
            <a:xfrm>
              <a:off x="3270" y="1905"/>
              <a:ext cx="19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272" name="AutoShape 3928"/>
            <p:cNvSpPr>
              <a:spLocks noChangeArrowheads="1"/>
            </p:cNvSpPr>
            <p:nvPr/>
          </p:nvSpPr>
          <p:spPr bwMode="auto">
            <a:xfrm>
              <a:off x="3275" y="1894"/>
              <a:ext cx="19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273" name="AutoShape 3929"/>
            <p:cNvSpPr>
              <a:spLocks noChangeArrowheads="1"/>
            </p:cNvSpPr>
            <p:nvPr/>
          </p:nvSpPr>
          <p:spPr bwMode="auto">
            <a:xfrm>
              <a:off x="3281" y="1886"/>
              <a:ext cx="19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274" name="AutoShape 3930"/>
            <p:cNvSpPr>
              <a:spLocks noChangeArrowheads="1"/>
            </p:cNvSpPr>
            <p:nvPr/>
          </p:nvSpPr>
          <p:spPr bwMode="auto">
            <a:xfrm>
              <a:off x="3285" y="1878"/>
              <a:ext cx="19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275" name="AutoShape 3931"/>
            <p:cNvSpPr>
              <a:spLocks noChangeArrowheads="1"/>
            </p:cNvSpPr>
            <p:nvPr/>
          </p:nvSpPr>
          <p:spPr bwMode="auto">
            <a:xfrm>
              <a:off x="3288" y="1867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276" name="AutoShape 3932"/>
            <p:cNvSpPr>
              <a:spLocks noChangeArrowheads="1"/>
            </p:cNvSpPr>
            <p:nvPr/>
          </p:nvSpPr>
          <p:spPr bwMode="auto">
            <a:xfrm>
              <a:off x="3292" y="1855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277" name="AutoShape 3933"/>
            <p:cNvSpPr>
              <a:spLocks noChangeArrowheads="1"/>
            </p:cNvSpPr>
            <p:nvPr/>
          </p:nvSpPr>
          <p:spPr bwMode="auto">
            <a:xfrm>
              <a:off x="3296" y="1845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278" name="AutoShape 3934"/>
            <p:cNvSpPr>
              <a:spLocks noChangeArrowheads="1"/>
            </p:cNvSpPr>
            <p:nvPr/>
          </p:nvSpPr>
          <p:spPr bwMode="auto">
            <a:xfrm>
              <a:off x="3298" y="1833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279" name="AutoShape 3935"/>
            <p:cNvSpPr>
              <a:spLocks noChangeArrowheads="1"/>
            </p:cNvSpPr>
            <p:nvPr/>
          </p:nvSpPr>
          <p:spPr bwMode="auto">
            <a:xfrm>
              <a:off x="3302" y="1821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280" name="AutoShape 3936"/>
            <p:cNvSpPr>
              <a:spLocks noChangeArrowheads="1"/>
            </p:cNvSpPr>
            <p:nvPr/>
          </p:nvSpPr>
          <p:spPr bwMode="auto">
            <a:xfrm>
              <a:off x="3306" y="1811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281" name="AutoShape 3937"/>
            <p:cNvSpPr>
              <a:spLocks noChangeArrowheads="1"/>
            </p:cNvSpPr>
            <p:nvPr/>
          </p:nvSpPr>
          <p:spPr bwMode="auto">
            <a:xfrm>
              <a:off x="3310" y="1799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282" name="AutoShape 3938"/>
            <p:cNvSpPr>
              <a:spLocks noChangeArrowheads="1"/>
            </p:cNvSpPr>
            <p:nvPr/>
          </p:nvSpPr>
          <p:spPr bwMode="auto">
            <a:xfrm>
              <a:off x="3314" y="1787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283" name="AutoShape 3939"/>
            <p:cNvSpPr>
              <a:spLocks noChangeArrowheads="1"/>
            </p:cNvSpPr>
            <p:nvPr/>
          </p:nvSpPr>
          <p:spPr bwMode="auto">
            <a:xfrm>
              <a:off x="3316" y="1777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284" name="AutoShape 3940"/>
            <p:cNvSpPr>
              <a:spLocks noChangeArrowheads="1"/>
            </p:cNvSpPr>
            <p:nvPr/>
          </p:nvSpPr>
          <p:spPr bwMode="auto">
            <a:xfrm>
              <a:off x="3314" y="1791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285" name="AutoShape 3941"/>
            <p:cNvSpPr>
              <a:spLocks noChangeArrowheads="1"/>
            </p:cNvSpPr>
            <p:nvPr/>
          </p:nvSpPr>
          <p:spPr bwMode="auto">
            <a:xfrm>
              <a:off x="3314" y="1799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286" name="AutoShape 3942"/>
            <p:cNvSpPr>
              <a:spLocks noChangeArrowheads="1"/>
            </p:cNvSpPr>
            <p:nvPr/>
          </p:nvSpPr>
          <p:spPr bwMode="auto">
            <a:xfrm>
              <a:off x="3314" y="1813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287" name="AutoShape 3943"/>
            <p:cNvSpPr>
              <a:spLocks noChangeArrowheads="1"/>
            </p:cNvSpPr>
            <p:nvPr/>
          </p:nvSpPr>
          <p:spPr bwMode="auto">
            <a:xfrm>
              <a:off x="3314" y="1825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288" name="AutoShape 3944"/>
            <p:cNvSpPr>
              <a:spLocks noChangeArrowheads="1"/>
            </p:cNvSpPr>
            <p:nvPr/>
          </p:nvSpPr>
          <p:spPr bwMode="auto">
            <a:xfrm>
              <a:off x="3314" y="1837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289" name="AutoShape 3945"/>
            <p:cNvSpPr>
              <a:spLocks noChangeArrowheads="1"/>
            </p:cNvSpPr>
            <p:nvPr/>
          </p:nvSpPr>
          <p:spPr bwMode="auto">
            <a:xfrm>
              <a:off x="3312" y="1845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290" name="AutoShape 3946"/>
            <p:cNvSpPr>
              <a:spLocks noChangeArrowheads="1"/>
            </p:cNvSpPr>
            <p:nvPr/>
          </p:nvSpPr>
          <p:spPr bwMode="auto">
            <a:xfrm>
              <a:off x="3312" y="1855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291" name="AutoShape 3947"/>
            <p:cNvSpPr>
              <a:spLocks noChangeArrowheads="1"/>
            </p:cNvSpPr>
            <p:nvPr/>
          </p:nvSpPr>
          <p:spPr bwMode="auto">
            <a:xfrm>
              <a:off x="3312" y="1867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292" name="AutoShape 3948"/>
            <p:cNvSpPr>
              <a:spLocks noChangeArrowheads="1"/>
            </p:cNvSpPr>
            <p:nvPr/>
          </p:nvSpPr>
          <p:spPr bwMode="auto">
            <a:xfrm>
              <a:off x="3314" y="1877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293" name="AutoShape 3949"/>
            <p:cNvSpPr>
              <a:spLocks noChangeArrowheads="1"/>
            </p:cNvSpPr>
            <p:nvPr/>
          </p:nvSpPr>
          <p:spPr bwMode="auto">
            <a:xfrm>
              <a:off x="3314" y="1887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294" name="AutoShape 3950"/>
            <p:cNvSpPr>
              <a:spLocks noChangeArrowheads="1"/>
            </p:cNvSpPr>
            <p:nvPr/>
          </p:nvSpPr>
          <p:spPr bwMode="auto">
            <a:xfrm>
              <a:off x="3314" y="1893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295" name="AutoShape 3951"/>
            <p:cNvSpPr>
              <a:spLocks noChangeArrowheads="1"/>
            </p:cNvSpPr>
            <p:nvPr/>
          </p:nvSpPr>
          <p:spPr bwMode="auto">
            <a:xfrm>
              <a:off x="3314" y="1903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296" name="AutoShape 3952"/>
            <p:cNvSpPr>
              <a:spLocks noChangeArrowheads="1"/>
            </p:cNvSpPr>
            <p:nvPr/>
          </p:nvSpPr>
          <p:spPr bwMode="auto">
            <a:xfrm>
              <a:off x="3314" y="1915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297" name="AutoShape 3953"/>
            <p:cNvSpPr>
              <a:spLocks noChangeArrowheads="1"/>
            </p:cNvSpPr>
            <p:nvPr/>
          </p:nvSpPr>
          <p:spPr bwMode="auto">
            <a:xfrm>
              <a:off x="3314" y="1927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298" name="AutoShape 3954"/>
            <p:cNvSpPr>
              <a:spLocks noChangeArrowheads="1"/>
            </p:cNvSpPr>
            <p:nvPr/>
          </p:nvSpPr>
          <p:spPr bwMode="auto">
            <a:xfrm>
              <a:off x="3314" y="1937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299" name="AutoShape 3955"/>
            <p:cNvSpPr>
              <a:spLocks noChangeArrowheads="1"/>
            </p:cNvSpPr>
            <p:nvPr/>
          </p:nvSpPr>
          <p:spPr bwMode="auto">
            <a:xfrm>
              <a:off x="3316" y="1947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300" name="AutoShape 3956"/>
            <p:cNvSpPr>
              <a:spLocks noChangeArrowheads="1"/>
            </p:cNvSpPr>
            <p:nvPr/>
          </p:nvSpPr>
          <p:spPr bwMode="auto">
            <a:xfrm>
              <a:off x="3322" y="1957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301" name="AutoShape 3957"/>
            <p:cNvSpPr>
              <a:spLocks noChangeArrowheads="1"/>
            </p:cNvSpPr>
            <p:nvPr/>
          </p:nvSpPr>
          <p:spPr bwMode="auto">
            <a:xfrm>
              <a:off x="3330" y="1959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302" name="AutoShape 3958"/>
            <p:cNvSpPr>
              <a:spLocks noChangeArrowheads="1"/>
            </p:cNvSpPr>
            <p:nvPr/>
          </p:nvSpPr>
          <p:spPr bwMode="auto">
            <a:xfrm>
              <a:off x="3342" y="1961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303" name="AutoShape 3959"/>
            <p:cNvSpPr>
              <a:spLocks noChangeArrowheads="1"/>
            </p:cNvSpPr>
            <p:nvPr/>
          </p:nvSpPr>
          <p:spPr bwMode="auto">
            <a:xfrm>
              <a:off x="3352" y="1957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304" name="AutoShape 3960"/>
            <p:cNvSpPr>
              <a:spLocks noChangeArrowheads="1"/>
            </p:cNvSpPr>
            <p:nvPr/>
          </p:nvSpPr>
          <p:spPr bwMode="auto">
            <a:xfrm>
              <a:off x="3360" y="1951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305" name="AutoShape 3961"/>
            <p:cNvSpPr>
              <a:spLocks noChangeArrowheads="1"/>
            </p:cNvSpPr>
            <p:nvPr/>
          </p:nvSpPr>
          <p:spPr bwMode="auto">
            <a:xfrm>
              <a:off x="3368" y="1943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306" name="AutoShape 3962"/>
            <p:cNvSpPr>
              <a:spLocks noChangeArrowheads="1"/>
            </p:cNvSpPr>
            <p:nvPr/>
          </p:nvSpPr>
          <p:spPr bwMode="auto">
            <a:xfrm>
              <a:off x="3372" y="1937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307" name="AutoShape 3963"/>
            <p:cNvSpPr>
              <a:spLocks noChangeArrowheads="1"/>
            </p:cNvSpPr>
            <p:nvPr/>
          </p:nvSpPr>
          <p:spPr bwMode="auto">
            <a:xfrm>
              <a:off x="3378" y="1929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308" name="AutoShape 3964"/>
            <p:cNvSpPr>
              <a:spLocks noChangeArrowheads="1"/>
            </p:cNvSpPr>
            <p:nvPr/>
          </p:nvSpPr>
          <p:spPr bwMode="auto">
            <a:xfrm>
              <a:off x="3384" y="1921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309" name="AutoShape 3965"/>
            <p:cNvSpPr>
              <a:spLocks noChangeArrowheads="1"/>
            </p:cNvSpPr>
            <p:nvPr/>
          </p:nvSpPr>
          <p:spPr bwMode="auto">
            <a:xfrm>
              <a:off x="3388" y="1913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310" name="AutoShape 3966"/>
            <p:cNvSpPr>
              <a:spLocks noChangeArrowheads="1"/>
            </p:cNvSpPr>
            <p:nvPr/>
          </p:nvSpPr>
          <p:spPr bwMode="auto">
            <a:xfrm>
              <a:off x="3394" y="1905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311" name="AutoShape 3967"/>
            <p:cNvSpPr>
              <a:spLocks noChangeArrowheads="1"/>
            </p:cNvSpPr>
            <p:nvPr/>
          </p:nvSpPr>
          <p:spPr bwMode="auto">
            <a:xfrm>
              <a:off x="3398" y="1897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312" name="AutoShape 3968"/>
            <p:cNvSpPr>
              <a:spLocks noChangeArrowheads="1"/>
            </p:cNvSpPr>
            <p:nvPr/>
          </p:nvSpPr>
          <p:spPr bwMode="auto">
            <a:xfrm>
              <a:off x="3404" y="1887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313" name="AutoShape 3969"/>
            <p:cNvSpPr>
              <a:spLocks noChangeArrowheads="1"/>
            </p:cNvSpPr>
            <p:nvPr/>
          </p:nvSpPr>
          <p:spPr bwMode="auto">
            <a:xfrm>
              <a:off x="3410" y="1877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314" name="Oval 3970"/>
            <p:cNvSpPr>
              <a:spLocks noChangeArrowheads="1"/>
            </p:cNvSpPr>
            <p:nvPr/>
          </p:nvSpPr>
          <p:spPr bwMode="auto">
            <a:xfrm>
              <a:off x="3412" y="187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315" name="Oval 3971"/>
            <p:cNvSpPr>
              <a:spLocks noChangeArrowheads="1"/>
            </p:cNvSpPr>
            <p:nvPr/>
          </p:nvSpPr>
          <p:spPr bwMode="auto">
            <a:xfrm>
              <a:off x="3416" y="186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316" name="Oval 3972"/>
            <p:cNvSpPr>
              <a:spLocks noChangeArrowheads="1"/>
            </p:cNvSpPr>
            <p:nvPr/>
          </p:nvSpPr>
          <p:spPr bwMode="auto">
            <a:xfrm>
              <a:off x="3420" y="185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317" name="Oval 3973"/>
            <p:cNvSpPr>
              <a:spLocks noChangeArrowheads="1"/>
            </p:cNvSpPr>
            <p:nvPr/>
          </p:nvSpPr>
          <p:spPr bwMode="auto">
            <a:xfrm>
              <a:off x="3422" y="184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318" name="Oval 3974"/>
            <p:cNvSpPr>
              <a:spLocks noChangeArrowheads="1"/>
            </p:cNvSpPr>
            <p:nvPr/>
          </p:nvSpPr>
          <p:spPr bwMode="auto">
            <a:xfrm>
              <a:off x="3428" y="183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319" name="Oval 3975"/>
            <p:cNvSpPr>
              <a:spLocks noChangeArrowheads="1"/>
            </p:cNvSpPr>
            <p:nvPr/>
          </p:nvSpPr>
          <p:spPr bwMode="auto">
            <a:xfrm>
              <a:off x="3432" y="182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320" name="Oval 3976"/>
            <p:cNvSpPr>
              <a:spLocks noChangeArrowheads="1"/>
            </p:cNvSpPr>
            <p:nvPr/>
          </p:nvSpPr>
          <p:spPr bwMode="auto">
            <a:xfrm>
              <a:off x="3436" y="181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321" name="Oval 3977"/>
            <p:cNvSpPr>
              <a:spLocks noChangeArrowheads="1"/>
            </p:cNvSpPr>
            <p:nvPr/>
          </p:nvSpPr>
          <p:spPr bwMode="auto">
            <a:xfrm>
              <a:off x="3436" y="180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322" name="Oval 3978"/>
            <p:cNvSpPr>
              <a:spLocks noChangeArrowheads="1"/>
            </p:cNvSpPr>
            <p:nvPr/>
          </p:nvSpPr>
          <p:spPr bwMode="auto">
            <a:xfrm>
              <a:off x="3436" y="179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323" name="Oval 3979"/>
            <p:cNvSpPr>
              <a:spLocks noChangeArrowheads="1"/>
            </p:cNvSpPr>
            <p:nvPr/>
          </p:nvSpPr>
          <p:spPr bwMode="auto">
            <a:xfrm>
              <a:off x="3436" y="178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324" name="Oval 3980"/>
            <p:cNvSpPr>
              <a:spLocks noChangeArrowheads="1"/>
            </p:cNvSpPr>
            <p:nvPr/>
          </p:nvSpPr>
          <p:spPr bwMode="auto">
            <a:xfrm>
              <a:off x="3433" y="1789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325" name="Oval 3981"/>
            <p:cNvSpPr>
              <a:spLocks noChangeArrowheads="1"/>
            </p:cNvSpPr>
            <p:nvPr/>
          </p:nvSpPr>
          <p:spPr bwMode="auto">
            <a:xfrm>
              <a:off x="3435" y="1797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326" name="Oval 3982"/>
            <p:cNvSpPr>
              <a:spLocks noChangeArrowheads="1"/>
            </p:cNvSpPr>
            <p:nvPr/>
          </p:nvSpPr>
          <p:spPr bwMode="auto">
            <a:xfrm>
              <a:off x="3433" y="1807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327" name="Oval 3983"/>
            <p:cNvSpPr>
              <a:spLocks noChangeArrowheads="1"/>
            </p:cNvSpPr>
            <p:nvPr/>
          </p:nvSpPr>
          <p:spPr bwMode="auto">
            <a:xfrm>
              <a:off x="3433" y="1819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328" name="Oval 3984"/>
            <p:cNvSpPr>
              <a:spLocks noChangeArrowheads="1"/>
            </p:cNvSpPr>
            <p:nvPr/>
          </p:nvSpPr>
          <p:spPr bwMode="auto">
            <a:xfrm>
              <a:off x="3433" y="1829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329" name="Oval 3985"/>
            <p:cNvSpPr>
              <a:spLocks noChangeArrowheads="1"/>
            </p:cNvSpPr>
            <p:nvPr/>
          </p:nvSpPr>
          <p:spPr bwMode="auto">
            <a:xfrm>
              <a:off x="3433" y="1835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330" name="Oval 3986"/>
            <p:cNvSpPr>
              <a:spLocks noChangeArrowheads="1"/>
            </p:cNvSpPr>
            <p:nvPr/>
          </p:nvSpPr>
          <p:spPr bwMode="auto">
            <a:xfrm>
              <a:off x="3433" y="1841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331" name="Oval 3987"/>
            <p:cNvSpPr>
              <a:spLocks noChangeArrowheads="1"/>
            </p:cNvSpPr>
            <p:nvPr/>
          </p:nvSpPr>
          <p:spPr bwMode="auto">
            <a:xfrm>
              <a:off x="3433" y="1845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332" name="Oval 3988"/>
            <p:cNvSpPr>
              <a:spLocks noChangeArrowheads="1"/>
            </p:cNvSpPr>
            <p:nvPr/>
          </p:nvSpPr>
          <p:spPr bwMode="auto">
            <a:xfrm>
              <a:off x="3433" y="1853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333" name="Oval 3989"/>
            <p:cNvSpPr>
              <a:spLocks noChangeArrowheads="1"/>
            </p:cNvSpPr>
            <p:nvPr/>
          </p:nvSpPr>
          <p:spPr bwMode="auto">
            <a:xfrm>
              <a:off x="3435" y="1863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334" name="Oval 3990"/>
            <p:cNvSpPr>
              <a:spLocks noChangeArrowheads="1"/>
            </p:cNvSpPr>
            <p:nvPr/>
          </p:nvSpPr>
          <p:spPr bwMode="auto">
            <a:xfrm>
              <a:off x="3435" y="1873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335" name="Oval 3991"/>
            <p:cNvSpPr>
              <a:spLocks noChangeArrowheads="1"/>
            </p:cNvSpPr>
            <p:nvPr/>
          </p:nvSpPr>
          <p:spPr bwMode="auto">
            <a:xfrm>
              <a:off x="3435" y="1883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336" name="Oval 3992"/>
            <p:cNvSpPr>
              <a:spLocks noChangeArrowheads="1"/>
            </p:cNvSpPr>
            <p:nvPr/>
          </p:nvSpPr>
          <p:spPr bwMode="auto">
            <a:xfrm>
              <a:off x="3435" y="1889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337" name="Oval 3993"/>
            <p:cNvSpPr>
              <a:spLocks noChangeArrowheads="1"/>
            </p:cNvSpPr>
            <p:nvPr/>
          </p:nvSpPr>
          <p:spPr bwMode="auto">
            <a:xfrm>
              <a:off x="3435" y="1899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338" name="Oval 3994"/>
            <p:cNvSpPr>
              <a:spLocks noChangeArrowheads="1"/>
            </p:cNvSpPr>
            <p:nvPr/>
          </p:nvSpPr>
          <p:spPr bwMode="auto">
            <a:xfrm>
              <a:off x="3435" y="1907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339" name="Oval 3995"/>
            <p:cNvSpPr>
              <a:spLocks noChangeArrowheads="1"/>
            </p:cNvSpPr>
            <p:nvPr/>
          </p:nvSpPr>
          <p:spPr bwMode="auto">
            <a:xfrm>
              <a:off x="3435" y="1917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340" name="Oval 3996"/>
            <p:cNvSpPr>
              <a:spLocks noChangeArrowheads="1"/>
            </p:cNvSpPr>
            <p:nvPr/>
          </p:nvSpPr>
          <p:spPr bwMode="auto">
            <a:xfrm>
              <a:off x="3435" y="1921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341" name="Oval 3997"/>
            <p:cNvSpPr>
              <a:spLocks noChangeArrowheads="1"/>
            </p:cNvSpPr>
            <p:nvPr/>
          </p:nvSpPr>
          <p:spPr bwMode="auto">
            <a:xfrm>
              <a:off x="3435" y="1931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342" name="Oval 3998"/>
            <p:cNvSpPr>
              <a:spLocks noChangeArrowheads="1"/>
            </p:cNvSpPr>
            <p:nvPr/>
          </p:nvSpPr>
          <p:spPr bwMode="auto">
            <a:xfrm>
              <a:off x="3435" y="1937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343" name="Oval 3999"/>
            <p:cNvSpPr>
              <a:spLocks noChangeArrowheads="1"/>
            </p:cNvSpPr>
            <p:nvPr/>
          </p:nvSpPr>
          <p:spPr bwMode="auto">
            <a:xfrm>
              <a:off x="3435" y="1947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344" name="Oval 4000"/>
            <p:cNvSpPr>
              <a:spLocks noChangeArrowheads="1"/>
            </p:cNvSpPr>
            <p:nvPr/>
          </p:nvSpPr>
          <p:spPr bwMode="auto">
            <a:xfrm>
              <a:off x="3435" y="1955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345" name="Oval 4001"/>
            <p:cNvSpPr>
              <a:spLocks noChangeArrowheads="1"/>
            </p:cNvSpPr>
            <p:nvPr/>
          </p:nvSpPr>
          <p:spPr bwMode="auto">
            <a:xfrm>
              <a:off x="3437" y="1965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346" name="Oval 4002"/>
            <p:cNvSpPr>
              <a:spLocks noChangeArrowheads="1"/>
            </p:cNvSpPr>
            <p:nvPr/>
          </p:nvSpPr>
          <p:spPr bwMode="auto">
            <a:xfrm>
              <a:off x="3435" y="1967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347" name="Oval 4003"/>
            <p:cNvSpPr>
              <a:spLocks noChangeArrowheads="1"/>
            </p:cNvSpPr>
            <p:nvPr/>
          </p:nvSpPr>
          <p:spPr bwMode="auto">
            <a:xfrm>
              <a:off x="3437" y="1977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348" name="Oval 4004"/>
            <p:cNvSpPr>
              <a:spLocks noChangeArrowheads="1"/>
            </p:cNvSpPr>
            <p:nvPr/>
          </p:nvSpPr>
          <p:spPr bwMode="auto">
            <a:xfrm>
              <a:off x="3437" y="1981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349" name="Oval 4005"/>
            <p:cNvSpPr>
              <a:spLocks noChangeArrowheads="1"/>
            </p:cNvSpPr>
            <p:nvPr/>
          </p:nvSpPr>
          <p:spPr bwMode="auto">
            <a:xfrm>
              <a:off x="3435" y="1991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350" name="Oval 4006"/>
            <p:cNvSpPr>
              <a:spLocks noChangeArrowheads="1"/>
            </p:cNvSpPr>
            <p:nvPr/>
          </p:nvSpPr>
          <p:spPr bwMode="auto">
            <a:xfrm>
              <a:off x="3435" y="1997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351" name="Oval 4007"/>
            <p:cNvSpPr>
              <a:spLocks noChangeArrowheads="1"/>
            </p:cNvSpPr>
            <p:nvPr/>
          </p:nvSpPr>
          <p:spPr bwMode="auto">
            <a:xfrm>
              <a:off x="3435" y="2007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352" name="Oval 4008"/>
            <p:cNvSpPr>
              <a:spLocks noChangeArrowheads="1"/>
            </p:cNvSpPr>
            <p:nvPr/>
          </p:nvSpPr>
          <p:spPr bwMode="auto">
            <a:xfrm>
              <a:off x="3435" y="2017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353" name="Oval 4009"/>
            <p:cNvSpPr>
              <a:spLocks noChangeArrowheads="1"/>
            </p:cNvSpPr>
            <p:nvPr/>
          </p:nvSpPr>
          <p:spPr bwMode="auto">
            <a:xfrm>
              <a:off x="3435" y="2025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354" name="Oval 4010"/>
            <p:cNvSpPr>
              <a:spLocks noChangeArrowheads="1"/>
            </p:cNvSpPr>
            <p:nvPr/>
          </p:nvSpPr>
          <p:spPr bwMode="auto">
            <a:xfrm>
              <a:off x="3435" y="2035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355" name="Oval 4011"/>
            <p:cNvSpPr>
              <a:spLocks noChangeArrowheads="1"/>
            </p:cNvSpPr>
            <p:nvPr/>
          </p:nvSpPr>
          <p:spPr bwMode="auto">
            <a:xfrm>
              <a:off x="3435" y="2043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356" name="Oval 4012"/>
            <p:cNvSpPr>
              <a:spLocks noChangeArrowheads="1"/>
            </p:cNvSpPr>
            <p:nvPr/>
          </p:nvSpPr>
          <p:spPr bwMode="auto">
            <a:xfrm>
              <a:off x="3435" y="2053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357" name="Oval 4013"/>
            <p:cNvSpPr>
              <a:spLocks noChangeArrowheads="1"/>
            </p:cNvSpPr>
            <p:nvPr/>
          </p:nvSpPr>
          <p:spPr bwMode="auto">
            <a:xfrm>
              <a:off x="3435" y="2057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358" name="Oval 4014"/>
            <p:cNvSpPr>
              <a:spLocks noChangeArrowheads="1"/>
            </p:cNvSpPr>
            <p:nvPr/>
          </p:nvSpPr>
          <p:spPr bwMode="auto">
            <a:xfrm>
              <a:off x="3435" y="2067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359" name="Oval 4015"/>
            <p:cNvSpPr>
              <a:spLocks noChangeArrowheads="1"/>
            </p:cNvSpPr>
            <p:nvPr/>
          </p:nvSpPr>
          <p:spPr bwMode="auto">
            <a:xfrm>
              <a:off x="3435" y="2073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360" name="Oval 4016"/>
            <p:cNvSpPr>
              <a:spLocks noChangeArrowheads="1"/>
            </p:cNvSpPr>
            <p:nvPr/>
          </p:nvSpPr>
          <p:spPr bwMode="auto">
            <a:xfrm>
              <a:off x="3435" y="2083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361" name="Oval 4017"/>
            <p:cNvSpPr>
              <a:spLocks noChangeArrowheads="1"/>
            </p:cNvSpPr>
            <p:nvPr/>
          </p:nvSpPr>
          <p:spPr bwMode="auto">
            <a:xfrm>
              <a:off x="3435" y="2091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362" name="Oval 4018"/>
            <p:cNvSpPr>
              <a:spLocks noChangeArrowheads="1"/>
            </p:cNvSpPr>
            <p:nvPr/>
          </p:nvSpPr>
          <p:spPr bwMode="auto">
            <a:xfrm>
              <a:off x="3437" y="2101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363" name="Oval 4019"/>
            <p:cNvSpPr>
              <a:spLocks noChangeArrowheads="1"/>
            </p:cNvSpPr>
            <p:nvPr/>
          </p:nvSpPr>
          <p:spPr bwMode="auto">
            <a:xfrm>
              <a:off x="3435" y="2105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364" name="Oval 4020"/>
            <p:cNvSpPr>
              <a:spLocks noChangeArrowheads="1"/>
            </p:cNvSpPr>
            <p:nvPr/>
          </p:nvSpPr>
          <p:spPr bwMode="auto">
            <a:xfrm>
              <a:off x="3437" y="2113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365" name="Oval 4021"/>
            <p:cNvSpPr>
              <a:spLocks noChangeArrowheads="1"/>
            </p:cNvSpPr>
            <p:nvPr/>
          </p:nvSpPr>
          <p:spPr bwMode="auto">
            <a:xfrm>
              <a:off x="3435" y="2117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366" name="Oval 4022"/>
            <p:cNvSpPr>
              <a:spLocks noChangeArrowheads="1"/>
            </p:cNvSpPr>
            <p:nvPr/>
          </p:nvSpPr>
          <p:spPr bwMode="auto">
            <a:xfrm>
              <a:off x="3435" y="2127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367" name="Oval 4023"/>
            <p:cNvSpPr>
              <a:spLocks noChangeArrowheads="1"/>
            </p:cNvSpPr>
            <p:nvPr/>
          </p:nvSpPr>
          <p:spPr bwMode="auto">
            <a:xfrm>
              <a:off x="3435" y="2133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368" name="Oval 4024"/>
            <p:cNvSpPr>
              <a:spLocks noChangeArrowheads="1"/>
            </p:cNvSpPr>
            <p:nvPr/>
          </p:nvSpPr>
          <p:spPr bwMode="auto">
            <a:xfrm>
              <a:off x="3435" y="2143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369" name="Oval 4025"/>
            <p:cNvSpPr>
              <a:spLocks noChangeArrowheads="1"/>
            </p:cNvSpPr>
            <p:nvPr/>
          </p:nvSpPr>
          <p:spPr bwMode="auto">
            <a:xfrm>
              <a:off x="3440" y="187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370" name="Oval 4026"/>
            <p:cNvSpPr>
              <a:spLocks noChangeArrowheads="1"/>
            </p:cNvSpPr>
            <p:nvPr/>
          </p:nvSpPr>
          <p:spPr bwMode="auto">
            <a:xfrm>
              <a:off x="3437" y="190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371" name="Oval 4027"/>
            <p:cNvSpPr>
              <a:spLocks noChangeArrowheads="1"/>
            </p:cNvSpPr>
            <p:nvPr/>
          </p:nvSpPr>
          <p:spPr bwMode="auto">
            <a:xfrm>
              <a:off x="3444" y="1865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372" name="Oval 4028"/>
            <p:cNvSpPr>
              <a:spLocks noChangeArrowheads="1"/>
            </p:cNvSpPr>
            <p:nvPr/>
          </p:nvSpPr>
          <p:spPr bwMode="auto">
            <a:xfrm>
              <a:off x="3449" y="1855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373" name="Oval 4029"/>
            <p:cNvSpPr>
              <a:spLocks noChangeArrowheads="1"/>
            </p:cNvSpPr>
            <p:nvPr/>
          </p:nvSpPr>
          <p:spPr bwMode="auto">
            <a:xfrm>
              <a:off x="3453" y="1847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374" name="Oval 4030"/>
            <p:cNvSpPr>
              <a:spLocks noChangeArrowheads="1"/>
            </p:cNvSpPr>
            <p:nvPr/>
          </p:nvSpPr>
          <p:spPr bwMode="auto">
            <a:xfrm>
              <a:off x="3457" y="1839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375" name="Oval 4031"/>
            <p:cNvSpPr>
              <a:spLocks noChangeArrowheads="1"/>
            </p:cNvSpPr>
            <p:nvPr/>
          </p:nvSpPr>
          <p:spPr bwMode="auto">
            <a:xfrm>
              <a:off x="3459" y="1835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376" name="Oval 4032"/>
            <p:cNvSpPr>
              <a:spLocks noChangeArrowheads="1"/>
            </p:cNvSpPr>
            <p:nvPr/>
          </p:nvSpPr>
          <p:spPr bwMode="auto">
            <a:xfrm>
              <a:off x="3465" y="1829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377" name="Oval 4033"/>
            <p:cNvSpPr>
              <a:spLocks noChangeArrowheads="1"/>
            </p:cNvSpPr>
            <p:nvPr/>
          </p:nvSpPr>
          <p:spPr bwMode="auto">
            <a:xfrm>
              <a:off x="3469" y="1823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378" name="Oval 4034"/>
            <p:cNvSpPr>
              <a:spLocks noChangeArrowheads="1"/>
            </p:cNvSpPr>
            <p:nvPr/>
          </p:nvSpPr>
          <p:spPr bwMode="auto">
            <a:xfrm>
              <a:off x="3475" y="1817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379" name="Oval 4035"/>
            <p:cNvSpPr>
              <a:spLocks noChangeArrowheads="1"/>
            </p:cNvSpPr>
            <p:nvPr/>
          </p:nvSpPr>
          <p:spPr bwMode="auto">
            <a:xfrm>
              <a:off x="3481" y="1811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380" name="Oval 4036"/>
            <p:cNvSpPr>
              <a:spLocks noChangeArrowheads="1"/>
            </p:cNvSpPr>
            <p:nvPr/>
          </p:nvSpPr>
          <p:spPr bwMode="auto">
            <a:xfrm>
              <a:off x="3487" y="1803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381" name="Oval 4037"/>
            <p:cNvSpPr>
              <a:spLocks noChangeArrowheads="1"/>
            </p:cNvSpPr>
            <p:nvPr/>
          </p:nvSpPr>
          <p:spPr bwMode="auto">
            <a:xfrm>
              <a:off x="3493" y="1797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382" name="Oval 4038"/>
            <p:cNvSpPr>
              <a:spLocks noChangeArrowheads="1"/>
            </p:cNvSpPr>
            <p:nvPr/>
          </p:nvSpPr>
          <p:spPr bwMode="auto">
            <a:xfrm>
              <a:off x="3499" y="1789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383" name="Oval 4039"/>
            <p:cNvSpPr>
              <a:spLocks noChangeArrowheads="1"/>
            </p:cNvSpPr>
            <p:nvPr/>
          </p:nvSpPr>
          <p:spPr bwMode="auto">
            <a:xfrm>
              <a:off x="3509" y="1783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384" name="Oval 4040"/>
            <p:cNvSpPr>
              <a:spLocks noChangeArrowheads="1"/>
            </p:cNvSpPr>
            <p:nvPr/>
          </p:nvSpPr>
          <p:spPr bwMode="auto">
            <a:xfrm>
              <a:off x="3519" y="1781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385" name="Oval 4041"/>
            <p:cNvSpPr>
              <a:spLocks noChangeArrowheads="1"/>
            </p:cNvSpPr>
            <p:nvPr/>
          </p:nvSpPr>
          <p:spPr bwMode="auto">
            <a:xfrm>
              <a:off x="3529" y="1779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386" name="Oval 4042"/>
            <p:cNvSpPr>
              <a:spLocks noChangeArrowheads="1"/>
            </p:cNvSpPr>
            <p:nvPr/>
          </p:nvSpPr>
          <p:spPr bwMode="auto">
            <a:xfrm>
              <a:off x="3539" y="1779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387" name="Oval 4043"/>
            <p:cNvSpPr>
              <a:spLocks noChangeArrowheads="1"/>
            </p:cNvSpPr>
            <p:nvPr/>
          </p:nvSpPr>
          <p:spPr bwMode="auto">
            <a:xfrm>
              <a:off x="3546" y="1783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388" name="Oval 4044"/>
            <p:cNvSpPr>
              <a:spLocks noChangeArrowheads="1"/>
            </p:cNvSpPr>
            <p:nvPr/>
          </p:nvSpPr>
          <p:spPr bwMode="auto">
            <a:xfrm>
              <a:off x="3553" y="1789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389" name="Oval 4045"/>
            <p:cNvSpPr>
              <a:spLocks noChangeArrowheads="1"/>
            </p:cNvSpPr>
            <p:nvPr/>
          </p:nvSpPr>
          <p:spPr bwMode="auto">
            <a:xfrm>
              <a:off x="3559" y="1795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390" name="Oval 4046"/>
            <p:cNvSpPr>
              <a:spLocks noChangeArrowheads="1"/>
            </p:cNvSpPr>
            <p:nvPr/>
          </p:nvSpPr>
          <p:spPr bwMode="auto">
            <a:xfrm>
              <a:off x="3565" y="1805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391" name="Oval 4047"/>
            <p:cNvSpPr>
              <a:spLocks noChangeArrowheads="1"/>
            </p:cNvSpPr>
            <p:nvPr/>
          </p:nvSpPr>
          <p:spPr bwMode="auto">
            <a:xfrm>
              <a:off x="3569" y="1815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392" name="Oval 4048"/>
            <p:cNvSpPr>
              <a:spLocks noChangeArrowheads="1"/>
            </p:cNvSpPr>
            <p:nvPr/>
          </p:nvSpPr>
          <p:spPr bwMode="auto">
            <a:xfrm>
              <a:off x="3571" y="182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393" name="Oval 4049"/>
            <p:cNvSpPr>
              <a:spLocks noChangeArrowheads="1"/>
            </p:cNvSpPr>
            <p:nvPr/>
          </p:nvSpPr>
          <p:spPr bwMode="auto">
            <a:xfrm>
              <a:off x="3572" y="1838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394" name="Oval 4050"/>
            <p:cNvSpPr>
              <a:spLocks noChangeArrowheads="1"/>
            </p:cNvSpPr>
            <p:nvPr/>
          </p:nvSpPr>
          <p:spPr bwMode="auto">
            <a:xfrm>
              <a:off x="3572" y="1848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395" name="Oval 4051"/>
            <p:cNvSpPr>
              <a:spLocks noChangeArrowheads="1"/>
            </p:cNvSpPr>
            <p:nvPr/>
          </p:nvSpPr>
          <p:spPr bwMode="auto">
            <a:xfrm>
              <a:off x="3572" y="1858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396" name="Oval 4052"/>
            <p:cNvSpPr>
              <a:spLocks noChangeArrowheads="1"/>
            </p:cNvSpPr>
            <p:nvPr/>
          </p:nvSpPr>
          <p:spPr bwMode="auto">
            <a:xfrm>
              <a:off x="3571" y="1868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397" name="Oval 4053"/>
            <p:cNvSpPr>
              <a:spLocks noChangeArrowheads="1"/>
            </p:cNvSpPr>
            <p:nvPr/>
          </p:nvSpPr>
          <p:spPr bwMode="auto">
            <a:xfrm>
              <a:off x="3570" y="1878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398" name="Oval 4054"/>
            <p:cNvSpPr>
              <a:spLocks noChangeArrowheads="1"/>
            </p:cNvSpPr>
            <p:nvPr/>
          </p:nvSpPr>
          <p:spPr bwMode="auto">
            <a:xfrm>
              <a:off x="3570" y="1888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399" name="Oval 4055"/>
            <p:cNvSpPr>
              <a:spLocks noChangeArrowheads="1"/>
            </p:cNvSpPr>
            <p:nvPr/>
          </p:nvSpPr>
          <p:spPr bwMode="auto">
            <a:xfrm>
              <a:off x="3570" y="1898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400" name="Oval 4056"/>
            <p:cNvSpPr>
              <a:spLocks noChangeArrowheads="1"/>
            </p:cNvSpPr>
            <p:nvPr/>
          </p:nvSpPr>
          <p:spPr bwMode="auto">
            <a:xfrm>
              <a:off x="3571" y="1908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401" name="Oval 4057"/>
            <p:cNvSpPr>
              <a:spLocks noChangeArrowheads="1"/>
            </p:cNvSpPr>
            <p:nvPr/>
          </p:nvSpPr>
          <p:spPr bwMode="auto">
            <a:xfrm>
              <a:off x="3570" y="1918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402" name="Oval 4058"/>
            <p:cNvSpPr>
              <a:spLocks noChangeArrowheads="1"/>
            </p:cNvSpPr>
            <p:nvPr/>
          </p:nvSpPr>
          <p:spPr bwMode="auto">
            <a:xfrm>
              <a:off x="3570" y="1928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403" name="Oval 4059"/>
            <p:cNvSpPr>
              <a:spLocks noChangeArrowheads="1"/>
            </p:cNvSpPr>
            <p:nvPr/>
          </p:nvSpPr>
          <p:spPr bwMode="auto">
            <a:xfrm>
              <a:off x="3570" y="1938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404" name="Oval 4060"/>
            <p:cNvSpPr>
              <a:spLocks noChangeArrowheads="1"/>
            </p:cNvSpPr>
            <p:nvPr/>
          </p:nvSpPr>
          <p:spPr bwMode="auto">
            <a:xfrm>
              <a:off x="3572" y="194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405" name="Oval 4061"/>
            <p:cNvSpPr>
              <a:spLocks noChangeArrowheads="1"/>
            </p:cNvSpPr>
            <p:nvPr/>
          </p:nvSpPr>
          <p:spPr bwMode="auto">
            <a:xfrm>
              <a:off x="3576" y="195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406" name="Oval 4062"/>
            <p:cNvSpPr>
              <a:spLocks noChangeArrowheads="1"/>
            </p:cNvSpPr>
            <p:nvPr/>
          </p:nvSpPr>
          <p:spPr bwMode="auto">
            <a:xfrm>
              <a:off x="3584" y="196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407" name="Oval 4063"/>
            <p:cNvSpPr>
              <a:spLocks noChangeArrowheads="1"/>
            </p:cNvSpPr>
            <p:nvPr/>
          </p:nvSpPr>
          <p:spPr bwMode="auto">
            <a:xfrm>
              <a:off x="3594" y="196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408" name="Oval 4064"/>
            <p:cNvSpPr>
              <a:spLocks noChangeArrowheads="1"/>
            </p:cNvSpPr>
            <p:nvPr/>
          </p:nvSpPr>
          <p:spPr bwMode="auto">
            <a:xfrm>
              <a:off x="3606" y="196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409" name="Oval 4065"/>
            <p:cNvSpPr>
              <a:spLocks noChangeArrowheads="1"/>
            </p:cNvSpPr>
            <p:nvPr/>
          </p:nvSpPr>
          <p:spPr bwMode="auto">
            <a:xfrm>
              <a:off x="3614" y="1958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410" name="Oval 4066"/>
            <p:cNvSpPr>
              <a:spLocks noChangeArrowheads="1"/>
            </p:cNvSpPr>
            <p:nvPr/>
          </p:nvSpPr>
          <p:spPr bwMode="auto">
            <a:xfrm>
              <a:off x="3622" y="195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411" name="Oval 4067"/>
            <p:cNvSpPr>
              <a:spLocks noChangeArrowheads="1"/>
            </p:cNvSpPr>
            <p:nvPr/>
          </p:nvSpPr>
          <p:spPr bwMode="auto">
            <a:xfrm>
              <a:off x="3630" y="194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412" name="Oval 4068"/>
            <p:cNvSpPr>
              <a:spLocks noChangeArrowheads="1"/>
            </p:cNvSpPr>
            <p:nvPr/>
          </p:nvSpPr>
          <p:spPr bwMode="auto">
            <a:xfrm>
              <a:off x="3638" y="193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413" name="Oval 4069"/>
            <p:cNvSpPr>
              <a:spLocks noChangeArrowheads="1"/>
            </p:cNvSpPr>
            <p:nvPr/>
          </p:nvSpPr>
          <p:spPr bwMode="auto">
            <a:xfrm>
              <a:off x="3644" y="192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414" name="Oval 4070"/>
            <p:cNvSpPr>
              <a:spLocks noChangeArrowheads="1"/>
            </p:cNvSpPr>
            <p:nvPr/>
          </p:nvSpPr>
          <p:spPr bwMode="auto">
            <a:xfrm>
              <a:off x="3648" y="1915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415" name="Oval 4071"/>
            <p:cNvSpPr>
              <a:spLocks noChangeArrowheads="1"/>
            </p:cNvSpPr>
            <p:nvPr/>
          </p:nvSpPr>
          <p:spPr bwMode="auto">
            <a:xfrm>
              <a:off x="3654" y="1907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416" name="Oval 4072"/>
            <p:cNvSpPr>
              <a:spLocks noChangeArrowheads="1"/>
            </p:cNvSpPr>
            <p:nvPr/>
          </p:nvSpPr>
          <p:spPr bwMode="auto">
            <a:xfrm>
              <a:off x="3656" y="1897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417" name="Oval 4073"/>
            <p:cNvSpPr>
              <a:spLocks noChangeArrowheads="1"/>
            </p:cNvSpPr>
            <p:nvPr/>
          </p:nvSpPr>
          <p:spPr bwMode="auto">
            <a:xfrm>
              <a:off x="3660" y="1889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418" name="Oval 4074"/>
            <p:cNvSpPr>
              <a:spLocks noChangeArrowheads="1"/>
            </p:cNvSpPr>
            <p:nvPr/>
          </p:nvSpPr>
          <p:spPr bwMode="auto">
            <a:xfrm>
              <a:off x="3664" y="1879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419" name="Oval 4075"/>
            <p:cNvSpPr>
              <a:spLocks noChangeArrowheads="1"/>
            </p:cNvSpPr>
            <p:nvPr/>
          </p:nvSpPr>
          <p:spPr bwMode="auto">
            <a:xfrm>
              <a:off x="3314" y="1733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420" name="Oval 4076"/>
            <p:cNvSpPr>
              <a:spLocks noChangeArrowheads="1"/>
            </p:cNvSpPr>
            <p:nvPr/>
          </p:nvSpPr>
          <p:spPr bwMode="auto">
            <a:xfrm>
              <a:off x="3319" y="201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33757" name="Group 4077"/>
          <p:cNvGrpSpPr>
            <a:grpSpLocks/>
          </p:cNvGrpSpPr>
          <p:nvPr/>
        </p:nvGrpSpPr>
        <p:grpSpPr bwMode="auto">
          <a:xfrm>
            <a:off x="3238500" y="3543300"/>
            <a:ext cx="2540000" cy="914400"/>
            <a:chOff x="1968" y="1492"/>
            <a:chExt cx="1713" cy="668"/>
          </a:xfrm>
        </p:grpSpPr>
        <p:sp>
          <p:nvSpPr>
            <p:cNvPr id="36137" name="Oval 4078"/>
            <p:cNvSpPr>
              <a:spLocks noChangeArrowheads="1"/>
            </p:cNvSpPr>
            <p:nvPr/>
          </p:nvSpPr>
          <p:spPr bwMode="auto">
            <a:xfrm>
              <a:off x="2426" y="1839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138" name="Oval 4079"/>
            <p:cNvSpPr>
              <a:spLocks noChangeArrowheads="1"/>
            </p:cNvSpPr>
            <p:nvPr/>
          </p:nvSpPr>
          <p:spPr bwMode="auto">
            <a:xfrm>
              <a:off x="2425" y="1849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139" name="Oval 4080"/>
            <p:cNvSpPr>
              <a:spLocks noChangeArrowheads="1"/>
            </p:cNvSpPr>
            <p:nvPr/>
          </p:nvSpPr>
          <p:spPr bwMode="auto">
            <a:xfrm>
              <a:off x="2424" y="1859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140" name="Oval 4081"/>
            <p:cNvSpPr>
              <a:spLocks noChangeArrowheads="1"/>
            </p:cNvSpPr>
            <p:nvPr/>
          </p:nvSpPr>
          <p:spPr bwMode="auto">
            <a:xfrm>
              <a:off x="2424" y="187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141" name="Oval 4082"/>
            <p:cNvSpPr>
              <a:spLocks noChangeArrowheads="1"/>
            </p:cNvSpPr>
            <p:nvPr/>
          </p:nvSpPr>
          <p:spPr bwMode="auto">
            <a:xfrm>
              <a:off x="2424" y="188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142" name="Oval 4083"/>
            <p:cNvSpPr>
              <a:spLocks noChangeArrowheads="1"/>
            </p:cNvSpPr>
            <p:nvPr/>
          </p:nvSpPr>
          <p:spPr bwMode="auto">
            <a:xfrm>
              <a:off x="2425" y="189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143" name="Oval 4084"/>
            <p:cNvSpPr>
              <a:spLocks noChangeArrowheads="1"/>
            </p:cNvSpPr>
            <p:nvPr/>
          </p:nvSpPr>
          <p:spPr bwMode="auto">
            <a:xfrm>
              <a:off x="2424" y="1900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144" name="Oval 4085"/>
            <p:cNvSpPr>
              <a:spLocks noChangeArrowheads="1"/>
            </p:cNvSpPr>
            <p:nvPr/>
          </p:nvSpPr>
          <p:spPr bwMode="auto">
            <a:xfrm>
              <a:off x="2424" y="1911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145" name="Oval 4086"/>
            <p:cNvSpPr>
              <a:spLocks noChangeArrowheads="1"/>
            </p:cNvSpPr>
            <p:nvPr/>
          </p:nvSpPr>
          <p:spPr bwMode="auto">
            <a:xfrm>
              <a:off x="2424" y="1921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146" name="Oval 4087"/>
            <p:cNvSpPr>
              <a:spLocks noChangeArrowheads="1"/>
            </p:cNvSpPr>
            <p:nvPr/>
          </p:nvSpPr>
          <p:spPr bwMode="auto">
            <a:xfrm>
              <a:off x="2426" y="1929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147" name="Oval 4088"/>
            <p:cNvSpPr>
              <a:spLocks noChangeArrowheads="1"/>
            </p:cNvSpPr>
            <p:nvPr/>
          </p:nvSpPr>
          <p:spPr bwMode="auto">
            <a:xfrm>
              <a:off x="2430" y="1939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148" name="Oval 4089"/>
            <p:cNvSpPr>
              <a:spLocks noChangeArrowheads="1"/>
            </p:cNvSpPr>
            <p:nvPr/>
          </p:nvSpPr>
          <p:spPr bwMode="auto">
            <a:xfrm>
              <a:off x="2438" y="1948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149" name="Oval 4090"/>
            <p:cNvSpPr>
              <a:spLocks noChangeArrowheads="1"/>
            </p:cNvSpPr>
            <p:nvPr/>
          </p:nvSpPr>
          <p:spPr bwMode="auto">
            <a:xfrm>
              <a:off x="2448" y="195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150" name="Oval 4091"/>
            <p:cNvSpPr>
              <a:spLocks noChangeArrowheads="1"/>
            </p:cNvSpPr>
            <p:nvPr/>
          </p:nvSpPr>
          <p:spPr bwMode="auto">
            <a:xfrm>
              <a:off x="2460" y="1948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151" name="Oval 4092"/>
            <p:cNvSpPr>
              <a:spLocks noChangeArrowheads="1"/>
            </p:cNvSpPr>
            <p:nvPr/>
          </p:nvSpPr>
          <p:spPr bwMode="auto">
            <a:xfrm>
              <a:off x="2468" y="1941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152" name="Oval 4093"/>
            <p:cNvSpPr>
              <a:spLocks noChangeArrowheads="1"/>
            </p:cNvSpPr>
            <p:nvPr/>
          </p:nvSpPr>
          <p:spPr bwMode="auto">
            <a:xfrm>
              <a:off x="2476" y="1933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153" name="Oval 4094"/>
            <p:cNvSpPr>
              <a:spLocks noChangeArrowheads="1"/>
            </p:cNvSpPr>
            <p:nvPr/>
          </p:nvSpPr>
          <p:spPr bwMode="auto">
            <a:xfrm>
              <a:off x="2484" y="1925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154" name="Oval 4095"/>
            <p:cNvSpPr>
              <a:spLocks noChangeArrowheads="1"/>
            </p:cNvSpPr>
            <p:nvPr/>
          </p:nvSpPr>
          <p:spPr bwMode="auto">
            <a:xfrm>
              <a:off x="2492" y="1915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155" name="Oval 4096"/>
            <p:cNvSpPr>
              <a:spLocks noChangeArrowheads="1"/>
            </p:cNvSpPr>
            <p:nvPr/>
          </p:nvSpPr>
          <p:spPr bwMode="auto">
            <a:xfrm>
              <a:off x="2498" y="1904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156" name="Oval 4097"/>
            <p:cNvSpPr>
              <a:spLocks noChangeArrowheads="1"/>
            </p:cNvSpPr>
            <p:nvPr/>
          </p:nvSpPr>
          <p:spPr bwMode="auto">
            <a:xfrm>
              <a:off x="2504" y="1894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157" name="Oval 4098"/>
            <p:cNvSpPr>
              <a:spLocks noChangeArrowheads="1"/>
            </p:cNvSpPr>
            <p:nvPr/>
          </p:nvSpPr>
          <p:spPr bwMode="auto">
            <a:xfrm>
              <a:off x="2510" y="188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158" name="Oval 4099"/>
            <p:cNvSpPr>
              <a:spLocks noChangeArrowheads="1"/>
            </p:cNvSpPr>
            <p:nvPr/>
          </p:nvSpPr>
          <p:spPr bwMode="auto">
            <a:xfrm>
              <a:off x="2516" y="187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159" name="Oval 4100"/>
            <p:cNvSpPr>
              <a:spLocks noChangeArrowheads="1"/>
            </p:cNvSpPr>
            <p:nvPr/>
          </p:nvSpPr>
          <p:spPr bwMode="auto">
            <a:xfrm>
              <a:off x="2520" y="1864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160" name="Oval 4101"/>
            <p:cNvSpPr>
              <a:spLocks noChangeArrowheads="1"/>
            </p:cNvSpPr>
            <p:nvPr/>
          </p:nvSpPr>
          <p:spPr bwMode="auto">
            <a:xfrm>
              <a:off x="1968" y="1838"/>
              <a:ext cx="18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6161" name="Oval 4102"/>
            <p:cNvSpPr>
              <a:spLocks noChangeArrowheads="1"/>
            </p:cNvSpPr>
            <p:nvPr/>
          </p:nvSpPr>
          <p:spPr bwMode="auto">
            <a:xfrm>
              <a:off x="1974" y="1826"/>
              <a:ext cx="18" cy="20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6162" name="Oval 4103"/>
            <p:cNvSpPr>
              <a:spLocks noChangeArrowheads="1"/>
            </p:cNvSpPr>
            <p:nvPr/>
          </p:nvSpPr>
          <p:spPr bwMode="auto">
            <a:xfrm>
              <a:off x="1980" y="1815"/>
              <a:ext cx="18" cy="20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6163" name="Oval 4104"/>
            <p:cNvSpPr>
              <a:spLocks noChangeArrowheads="1"/>
            </p:cNvSpPr>
            <p:nvPr/>
          </p:nvSpPr>
          <p:spPr bwMode="auto">
            <a:xfrm>
              <a:off x="1986" y="1804"/>
              <a:ext cx="18" cy="20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6164" name="Oval 4105"/>
            <p:cNvSpPr>
              <a:spLocks noChangeArrowheads="1"/>
            </p:cNvSpPr>
            <p:nvPr/>
          </p:nvSpPr>
          <p:spPr bwMode="auto">
            <a:xfrm>
              <a:off x="1991" y="1796"/>
              <a:ext cx="18" cy="19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6165" name="Oval 4106"/>
            <p:cNvSpPr>
              <a:spLocks noChangeArrowheads="1"/>
            </p:cNvSpPr>
            <p:nvPr/>
          </p:nvSpPr>
          <p:spPr bwMode="auto">
            <a:xfrm>
              <a:off x="1996" y="1785"/>
              <a:ext cx="18" cy="20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6166" name="Oval 4107"/>
            <p:cNvSpPr>
              <a:spLocks noChangeArrowheads="1"/>
            </p:cNvSpPr>
            <p:nvPr/>
          </p:nvSpPr>
          <p:spPr bwMode="auto">
            <a:xfrm>
              <a:off x="2001" y="1774"/>
              <a:ext cx="17" cy="22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6167" name="Oval 4108"/>
            <p:cNvSpPr>
              <a:spLocks noChangeArrowheads="1"/>
            </p:cNvSpPr>
            <p:nvPr/>
          </p:nvSpPr>
          <p:spPr bwMode="auto">
            <a:xfrm>
              <a:off x="2006" y="1764"/>
              <a:ext cx="18" cy="19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6168" name="Oval 4109"/>
            <p:cNvSpPr>
              <a:spLocks noChangeArrowheads="1"/>
            </p:cNvSpPr>
            <p:nvPr/>
          </p:nvSpPr>
          <p:spPr bwMode="auto">
            <a:xfrm>
              <a:off x="2012" y="1754"/>
              <a:ext cx="18" cy="19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6169" name="Oval 4110"/>
            <p:cNvSpPr>
              <a:spLocks noChangeArrowheads="1"/>
            </p:cNvSpPr>
            <p:nvPr/>
          </p:nvSpPr>
          <p:spPr bwMode="auto">
            <a:xfrm>
              <a:off x="2017" y="1741"/>
              <a:ext cx="18" cy="22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6170" name="Oval 4111"/>
            <p:cNvSpPr>
              <a:spLocks noChangeArrowheads="1"/>
            </p:cNvSpPr>
            <p:nvPr/>
          </p:nvSpPr>
          <p:spPr bwMode="auto">
            <a:xfrm>
              <a:off x="2022" y="1733"/>
              <a:ext cx="18" cy="21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6171" name="Oval 4112"/>
            <p:cNvSpPr>
              <a:spLocks noChangeArrowheads="1"/>
            </p:cNvSpPr>
            <p:nvPr/>
          </p:nvSpPr>
          <p:spPr bwMode="auto">
            <a:xfrm>
              <a:off x="2027" y="1723"/>
              <a:ext cx="18" cy="19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6172" name="Oval 4113"/>
            <p:cNvSpPr>
              <a:spLocks noChangeArrowheads="1"/>
            </p:cNvSpPr>
            <p:nvPr/>
          </p:nvSpPr>
          <p:spPr bwMode="auto">
            <a:xfrm>
              <a:off x="2033" y="1714"/>
              <a:ext cx="18" cy="19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6173" name="Oval 4114"/>
            <p:cNvSpPr>
              <a:spLocks noChangeArrowheads="1"/>
            </p:cNvSpPr>
            <p:nvPr/>
          </p:nvSpPr>
          <p:spPr bwMode="auto">
            <a:xfrm>
              <a:off x="2039" y="1702"/>
              <a:ext cx="18" cy="20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6174" name="Oval 4115"/>
            <p:cNvSpPr>
              <a:spLocks noChangeArrowheads="1"/>
            </p:cNvSpPr>
            <p:nvPr/>
          </p:nvSpPr>
          <p:spPr bwMode="auto">
            <a:xfrm>
              <a:off x="2044" y="1691"/>
              <a:ext cx="18" cy="21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6175" name="Oval 4116"/>
            <p:cNvSpPr>
              <a:spLocks noChangeArrowheads="1"/>
            </p:cNvSpPr>
            <p:nvPr/>
          </p:nvSpPr>
          <p:spPr bwMode="auto">
            <a:xfrm>
              <a:off x="2048" y="1683"/>
              <a:ext cx="18" cy="19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6176" name="Oval 4117"/>
            <p:cNvSpPr>
              <a:spLocks noChangeArrowheads="1"/>
            </p:cNvSpPr>
            <p:nvPr/>
          </p:nvSpPr>
          <p:spPr bwMode="auto">
            <a:xfrm>
              <a:off x="2053" y="1673"/>
              <a:ext cx="18" cy="19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6177" name="Oval 4118"/>
            <p:cNvSpPr>
              <a:spLocks noChangeArrowheads="1"/>
            </p:cNvSpPr>
            <p:nvPr/>
          </p:nvSpPr>
          <p:spPr bwMode="auto">
            <a:xfrm>
              <a:off x="2058" y="1661"/>
              <a:ext cx="18" cy="21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6178" name="Oval 4119"/>
            <p:cNvSpPr>
              <a:spLocks noChangeArrowheads="1"/>
            </p:cNvSpPr>
            <p:nvPr/>
          </p:nvSpPr>
          <p:spPr bwMode="auto">
            <a:xfrm>
              <a:off x="2063" y="1652"/>
              <a:ext cx="17" cy="21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6179" name="Oval 4120"/>
            <p:cNvSpPr>
              <a:spLocks noChangeArrowheads="1"/>
            </p:cNvSpPr>
            <p:nvPr/>
          </p:nvSpPr>
          <p:spPr bwMode="auto">
            <a:xfrm>
              <a:off x="2068" y="1642"/>
              <a:ext cx="18" cy="19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6180" name="Oval 4121"/>
            <p:cNvSpPr>
              <a:spLocks noChangeArrowheads="1"/>
            </p:cNvSpPr>
            <p:nvPr/>
          </p:nvSpPr>
          <p:spPr bwMode="auto">
            <a:xfrm>
              <a:off x="2072" y="1633"/>
              <a:ext cx="18" cy="19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6181" name="Oval 4122"/>
            <p:cNvSpPr>
              <a:spLocks noChangeArrowheads="1"/>
            </p:cNvSpPr>
            <p:nvPr/>
          </p:nvSpPr>
          <p:spPr bwMode="auto">
            <a:xfrm>
              <a:off x="2075" y="1621"/>
              <a:ext cx="18" cy="20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6182" name="Oval 4123"/>
            <p:cNvSpPr>
              <a:spLocks noChangeArrowheads="1"/>
            </p:cNvSpPr>
            <p:nvPr/>
          </p:nvSpPr>
          <p:spPr bwMode="auto">
            <a:xfrm>
              <a:off x="2078" y="1613"/>
              <a:ext cx="18" cy="21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6183" name="Oval 4124"/>
            <p:cNvSpPr>
              <a:spLocks noChangeArrowheads="1"/>
            </p:cNvSpPr>
            <p:nvPr/>
          </p:nvSpPr>
          <p:spPr bwMode="auto">
            <a:xfrm>
              <a:off x="2081" y="1601"/>
              <a:ext cx="18" cy="19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6184" name="Oval 4125"/>
            <p:cNvSpPr>
              <a:spLocks noChangeArrowheads="1"/>
            </p:cNvSpPr>
            <p:nvPr/>
          </p:nvSpPr>
          <p:spPr bwMode="auto">
            <a:xfrm>
              <a:off x="2085" y="1587"/>
              <a:ext cx="18" cy="21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6185" name="Oval 4126"/>
            <p:cNvSpPr>
              <a:spLocks noChangeArrowheads="1"/>
            </p:cNvSpPr>
            <p:nvPr/>
          </p:nvSpPr>
          <p:spPr bwMode="auto">
            <a:xfrm>
              <a:off x="2087" y="1575"/>
              <a:ext cx="18" cy="21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6186" name="Oval 4127"/>
            <p:cNvSpPr>
              <a:spLocks noChangeArrowheads="1"/>
            </p:cNvSpPr>
            <p:nvPr/>
          </p:nvSpPr>
          <p:spPr bwMode="auto">
            <a:xfrm>
              <a:off x="2090" y="1565"/>
              <a:ext cx="18" cy="19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6187" name="Oval 4128"/>
            <p:cNvSpPr>
              <a:spLocks noChangeArrowheads="1"/>
            </p:cNvSpPr>
            <p:nvPr/>
          </p:nvSpPr>
          <p:spPr bwMode="auto">
            <a:xfrm>
              <a:off x="2091" y="1554"/>
              <a:ext cx="18" cy="19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6188" name="Oval 4129"/>
            <p:cNvSpPr>
              <a:spLocks noChangeArrowheads="1"/>
            </p:cNvSpPr>
            <p:nvPr/>
          </p:nvSpPr>
          <p:spPr bwMode="auto">
            <a:xfrm>
              <a:off x="2091" y="1541"/>
              <a:ext cx="18" cy="21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6189" name="Oval 4130"/>
            <p:cNvSpPr>
              <a:spLocks noChangeArrowheads="1"/>
            </p:cNvSpPr>
            <p:nvPr/>
          </p:nvSpPr>
          <p:spPr bwMode="auto">
            <a:xfrm>
              <a:off x="2091" y="1529"/>
              <a:ext cx="18" cy="19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6190" name="Oval 4131"/>
            <p:cNvSpPr>
              <a:spLocks noChangeArrowheads="1"/>
            </p:cNvSpPr>
            <p:nvPr/>
          </p:nvSpPr>
          <p:spPr bwMode="auto">
            <a:xfrm>
              <a:off x="2089" y="1517"/>
              <a:ext cx="18" cy="20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6191" name="Oval 4132"/>
            <p:cNvSpPr>
              <a:spLocks noChangeArrowheads="1"/>
            </p:cNvSpPr>
            <p:nvPr/>
          </p:nvSpPr>
          <p:spPr bwMode="auto">
            <a:xfrm>
              <a:off x="2086" y="1507"/>
              <a:ext cx="18" cy="21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6192" name="Oval 4133"/>
            <p:cNvSpPr>
              <a:spLocks noChangeArrowheads="1"/>
            </p:cNvSpPr>
            <p:nvPr/>
          </p:nvSpPr>
          <p:spPr bwMode="auto">
            <a:xfrm>
              <a:off x="2082" y="1500"/>
              <a:ext cx="18" cy="21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6193" name="Oval 4134"/>
            <p:cNvSpPr>
              <a:spLocks noChangeArrowheads="1"/>
            </p:cNvSpPr>
            <p:nvPr/>
          </p:nvSpPr>
          <p:spPr bwMode="auto">
            <a:xfrm>
              <a:off x="2077" y="1495"/>
              <a:ext cx="18" cy="20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6194" name="Oval 4135"/>
            <p:cNvSpPr>
              <a:spLocks noChangeArrowheads="1"/>
            </p:cNvSpPr>
            <p:nvPr/>
          </p:nvSpPr>
          <p:spPr bwMode="auto">
            <a:xfrm>
              <a:off x="2069" y="1492"/>
              <a:ext cx="18" cy="21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6195" name="Oval 4136"/>
            <p:cNvSpPr>
              <a:spLocks noChangeArrowheads="1"/>
            </p:cNvSpPr>
            <p:nvPr/>
          </p:nvSpPr>
          <p:spPr bwMode="auto">
            <a:xfrm>
              <a:off x="2061" y="1492"/>
              <a:ext cx="18" cy="21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6196" name="Oval 4137"/>
            <p:cNvSpPr>
              <a:spLocks noChangeArrowheads="1"/>
            </p:cNvSpPr>
            <p:nvPr/>
          </p:nvSpPr>
          <p:spPr bwMode="auto">
            <a:xfrm>
              <a:off x="2052" y="1495"/>
              <a:ext cx="18" cy="22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6197" name="Oval 4138"/>
            <p:cNvSpPr>
              <a:spLocks noChangeArrowheads="1"/>
            </p:cNvSpPr>
            <p:nvPr/>
          </p:nvSpPr>
          <p:spPr bwMode="auto">
            <a:xfrm>
              <a:off x="2045" y="1501"/>
              <a:ext cx="18" cy="21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6198" name="Oval 4139"/>
            <p:cNvSpPr>
              <a:spLocks noChangeArrowheads="1"/>
            </p:cNvSpPr>
            <p:nvPr/>
          </p:nvSpPr>
          <p:spPr bwMode="auto">
            <a:xfrm>
              <a:off x="2039" y="1510"/>
              <a:ext cx="18" cy="21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6199" name="Oval 4140"/>
            <p:cNvSpPr>
              <a:spLocks noChangeArrowheads="1"/>
            </p:cNvSpPr>
            <p:nvPr/>
          </p:nvSpPr>
          <p:spPr bwMode="auto">
            <a:xfrm>
              <a:off x="2032" y="1521"/>
              <a:ext cx="18" cy="19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6200" name="Oval 4141"/>
            <p:cNvSpPr>
              <a:spLocks noChangeArrowheads="1"/>
            </p:cNvSpPr>
            <p:nvPr/>
          </p:nvSpPr>
          <p:spPr bwMode="auto">
            <a:xfrm>
              <a:off x="2026" y="1532"/>
              <a:ext cx="18" cy="21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6201" name="Oval 4142"/>
            <p:cNvSpPr>
              <a:spLocks noChangeArrowheads="1"/>
            </p:cNvSpPr>
            <p:nvPr/>
          </p:nvSpPr>
          <p:spPr bwMode="auto">
            <a:xfrm>
              <a:off x="2023" y="1545"/>
              <a:ext cx="18" cy="20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6202" name="Oval 4143"/>
            <p:cNvSpPr>
              <a:spLocks noChangeArrowheads="1"/>
            </p:cNvSpPr>
            <p:nvPr/>
          </p:nvSpPr>
          <p:spPr bwMode="auto">
            <a:xfrm>
              <a:off x="2020" y="1559"/>
              <a:ext cx="18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6203" name="Oval 4144"/>
            <p:cNvSpPr>
              <a:spLocks noChangeArrowheads="1"/>
            </p:cNvSpPr>
            <p:nvPr/>
          </p:nvSpPr>
          <p:spPr bwMode="auto">
            <a:xfrm>
              <a:off x="2017" y="1570"/>
              <a:ext cx="18" cy="20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6204" name="Oval 4145"/>
            <p:cNvSpPr>
              <a:spLocks noChangeArrowheads="1"/>
            </p:cNvSpPr>
            <p:nvPr/>
          </p:nvSpPr>
          <p:spPr bwMode="auto">
            <a:xfrm>
              <a:off x="2015" y="1580"/>
              <a:ext cx="18" cy="22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6205" name="Oval 4146"/>
            <p:cNvSpPr>
              <a:spLocks noChangeArrowheads="1"/>
            </p:cNvSpPr>
            <p:nvPr/>
          </p:nvSpPr>
          <p:spPr bwMode="auto">
            <a:xfrm>
              <a:off x="2013" y="1597"/>
              <a:ext cx="18" cy="19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6206" name="Oval 4147"/>
            <p:cNvSpPr>
              <a:spLocks noChangeArrowheads="1"/>
            </p:cNvSpPr>
            <p:nvPr/>
          </p:nvSpPr>
          <p:spPr bwMode="auto">
            <a:xfrm>
              <a:off x="2012" y="1603"/>
              <a:ext cx="18" cy="19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6207" name="Oval 4148"/>
            <p:cNvSpPr>
              <a:spLocks noChangeArrowheads="1"/>
            </p:cNvSpPr>
            <p:nvPr/>
          </p:nvSpPr>
          <p:spPr bwMode="auto">
            <a:xfrm>
              <a:off x="2011" y="1616"/>
              <a:ext cx="18" cy="20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6208" name="Oval 4149"/>
            <p:cNvSpPr>
              <a:spLocks noChangeArrowheads="1"/>
            </p:cNvSpPr>
            <p:nvPr/>
          </p:nvSpPr>
          <p:spPr bwMode="auto">
            <a:xfrm>
              <a:off x="2011" y="1624"/>
              <a:ext cx="18" cy="21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6209" name="Oval 4150"/>
            <p:cNvSpPr>
              <a:spLocks noChangeArrowheads="1"/>
            </p:cNvSpPr>
            <p:nvPr/>
          </p:nvSpPr>
          <p:spPr bwMode="auto">
            <a:xfrm>
              <a:off x="2011" y="1638"/>
              <a:ext cx="18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6210" name="Oval 4151"/>
            <p:cNvSpPr>
              <a:spLocks noChangeArrowheads="1"/>
            </p:cNvSpPr>
            <p:nvPr/>
          </p:nvSpPr>
          <p:spPr bwMode="auto">
            <a:xfrm>
              <a:off x="2011" y="1645"/>
              <a:ext cx="18" cy="19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6211" name="Oval 4152"/>
            <p:cNvSpPr>
              <a:spLocks noChangeArrowheads="1"/>
            </p:cNvSpPr>
            <p:nvPr/>
          </p:nvSpPr>
          <p:spPr bwMode="auto">
            <a:xfrm>
              <a:off x="2011" y="1659"/>
              <a:ext cx="18" cy="21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6212" name="Oval 4153"/>
            <p:cNvSpPr>
              <a:spLocks noChangeArrowheads="1"/>
            </p:cNvSpPr>
            <p:nvPr/>
          </p:nvSpPr>
          <p:spPr bwMode="auto">
            <a:xfrm>
              <a:off x="2011" y="1668"/>
              <a:ext cx="18" cy="20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6213" name="Oval 4154"/>
            <p:cNvSpPr>
              <a:spLocks noChangeArrowheads="1"/>
            </p:cNvSpPr>
            <p:nvPr/>
          </p:nvSpPr>
          <p:spPr bwMode="auto">
            <a:xfrm>
              <a:off x="2011" y="1681"/>
              <a:ext cx="18" cy="19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6214" name="Oval 4155"/>
            <p:cNvSpPr>
              <a:spLocks noChangeArrowheads="1"/>
            </p:cNvSpPr>
            <p:nvPr/>
          </p:nvSpPr>
          <p:spPr bwMode="auto">
            <a:xfrm>
              <a:off x="2011" y="1688"/>
              <a:ext cx="18" cy="20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6215" name="Oval 4156"/>
            <p:cNvSpPr>
              <a:spLocks noChangeArrowheads="1"/>
            </p:cNvSpPr>
            <p:nvPr/>
          </p:nvSpPr>
          <p:spPr bwMode="auto">
            <a:xfrm>
              <a:off x="2011" y="1698"/>
              <a:ext cx="18" cy="22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6216" name="Oval 4157"/>
            <p:cNvSpPr>
              <a:spLocks noChangeArrowheads="1"/>
            </p:cNvSpPr>
            <p:nvPr/>
          </p:nvSpPr>
          <p:spPr bwMode="auto">
            <a:xfrm>
              <a:off x="2011" y="1708"/>
              <a:ext cx="18" cy="20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6217" name="Oval 4158"/>
            <p:cNvSpPr>
              <a:spLocks noChangeArrowheads="1"/>
            </p:cNvSpPr>
            <p:nvPr/>
          </p:nvSpPr>
          <p:spPr bwMode="auto">
            <a:xfrm>
              <a:off x="2011" y="1721"/>
              <a:ext cx="18" cy="19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6218" name="Oval 4159"/>
            <p:cNvSpPr>
              <a:spLocks noChangeArrowheads="1"/>
            </p:cNvSpPr>
            <p:nvPr/>
          </p:nvSpPr>
          <p:spPr bwMode="auto">
            <a:xfrm>
              <a:off x="2011" y="1728"/>
              <a:ext cx="18" cy="19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6219" name="Oval 4160"/>
            <p:cNvSpPr>
              <a:spLocks noChangeArrowheads="1"/>
            </p:cNvSpPr>
            <p:nvPr/>
          </p:nvSpPr>
          <p:spPr bwMode="auto">
            <a:xfrm>
              <a:off x="2011" y="1742"/>
              <a:ext cx="18" cy="21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6220" name="Oval 4161"/>
            <p:cNvSpPr>
              <a:spLocks noChangeArrowheads="1"/>
            </p:cNvSpPr>
            <p:nvPr/>
          </p:nvSpPr>
          <p:spPr bwMode="auto">
            <a:xfrm>
              <a:off x="2011" y="1752"/>
              <a:ext cx="18" cy="19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6221" name="Oval 4162"/>
            <p:cNvSpPr>
              <a:spLocks noChangeArrowheads="1"/>
            </p:cNvSpPr>
            <p:nvPr/>
          </p:nvSpPr>
          <p:spPr bwMode="auto">
            <a:xfrm>
              <a:off x="2011" y="1764"/>
              <a:ext cx="18" cy="19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6222" name="Oval 4163"/>
            <p:cNvSpPr>
              <a:spLocks noChangeArrowheads="1"/>
            </p:cNvSpPr>
            <p:nvPr/>
          </p:nvSpPr>
          <p:spPr bwMode="auto">
            <a:xfrm>
              <a:off x="2011" y="1771"/>
              <a:ext cx="18" cy="20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6223" name="Oval 4164"/>
            <p:cNvSpPr>
              <a:spLocks noChangeArrowheads="1"/>
            </p:cNvSpPr>
            <p:nvPr/>
          </p:nvSpPr>
          <p:spPr bwMode="auto">
            <a:xfrm>
              <a:off x="2012" y="1785"/>
              <a:ext cx="18" cy="20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6224" name="Oval 4165"/>
            <p:cNvSpPr>
              <a:spLocks noChangeArrowheads="1"/>
            </p:cNvSpPr>
            <p:nvPr/>
          </p:nvSpPr>
          <p:spPr bwMode="auto">
            <a:xfrm>
              <a:off x="2012" y="1793"/>
              <a:ext cx="18" cy="19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6225" name="Oval 4166"/>
            <p:cNvSpPr>
              <a:spLocks noChangeArrowheads="1"/>
            </p:cNvSpPr>
            <p:nvPr/>
          </p:nvSpPr>
          <p:spPr bwMode="auto">
            <a:xfrm>
              <a:off x="2012" y="1807"/>
              <a:ext cx="18" cy="20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6226" name="Oval 4167"/>
            <p:cNvSpPr>
              <a:spLocks noChangeArrowheads="1"/>
            </p:cNvSpPr>
            <p:nvPr/>
          </p:nvSpPr>
          <p:spPr bwMode="auto">
            <a:xfrm>
              <a:off x="2012" y="1816"/>
              <a:ext cx="18" cy="20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6227" name="Oval 4168"/>
            <p:cNvSpPr>
              <a:spLocks noChangeArrowheads="1"/>
            </p:cNvSpPr>
            <p:nvPr/>
          </p:nvSpPr>
          <p:spPr bwMode="auto">
            <a:xfrm>
              <a:off x="2012" y="1829"/>
              <a:ext cx="18" cy="19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6228" name="Oval 4169"/>
            <p:cNvSpPr>
              <a:spLocks noChangeArrowheads="1"/>
            </p:cNvSpPr>
            <p:nvPr/>
          </p:nvSpPr>
          <p:spPr bwMode="auto">
            <a:xfrm>
              <a:off x="2012" y="1836"/>
              <a:ext cx="18" cy="19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6229" name="Oval 4170"/>
            <p:cNvSpPr>
              <a:spLocks noChangeArrowheads="1"/>
            </p:cNvSpPr>
            <p:nvPr/>
          </p:nvSpPr>
          <p:spPr bwMode="auto">
            <a:xfrm>
              <a:off x="2012" y="1847"/>
              <a:ext cx="18" cy="19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6230" name="Oval 4171"/>
            <p:cNvSpPr>
              <a:spLocks noChangeArrowheads="1"/>
            </p:cNvSpPr>
            <p:nvPr/>
          </p:nvSpPr>
          <p:spPr bwMode="auto">
            <a:xfrm>
              <a:off x="2012" y="1855"/>
              <a:ext cx="18" cy="21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6231" name="Oval 4172"/>
            <p:cNvSpPr>
              <a:spLocks noChangeArrowheads="1"/>
            </p:cNvSpPr>
            <p:nvPr/>
          </p:nvSpPr>
          <p:spPr bwMode="auto">
            <a:xfrm>
              <a:off x="2013" y="1863"/>
              <a:ext cx="18" cy="20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6232" name="Oval 4173"/>
            <p:cNvSpPr>
              <a:spLocks noChangeArrowheads="1"/>
            </p:cNvSpPr>
            <p:nvPr/>
          </p:nvSpPr>
          <p:spPr bwMode="auto">
            <a:xfrm>
              <a:off x="2014" y="1876"/>
              <a:ext cx="18" cy="19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6233" name="Oval 4174"/>
            <p:cNvSpPr>
              <a:spLocks noChangeArrowheads="1"/>
            </p:cNvSpPr>
            <p:nvPr/>
          </p:nvSpPr>
          <p:spPr bwMode="auto">
            <a:xfrm>
              <a:off x="2017" y="1890"/>
              <a:ext cx="18" cy="21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6234" name="Oval 4175"/>
            <p:cNvSpPr>
              <a:spLocks noChangeArrowheads="1"/>
            </p:cNvSpPr>
            <p:nvPr/>
          </p:nvSpPr>
          <p:spPr bwMode="auto">
            <a:xfrm>
              <a:off x="2022" y="1902"/>
              <a:ext cx="18" cy="19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6235" name="Oval 4176"/>
            <p:cNvSpPr>
              <a:spLocks noChangeArrowheads="1"/>
            </p:cNvSpPr>
            <p:nvPr/>
          </p:nvSpPr>
          <p:spPr bwMode="auto">
            <a:xfrm>
              <a:off x="2027" y="1913"/>
              <a:ext cx="18" cy="19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6236" name="Oval 4177"/>
            <p:cNvSpPr>
              <a:spLocks noChangeArrowheads="1"/>
            </p:cNvSpPr>
            <p:nvPr/>
          </p:nvSpPr>
          <p:spPr bwMode="auto">
            <a:xfrm>
              <a:off x="2034" y="1921"/>
              <a:ext cx="18" cy="20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6237" name="Oval 4178"/>
            <p:cNvSpPr>
              <a:spLocks noChangeArrowheads="1"/>
            </p:cNvSpPr>
            <p:nvPr/>
          </p:nvSpPr>
          <p:spPr bwMode="auto">
            <a:xfrm>
              <a:off x="2042" y="1932"/>
              <a:ext cx="18" cy="21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6238" name="Oval 4179"/>
            <p:cNvSpPr>
              <a:spLocks noChangeArrowheads="1"/>
            </p:cNvSpPr>
            <p:nvPr/>
          </p:nvSpPr>
          <p:spPr bwMode="auto">
            <a:xfrm>
              <a:off x="2052" y="1938"/>
              <a:ext cx="18" cy="21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6239" name="Oval 4180"/>
            <p:cNvSpPr>
              <a:spLocks noChangeArrowheads="1"/>
            </p:cNvSpPr>
            <p:nvPr/>
          </p:nvSpPr>
          <p:spPr bwMode="auto">
            <a:xfrm>
              <a:off x="2064" y="1939"/>
              <a:ext cx="18" cy="21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6240" name="Oval 4181"/>
            <p:cNvSpPr>
              <a:spLocks noChangeArrowheads="1"/>
            </p:cNvSpPr>
            <p:nvPr/>
          </p:nvSpPr>
          <p:spPr bwMode="auto">
            <a:xfrm>
              <a:off x="2077" y="1938"/>
              <a:ext cx="18" cy="21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6241" name="Oval 4182"/>
            <p:cNvSpPr>
              <a:spLocks noChangeArrowheads="1"/>
            </p:cNvSpPr>
            <p:nvPr/>
          </p:nvSpPr>
          <p:spPr bwMode="auto">
            <a:xfrm>
              <a:off x="2088" y="1935"/>
              <a:ext cx="18" cy="22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6242" name="Oval 4183"/>
            <p:cNvSpPr>
              <a:spLocks noChangeArrowheads="1"/>
            </p:cNvSpPr>
            <p:nvPr/>
          </p:nvSpPr>
          <p:spPr bwMode="auto">
            <a:xfrm>
              <a:off x="2098" y="1930"/>
              <a:ext cx="18" cy="21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6243" name="Oval 4184"/>
            <p:cNvSpPr>
              <a:spLocks noChangeArrowheads="1"/>
            </p:cNvSpPr>
            <p:nvPr/>
          </p:nvSpPr>
          <p:spPr bwMode="auto">
            <a:xfrm>
              <a:off x="2107" y="1921"/>
              <a:ext cx="18" cy="20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6244" name="Oval 4185"/>
            <p:cNvSpPr>
              <a:spLocks noChangeArrowheads="1"/>
            </p:cNvSpPr>
            <p:nvPr/>
          </p:nvSpPr>
          <p:spPr bwMode="auto">
            <a:xfrm>
              <a:off x="2115" y="1912"/>
              <a:ext cx="18" cy="19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6245" name="Oval 4186"/>
            <p:cNvSpPr>
              <a:spLocks noChangeArrowheads="1"/>
            </p:cNvSpPr>
            <p:nvPr/>
          </p:nvSpPr>
          <p:spPr bwMode="auto">
            <a:xfrm>
              <a:off x="2122" y="1898"/>
              <a:ext cx="18" cy="22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6246" name="Oval 4187"/>
            <p:cNvSpPr>
              <a:spLocks noChangeArrowheads="1"/>
            </p:cNvSpPr>
            <p:nvPr/>
          </p:nvSpPr>
          <p:spPr bwMode="auto">
            <a:xfrm>
              <a:off x="2126" y="1889"/>
              <a:ext cx="18" cy="21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6247" name="Oval 4188"/>
            <p:cNvSpPr>
              <a:spLocks noChangeArrowheads="1"/>
            </p:cNvSpPr>
            <p:nvPr/>
          </p:nvSpPr>
          <p:spPr bwMode="auto">
            <a:xfrm>
              <a:off x="2128" y="1879"/>
              <a:ext cx="18" cy="19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6248" name="Oval 4189"/>
            <p:cNvSpPr>
              <a:spLocks noChangeArrowheads="1"/>
            </p:cNvSpPr>
            <p:nvPr/>
          </p:nvSpPr>
          <p:spPr bwMode="auto">
            <a:xfrm>
              <a:off x="2132" y="1866"/>
              <a:ext cx="18" cy="21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6249" name="Oval 4190"/>
            <p:cNvSpPr>
              <a:spLocks noChangeArrowheads="1"/>
            </p:cNvSpPr>
            <p:nvPr/>
          </p:nvSpPr>
          <p:spPr bwMode="auto">
            <a:xfrm>
              <a:off x="2133" y="1858"/>
              <a:ext cx="18" cy="20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6250" name="Oval 4191"/>
            <p:cNvSpPr>
              <a:spLocks noChangeArrowheads="1"/>
            </p:cNvSpPr>
            <p:nvPr/>
          </p:nvSpPr>
          <p:spPr bwMode="auto">
            <a:xfrm>
              <a:off x="2135" y="1847"/>
              <a:ext cx="18" cy="19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6251" name="Oval 4192"/>
            <p:cNvSpPr>
              <a:spLocks noChangeArrowheads="1"/>
            </p:cNvSpPr>
            <p:nvPr/>
          </p:nvSpPr>
          <p:spPr bwMode="auto">
            <a:xfrm>
              <a:off x="2137" y="1836"/>
              <a:ext cx="18" cy="19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6252" name="Oval 4193"/>
            <p:cNvSpPr>
              <a:spLocks noChangeArrowheads="1"/>
            </p:cNvSpPr>
            <p:nvPr/>
          </p:nvSpPr>
          <p:spPr bwMode="auto">
            <a:xfrm>
              <a:off x="2137" y="1822"/>
              <a:ext cx="18" cy="20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6253" name="Oval 4194"/>
            <p:cNvSpPr>
              <a:spLocks noChangeArrowheads="1"/>
            </p:cNvSpPr>
            <p:nvPr/>
          </p:nvSpPr>
          <p:spPr bwMode="auto">
            <a:xfrm>
              <a:off x="2140" y="1811"/>
              <a:ext cx="17" cy="21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6254" name="Oval 4195"/>
            <p:cNvSpPr>
              <a:spLocks noChangeArrowheads="1"/>
            </p:cNvSpPr>
            <p:nvPr/>
          </p:nvSpPr>
          <p:spPr bwMode="auto">
            <a:xfrm>
              <a:off x="2138" y="1800"/>
              <a:ext cx="18" cy="19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6255" name="Oval 4196"/>
            <p:cNvSpPr>
              <a:spLocks noChangeArrowheads="1"/>
            </p:cNvSpPr>
            <p:nvPr/>
          </p:nvSpPr>
          <p:spPr bwMode="auto">
            <a:xfrm>
              <a:off x="2136" y="1790"/>
              <a:ext cx="18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6256" name="Oval 4197"/>
            <p:cNvSpPr>
              <a:spLocks noChangeArrowheads="1"/>
            </p:cNvSpPr>
            <p:nvPr/>
          </p:nvSpPr>
          <p:spPr bwMode="auto">
            <a:xfrm>
              <a:off x="2129" y="1777"/>
              <a:ext cx="18" cy="20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6257" name="Oval 4198"/>
            <p:cNvSpPr>
              <a:spLocks noChangeArrowheads="1"/>
            </p:cNvSpPr>
            <p:nvPr/>
          </p:nvSpPr>
          <p:spPr bwMode="auto">
            <a:xfrm>
              <a:off x="2124" y="1769"/>
              <a:ext cx="18" cy="21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6258" name="Oval 4199"/>
            <p:cNvSpPr>
              <a:spLocks noChangeArrowheads="1"/>
            </p:cNvSpPr>
            <p:nvPr/>
          </p:nvSpPr>
          <p:spPr bwMode="auto">
            <a:xfrm>
              <a:off x="2116" y="1764"/>
              <a:ext cx="18" cy="19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6259" name="Oval 4200"/>
            <p:cNvSpPr>
              <a:spLocks noChangeArrowheads="1"/>
            </p:cNvSpPr>
            <p:nvPr/>
          </p:nvSpPr>
          <p:spPr bwMode="auto">
            <a:xfrm>
              <a:off x="2106" y="1764"/>
              <a:ext cx="18" cy="19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6260" name="Oval 4201"/>
            <p:cNvSpPr>
              <a:spLocks noChangeArrowheads="1"/>
            </p:cNvSpPr>
            <p:nvPr/>
          </p:nvSpPr>
          <p:spPr bwMode="auto">
            <a:xfrm>
              <a:off x="2099" y="1770"/>
              <a:ext cx="18" cy="21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6261" name="Oval 4202"/>
            <p:cNvSpPr>
              <a:spLocks noChangeArrowheads="1"/>
            </p:cNvSpPr>
            <p:nvPr/>
          </p:nvSpPr>
          <p:spPr bwMode="auto">
            <a:xfrm>
              <a:off x="2098" y="1780"/>
              <a:ext cx="18" cy="21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6262" name="Oval 4203"/>
            <p:cNvSpPr>
              <a:spLocks noChangeArrowheads="1"/>
            </p:cNvSpPr>
            <p:nvPr/>
          </p:nvSpPr>
          <p:spPr bwMode="auto">
            <a:xfrm>
              <a:off x="2101" y="1791"/>
              <a:ext cx="18" cy="20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6263" name="Oval 4204"/>
            <p:cNvSpPr>
              <a:spLocks noChangeArrowheads="1"/>
            </p:cNvSpPr>
            <p:nvPr/>
          </p:nvSpPr>
          <p:spPr bwMode="auto">
            <a:xfrm>
              <a:off x="2108" y="1799"/>
              <a:ext cx="18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6264" name="Oval 4205"/>
            <p:cNvSpPr>
              <a:spLocks noChangeArrowheads="1"/>
            </p:cNvSpPr>
            <p:nvPr/>
          </p:nvSpPr>
          <p:spPr bwMode="auto">
            <a:xfrm>
              <a:off x="2117" y="1804"/>
              <a:ext cx="18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6265" name="Oval 4206"/>
            <p:cNvSpPr>
              <a:spLocks noChangeArrowheads="1"/>
            </p:cNvSpPr>
            <p:nvPr/>
          </p:nvSpPr>
          <p:spPr bwMode="auto">
            <a:xfrm>
              <a:off x="2125" y="1805"/>
              <a:ext cx="18" cy="19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6266" name="Oval 4207"/>
            <p:cNvSpPr>
              <a:spLocks noChangeArrowheads="1"/>
            </p:cNvSpPr>
            <p:nvPr/>
          </p:nvSpPr>
          <p:spPr bwMode="auto">
            <a:xfrm>
              <a:off x="2142" y="1800"/>
              <a:ext cx="18" cy="19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6267" name="Oval 4208"/>
            <p:cNvSpPr>
              <a:spLocks noChangeArrowheads="1"/>
            </p:cNvSpPr>
            <p:nvPr/>
          </p:nvSpPr>
          <p:spPr bwMode="auto">
            <a:xfrm>
              <a:off x="2147" y="1803"/>
              <a:ext cx="18" cy="19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6268" name="Oval 4209"/>
            <p:cNvSpPr>
              <a:spLocks noChangeArrowheads="1"/>
            </p:cNvSpPr>
            <p:nvPr/>
          </p:nvSpPr>
          <p:spPr bwMode="auto">
            <a:xfrm>
              <a:off x="2159" y="1803"/>
              <a:ext cx="18" cy="19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6269" name="Oval 4210"/>
            <p:cNvSpPr>
              <a:spLocks noChangeArrowheads="1"/>
            </p:cNvSpPr>
            <p:nvPr/>
          </p:nvSpPr>
          <p:spPr bwMode="auto">
            <a:xfrm>
              <a:off x="2172" y="1803"/>
              <a:ext cx="18" cy="19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6270" name="Oval 4211"/>
            <p:cNvSpPr>
              <a:spLocks noChangeArrowheads="1"/>
            </p:cNvSpPr>
            <p:nvPr/>
          </p:nvSpPr>
          <p:spPr bwMode="auto">
            <a:xfrm>
              <a:off x="2184" y="1800"/>
              <a:ext cx="18" cy="19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6271" name="Oval 4212"/>
            <p:cNvSpPr>
              <a:spLocks noChangeArrowheads="1"/>
            </p:cNvSpPr>
            <p:nvPr/>
          </p:nvSpPr>
          <p:spPr bwMode="auto">
            <a:xfrm>
              <a:off x="2289" y="1780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272" name="Oval 4213"/>
            <p:cNvSpPr>
              <a:spLocks noChangeArrowheads="1"/>
            </p:cNvSpPr>
            <p:nvPr/>
          </p:nvSpPr>
          <p:spPr bwMode="auto">
            <a:xfrm>
              <a:off x="2283" y="1772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273" name="Oval 4214"/>
            <p:cNvSpPr>
              <a:spLocks noChangeArrowheads="1"/>
            </p:cNvSpPr>
            <p:nvPr/>
          </p:nvSpPr>
          <p:spPr bwMode="auto">
            <a:xfrm>
              <a:off x="2273" y="176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274" name="Oval 4215"/>
            <p:cNvSpPr>
              <a:spLocks noChangeArrowheads="1"/>
            </p:cNvSpPr>
            <p:nvPr/>
          </p:nvSpPr>
          <p:spPr bwMode="auto">
            <a:xfrm>
              <a:off x="2261" y="176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275" name="Oval 4216"/>
            <p:cNvSpPr>
              <a:spLocks noChangeArrowheads="1"/>
            </p:cNvSpPr>
            <p:nvPr/>
          </p:nvSpPr>
          <p:spPr bwMode="auto">
            <a:xfrm>
              <a:off x="2249" y="1758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276" name="Oval 4217"/>
            <p:cNvSpPr>
              <a:spLocks noChangeArrowheads="1"/>
            </p:cNvSpPr>
            <p:nvPr/>
          </p:nvSpPr>
          <p:spPr bwMode="auto">
            <a:xfrm>
              <a:off x="2237" y="1758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277" name="Oval 4218"/>
            <p:cNvSpPr>
              <a:spLocks noChangeArrowheads="1"/>
            </p:cNvSpPr>
            <p:nvPr/>
          </p:nvSpPr>
          <p:spPr bwMode="auto">
            <a:xfrm>
              <a:off x="2225" y="176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278" name="Oval 4219"/>
            <p:cNvSpPr>
              <a:spLocks noChangeArrowheads="1"/>
            </p:cNvSpPr>
            <p:nvPr/>
          </p:nvSpPr>
          <p:spPr bwMode="auto">
            <a:xfrm>
              <a:off x="2215" y="1768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279" name="Oval 4220"/>
            <p:cNvSpPr>
              <a:spLocks noChangeArrowheads="1"/>
            </p:cNvSpPr>
            <p:nvPr/>
          </p:nvSpPr>
          <p:spPr bwMode="auto">
            <a:xfrm>
              <a:off x="2205" y="1778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280" name="Oval 4221"/>
            <p:cNvSpPr>
              <a:spLocks noChangeArrowheads="1"/>
            </p:cNvSpPr>
            <p:nvPr/>
          </p:nvSpPr>
          <p:spPr bwMode="auto">
            <a:xfrm>
              <a:off x="2199" y="1786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281" name="Oval 4222"/>
            <p:cNvSpPr>
              <a:spLocks noChangeArrowheads="1"/>
            </p:cNvSpPr>
            <p:nvPr/>
          </p:nvSpPr>
          <p:spPr bwMode="auto">
            <a:xfrm>
              <a:off x="2193" y="1795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282" name="Oval 4223"/>
            <p:cNvSpPr>
              <a:spLocks noChangeArrowheads="1"/>
            </p:cNvSpPr>
            <p:nvPr/>
          </p:nvSpPr>
          <p:spPr bwMode="auto">
            <a:xfrm>
              <a:off x="2187" y="1805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283" name="Oval 4224"/>
            <p:cNvSpPr>
              <a:spLocks noChangeArrowheads="1"/>
            </p:cNvSpPr>
            <p:nvPr/>
          </p:nvSpPr>
          <p:spPr bwMode="auto">
            <a:xfrm>
              <a:off x="2183" y="1817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284" name="Oval 4225"/>
            <p:cNvSpPr>
              <a:spLocks noChangeArrowheads="1"/>
            </p:cNvSpPr>
            <p:nvPr/>
          </p:nvSpPr>
          <p:spPr bwMode="auto">
            <a:xfrm>
              <a:off x="2181" y="183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285" name="Oval 4226"/>
            <p:cNvSpPr>
              <a:spLocks noChangeArrowheads="1"/>
            </p:cNvSpPr>
            <p:nvPr/>
          </p:nvSpPr>
          <p:spPr bwMode="auto">
            <a:xfrm>
              <a:off x="2179" y="184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286" name="Oval 4227"/>
            <p:cNvSpPr>
              <a:spLocks noChangeArrowheads="1"/>
            </p:cNvSpPr>
            <p:nvPr/>
          </p:nvSpPr>
          <p:spPr bwMode="auto">
            <a:xfrm>
              <a:off x="2179" y="1852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287" name="Oval 4228"/>
            <p:cNvSpPr>
              <a:spLocks noChangeArrowheads="1"/>
            </p:cNvSpPr>
            <p:nvPr/>
          </p:nvSpPr>
          <p:spPr bwMode="auto">
            <a:xfrm>
              <a:off x="2179" y="1864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288" name="Oval 4229"/>
            <p:cNvSpPr>
              <a:spLocks noChangeArrowheads="1"/>
            </p:cNvSpPr>
            <p:nvPr/>
          </p:nvSpPr>
          <p:spPr bwMode="auto">
            <a:xfrm>
              <a:off x="2181" y="1875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289" name="Oval 4230"/>
            <p:cNvSpPr>
              <a:spLocks noChangeArrowheads="1"/>
            </p:cNvSpPr>
            <p:nvPr/>
          </p:nvSpPr>
          <p:spPr bwMode="auto">
            <a:xfrm>
              <a:off x="2183" y="1887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290" name="Oval 4231"/>
            <p:cNvSpPr>
              <a:spLocks noChangeArrowheads="1"/>
            </p:cNvSpPr>
            <p:nvPr/>
          </p:nvSpPr>
          <p:spPr bwMode="auto">
            <a:xfrm>
              <a:off x="2187" y="1897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291" name="Oval 4232"/>
            <p:cNvSpPr>
              <a:spLocks noChangeArrowheads="1"/>
            </p:cNvSpPr>
            <p:nvPr/>
          </p:nvSpPr>
          <p:spPr bwMode="auto">
            <a:xfrm>
              <a:off x="2191" y="1907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292" name="Oval 4233"/>
            <p:cNvSpPr>
              <a:spLocks noChangeArrowheads="1"/>
            </p:cNvSpPr>
            <p:nvPr/>
          </p:nvSpPr>
          <p:spPr bwMode="auto">
            <a:xfrm>
              <a:off x="2197" y="1918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293" name="Oval 4234"/>
            <p:cNvSpPr>
              <a:spLocks noChangeArrowheads="1"/>
            </p:cNvSpPr>
            <p:nvPr/>
          </p:nvSpPr>
          <p:spPr bwMode="auto">
            <a:xfrm>
              <a:off x="2201" y="192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294" name="Oval 4235"/>
            <p:cNvSpPr>
              <a:spLocks noChangeArrowheads="1"/>
            </p:cNvSpPr>
            <p:nvPr/>
          </p:nvSpPr>
          <p:spPr bwMode="auto">
            <a:xfrm>
              <a:off x="2209" y="1934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295" name="Oval 4236"/>
            <p:cNvSpPr>
              <a:spLocks noChangeArrowheads="1"/>
            </p:cNvSpPr>
            <p:nvPr/>
          </p:nvSpPr>
          <p:spPr bwMode="auto">
            <a:xfrm>
              <a:off x="2217" y="1940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296" name="Oval 4237"/>
            <p:cNvSpPr>
              <a:spLocks noChangeArrowheads="1"/>
            </p:cNvSpPr>
            <p:nvPr/>
          </p:nvSpPr>
          <p:spPr bwMode="auto">
            <a:xfrm>
              <a:off x="2229" y="1944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297" name="Oval 4238"/>
            <p:cNvSpPr>
              <a:spLocks noChangeArrowheads="1"/>
            </p:cNvSpPr>
            <p:nvPr/>
          </p:nvSpPr>
          <p:spPr bwMode="auto">
            <a:xfrm>
              <a:off x="2239" y="1946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298" name="Oval 4239"/>
            <p:cNvSpPr>
              <a:spLocks noChangeArrowheads="1"/>
            </p:cNvSpPr>
            <p:nvPr/>
          </p:nvSpPr>
          <p:spPr bwMode="auto">
            <a:xfrm>
              <a:off x="2249" y="1949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299" name="Oval 4240"/>
            <p:cNvSpPr>
              <a:spLocks noChangeArrowheads="1"/>
            </p:cNvSpPr>
            <p:nvPr/>
          </p:nvSpPr>
          <p:spPr bwMode="auto">
            <a:xfrm>
              <a:off x="2257" y="1949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300" name="Oval 4241"/>
            <p:cNvSpPr>
              <a:spLocks noChangeArrowheads="1"/>
            </p:cNvSpPr>
            <p:nvPr/>
          </p:nvSpPr>
          <p:spPr bwMode="auto">
            <a:xfrm>
              <a:off x="2267" y="1944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301" name="Oval 4242"/>
            <p:cNvSpPr>
              <a:spLocks noChangeArrowheads="1"/>
            </p:cNvSpPr>
            <p:nvPr/>
          </p:nvSpPr>
          <p:spPr bwMode="auto">
            <a:xfrm>
              <a:off x="2277" y="1938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302" name="Oval 4243"/>
            <p:cNvSpPr>
              <a:spLocks noChangeArrowheads="1"/>
            </p:cNvSpPr>
            <p:nvPr/>
          </p:nvSpPr>
          <p:spPr bwMode="auto">
            <a:xfrm>
              <a:off x="2285" y="1930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303" name="Oval 4244"/>
            <p:cNvSpPr>
              <a:spLocks noChangeArrowheads="1"/>
            </p:cNvSpPr>
            <p:nvPr/>
          </p:nvSpPr>
          <p:spPr bwMode="auto">
            <a:xfrm>
              <a:off x="2293" y="192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304" name="Oval 4245"/>
            <p:cNvSpPr>
              <a:spLocks noChangeArrowheads="1"/>
            </p:cNvSpPr>
            <p:nvPr/>
          </p:nvSpPr>
          <p:spPr bwMode="auto">
            <a:xfrm>
              <a:off x="2299" y="191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305" name="Oval 4246"/>
            <p:cNvSpPr>
              <a:spLocks noChangeArrowheads="1"/>
            </p:cNvSpPr>
            <p:nvPr/>
          </p:nvSpPr>
          <p:spPr bwMode="auto">
            <a:xfrm>
              <a:off x="2305" y="1901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306" name="Oval 4247"/>
            <p:cNvSpPr>
              <a:spLocks noChangeArrowheads="1"/>
            </p:cNvSpPr>
            <p:nvPr/>
          </p:nvSpPr>
          <p:spPr bwMode="auto">
            <a:xfrm>
              <a:off x="2309" y="1889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307" name="Oval 4248"/>
            <p:cNvSpPr>
              <a:spLocks noChangeArrowheads="1"/>
            </p:cNvSpPr>
            <p:nvPr/>
          </p:nvSpPr>
          <p:spPr bwMode="auto">
            <a:xfrm>
              <a:off x="2311" y="1879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308" name="Oval 4249"/>
            <p:cNvSpPr>
              <a:spLocks noChangeArrowheads="1"/>
            </p:cNvSpPr>
            <p:nvPr/>
          </p:nvSpPr>
          <p:spPr bwMode="auto">
            <a:xfrm>
              <a:off x="2311" y="1869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309" name="Oval 4250"/>
            <p:cNvSpPr>
              <a:spLocks noChangeArrowheads="1"/>
            </p:cNvSpPr>
            <p:nvPr/>
          </p:nvSpPr>
          <p:spPr bwMode="auto">
            <a:xfrm>
              <a:off x="2313" y="1860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310" name="Oval 4251"/>
            <p:cNvSpPr>
              <a:spLocks noChangeArrowheads="1"/>
            </p:cNvSpPr>
            <p:nvPr/>
          </p:nvSpPr>
          <p:spPr bwMode="auto">
            <a:xfrm>
              <a:off x="2311" y="185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311" name="Oval 4252"/>
            <p:cNvSpPr>
              <a:spLocks noChangeArrowheads="1"/>
            </p:cNvSpPr>
            <p:nvPr/>
          </p:nvSpPr>
          <p:spPr bwMode="auto">
            <a:xfrm>
              <a:off x="2311" y="184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312" name="Oval 4253"/>
            <p:cNvSpPr>
              <a:spLocks noChangeArrowheads="1"/>
            </p:cNvSpPr>
            <p:nvPr/>
          </p:nvSpPr>
          <p:spPr bwMode="auto">
            <a:xfrm>
              <a:off x="2311" y="183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313" name="Oval 4254"/>
            <p:cNvSpPr>
              <a:spLocks noChangeArrowheads="1"/>
            </p:cNvSpPr>
            <p:nvPr/>
          </p:nvSpPr>
          <p:spPr bwMode="auto">
            <a:xfrm>
              <a:off x="2309" y="1819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314" name="Oval 4255"/>
            <p:cNvSpPr>
              <a:spLocks noChangeArrowheads="1"/>
            </p:cNvSpPr>
            <p:nvPr/>
          </p:nvSpPr>
          <p:spPr bwMode="auto">
            <a:xfrm>
              <a:off x="2307" y="1807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315" name="Oval 4256"/>
            <p:cNvSpPr>
              <a:spLocks noChangeArrowheads="1"/>
            </p:cNvSpPr>
            <p:nvPr/>
          </p:nvSpPr>
          <p:spPr bwMode="auto">
            <a:xfrm>
              <a:off x="2301" y="1797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316" name="Oval 4257"/>
            <p:cNvSpPr>
              <a:spLocks noChangeArrowheads="1"/>
            </p:cNvSpPr>
            <p:nvPr/>
          </p:nvSpPr>
          <p:spPr bwMode="auto">
            <a:xfrm>
              <a:off x="2295" y="1786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317" name="Oval 4258"/>
            <p:cNvSpPr>
              <a:spLocks noChangeArrowheads="1"/>
            </p:cNvSpPr>
            <p:nvPr/>
          </p:nvSpPr>
          <p:spPr bwMode="auto">
            <a:xfrm>
              <a:off x="2317" y="1761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318" name="Oval 4259"/>
            <p:cNvSpPr>
              <a:spLocks noChangeArrowheads="1"/>
            </p:cNvSpPr>
            <p:nvPr/>
          </p:nvSpPr>
          <p:spPr bwMode="auto">
            <a:xfrm>
              <a:off x="2316" y="1771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319" name="Oval 4260"/>
            <p:cNvSpPr>
              <a:spLocks noChangeArrowheads="1"/>
            </p:cNvSpPr>
            <p:nvPr/>
          </p:nvSpPr>
          <p:spPr bwMode="auto">
            <a:xfrm>
              <a:off x="2316" y="1781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320" name="Oval 4261"/>
            <p:cNvSpPr>
              <a:spLocks noChangeArrowheads="1"/>
            </p:cNvSpPr>
            <p:nvPr/>
          </p:nvSpPr>
          <p:spPr bwMode="auto">
            <a:xfrm>
              <a:off x="2316" y="179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321" name="Oval 4262"/>
            <p:cNvSpPr>
              <a:spLocks noChangeArrowheads="1"/>
            </p:cNvSpPr>
            <p:nvPr/>
          </p:nvSpPr>
          <p:spPr bwMode="auto">
            <a:xfrm>
              <a:off x="2317" y="180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322" name="Oval 4263"/>
            <p:cNvSpPr>
              <a:spLocks noChangeArrowheads="1"/>
            </p:cNvSpPr>
            <p:nvPr/>
          </p:nvSpPr>
          <p:spPr bwMode="auto">
            <a:xfrm>
              <a:off x="2316" y="1816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323" name="Oval 4264"/>
            <p:cNvSpPr>
              <a:spLocks noChangeArrowheads="1"/>
            </p:cNvSpPr>
            <p:nvPr/>
          </p:nvSpPr>
          <p:spPr bwMode="auto">
            <a:xfrm>
              <a:off x="2316" y="1826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324" name="Oval 4265"/>
            <p:cNvSpPr>
              <a:spLocks noChangeArrowheads="1"/>
            </p:cNvSpPr>
            <p:nvPr/>
          </p:nvSpPr>
          <p:spPr bwMode="auto">
            <a:xfrm>
              <a:off x="2316" y="1837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325" name="Oval 4266"/>
            <p:cNvSpPr>
              <a:spLocks noChangeArrowheads="1"/>
            </p:cNvSpPr>
            <p:nvPr/>
          </p:nvSpPr>
          <p:spPr bwMode="auto">
            <a:xfrm>
              <a:off x="2315" y="1847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326" name="Oval 4267"/>
            <p:cNvSpPr>
              <a:spLocks noChangeArrowheads="1"/>
            </p:cNvSpPr>
            <p:nvPr/>
          </p:nvSpPr>
          <p:spPr bwMode="auto">
            <a:xfrm>
              <a:off x="2314" y="1857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327" name="Oval 4268"/>
            <p:cNvSpPr>
              <a:spLocks noChangeArrowheads="1"/>
            </p:cNvSpPr>
            <p:nvPr/>
          </p:nvSpPr>
          <p:spPr bwMode="auto">
            <a:xfrm>
              <a:off x="2314" y="1867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328" name="Oval 4269"/>
            <p:cNvSpPr>
              <a:spLocks noChangeArrowheads="1"/>
            </p:cNvSpPr>
            <p:nvPr/>
          </p:nvSpPr>
          <p:spPr bwMode="auto">
            <a:xfrm>
              <a:off x="2314" y="1878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329" name="Oval 4270"/>
            <p:cNvSpPr>
              <a:spLocks noChangeArrowheads="1"/>
            </p:cNvSpPr>
            <p:nvPr/>
          </p:nvSpPr>
          <p:spPr bwMode="auto">
            <a:xfrm>
              <a:off x="2315" y="1888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330" name="Oval 4271"/>
            <p:cNvSpPr>
              <a:spLocks noChangeArrowheads="1"/>
            </p:cNvSpPr>
            <p:nvPr/>
          </p:nvSpPr>
          <p:spPr bwMode="auto">
            <a:xfrm>
              <a:off x="2314" y="1898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331" name="Oval 4272"/>
            <p:cNvSpPr>
              <a:spLocks noChangeArrowheads="1"/>
            </p:cNvSpPr>
            <p:nvPr/>
          </p:nvSpPr>
          <p:spPr bwMode="auto">
            <a:xfrm>
              <a:off x="2314" y="1909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332" name="Oval 4273"/>
            <p:cNvSpPr>
              <a:spLocks noChangeArrowheads="1"/>
            </p:cNvSpPr>
            <p:nvPr/>
          </p:nvSpPr>
          <p:spPr bwMode="auto">
            <a:xfrm>
              <a:off x="2314" y="1919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333" name="Oval 4274"/>
            <p:cNvSpPr>
              <a:spLocks noChangeArrowheads="1"/>
            </p:cNvSpPr>
            <p:nvPr/>
          </p:nvSpPr>
          <p:spPr bwMode="auto">
            <a:xfrm>
              <a:off x="2316" y="1927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334" name="Oval 4275"/>
            <p:cNvSpPr>
              <a:spLocks noChangeArrowheads="1"/>
            </p:cNvSpPr>
            <p:nvPr/>
          </p:nvSpPr>
          <p:spPr bwMode="auto">
            <a:xfrm>
              <a:off x="2320" y="1937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335" name="Oval 4276"/>
            <p:cNvSpPr>
              <a:spLocks noChangeArrowheads="1"/>
            </p:cNvSpPr>
            <p:nvPr/>
          </p:nvSpPr>
          <p:spPr bwMode="auto">
            <a:xfrm>
              <a:off x="2328" y="1945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336" name="Oval 4277"/>
            <p:cNvSpPr>
              <a:spLocks noChangeArrowheads="1"/>
            </p:cNvSpPr>
            <p:nvPr/>
          </p:nvSpPr>
          <p:spPr bwMode="auto">
            <a:xfrm>
              <a:off x="2338" y="1948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337" name="Oval 4278"/>
            <p:cNvSpPr>
              <a:spLocks noChangeArrowheads="1"/>
            </p:cNvSpPr>
            <p:nvPr/>
          </p:nvSpPr>
          <p:spPr bwMode="auto">
            <a:xfrm>
              <a:off x="2350" y="1945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338" name="Oval 4279"/>
            <p:cNvSpPr>
              <a:spLocks noChangeArrowheads="1"/>
            </p:cNvSpPr>
            <p:nvPr/>
          </p:nvSpPr>
          <p:spPr bwMode="auto">
            <a:xfrm>
              <a:off x="2354" y="1939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339" name="Oval 4280"/>
            <p:cNvSpPr>
              <a:spLocks noChangeArrowheads="1"/>
            </p:cNvSpPr>
            <p:nvPr/>
          </p:nvSpPr>
          <p:spPr bwMode="auto">
            <a:xfrm>
              <a:off x="2360" y="1931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340" name="Oval 4281"/>
            <p:cNvSpPr>
              <a:spLocks noChangeArrowheads="1"/>
            </p:cNvSpPr>
            <p:nvPr/>
          </p:nvSpPr>
          <p:spPr bwMode="auto">
            <a:xfrm>
              <a:off x="2368" y="1921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341" name="Oval 4282"/>
            <p:cNvSpPr>
              <a:spLocks noChangeArrowheads="1"/>
            </p:cNvSpPr>
            <p:nvPr/>
          </p:nvSpPr>
          <p:spPr bwMode="auto">
            <a:xfrm>
              <a:off x="2372" y="1911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342" name="Oval 4283"/>
            <p:cNvSpPr>
              <a:spLocks noChangeArrowheads="1"/>
            </p:cNvSpPr>
            <p:nvPr/>
          </p:nvSpPr>
          <p:spPr bwMode="auto">
            <a:xfrm>
              <a:off x="2376" y="1902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343" name="Oval 4284"/>
            <p:cNvSpPr>
              <a:spLocks noChangeArrowheads="1"/>
            </p:cNvSpPr>
            <p:nvPr/>
          </p:nvSpPr>
          <p:spPr bwMode="auto">
            <a:xfrm>
              <a:off x="2382" y="1892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344" name="Oval 4285"/>
            <p:cNvSpPr>
              <a:spLocks noChangeArrowheads="1"/>
            </p:cNvSpPr>
            <p:nvPr/>
          </p:nvSpPr>
          <p:spPr bwMode="auto">
            <a:xfrm>
              <a:off x="2387" y="188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345" name="Oval 4286"/>
            <p:cNvSpPr>
              <a:spLocks noChangeArrowheads="1"/>
            </p:cNvSpPr>
            <p:nvPr/>
          </p:nvSpPr>
          <p:spPr bwMode="auto">
            <a:xfrm>
              <a:off x="2391" y="187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346" name="Oval 4287"/>
            <p:cNvSpPr>
              <a:spLocks noChangeArrowheads="1"/>
            </p:cNvSpPr>
            <p:nvPr/>
          </p:nvSpPr>
          <p:spPr bwMode="auto">
            <a:xfrm>
              <a:off x="2393" y="1865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347" name="Oval 4288"/>
            <p:cNvSpPr>
              <a:spLocks noChangeArrowheads="1"/>
            </p:cNvSpPr>
            <p:nvPr/>
          </p:nvSpPr>
          <p:spPr bwMode="auto">
            <a:xfrm>
              <a:off x="2399" y="1855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348" name="Oval 4289"/>
            <p:cNvSpPr>
              <a:spLocks noChangeArrowheads="1"/>
            </p:cNvSpPr>
            <p:nvPr/>
          </p:nvSpPr>
          <p:spPr bwMode="auto">
            <a:xfrm>
              <a:off x="2403" y="1845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349" name="Oval 4290"/>
            <p:cNvSpPr>
              <a:spLocks noChangeArrowheads="1"/>
            </p:cNvSpPr>
            <p:nvPr/>
          </p:nvSpPr>
          <p:spPr bwMode="auto">
            <a:xfrm>
              <a:off x="2407" y="1835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350" name="Oval 4291"/>
            <p:cNvSpPr>
              <a:spLocks noChangeArrowheads="1"/>
            </p:cNvSpPr>
            <p:nvPr/>
          </p:nvSpPr>
          <p:spPr bwMode="auto">
            <a:xfrm>
              <a:off x="2424" y="1671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351" name="Oval 4292"/>
            <p:cNvSpPr>
              <a:spLocks noChangeArrowheads="1"/>
            </p:cNvSpPr>
            <p:nvPr/>
          </p:nvSpPr>
          <p:spPr bwMode="auto">
            <a:xfrm>
              <a:off x="2424" y="1677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352" name="Oval 4293"/>
            <p:cNvSpPr>
              <a:spLocks noChangeArrowheads="1"/>
            </p:cNvSpPr>
            <p:nvPr/>
          </p:nvSpPr>
          <p:spPr bwMode="auto">
            <a:xfrm>
              <a:off x="2424" y="1687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353" name="Oval 4294"/>
            <p:cNvSpPr>
              <a:spLocks noChangeArrowheads="1"/>
            </p:cNvSpPr>
            <p:nvPr/>
          </p:nvSpPr>
          <p:spPr bwMode="auto">
            <a:xfrm>
              <a:off x="2424" y="1695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354" name="Oval 4295"/>
            <p:cNvSpPr>
              <a:spLocks noChangeArrowheads="1"/>
            </p:cNvSpPr>
            <p:nvPr/>
          </p:nvSpPr>
          <p:spPr bwMode="auto">
            <a:xfrm>
              <a:off x="2424" y="1705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355" name="Oval 4296"/>
            <p:cNvSpPr>
              <a:spLocks noChangeArrowheads="1"/>
            </p:cNvSpPr>
            <p:nvPr/>
          </p:nvSpPr>
          <p:spPr bwMode="auto">
            <a:xfrm>
              <a:off x="2424" y="1709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356" name="Oval 4297"/>
            <p:cNvSpPr>
              <a:spLocks noChangeArrowheads="1"/>
            </p:cNvSpPr>
            <p:nvPr/>
          </p:nvSpPr>
          <p:spPr bwMode="auto">
            <a:xfrm>
              <a:off x="2424" y="172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357" name="Oval 4298"/>
            <p:cNvSpPr>
              <a:spLocks noChangeArrowheads="1"/>
            </p:cNvSpPr>
            <p:nvPr/>
          </p:nvSpPr>
          <p:spPr bwMode="auto">
            <a:xfrm>
              <a:off x="2424" y="172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358" name="Oval 4299"/>
            <p:cNvSpPr>
              <a:spLocks noChangeArrowheads="1"/>
            </p:cNvSpPr>
            <p:nvPr/>
          </p:nvSpPr>
          <p:spPr bwMode="auto">
            <a:xfrm>
              <a:off x="2424" y="1736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359" name="Oval 4300"/>
            <p:cNvSpPr>
              <a:spLocks noChangeArrowheads="1"/>
            </p:cNvSpPr>
            <p:nvPr/>
          </p:nvSpPr>
          <p:spPr bwMode="auto">
            <a:xfrm>
              <a:off x="2424" y="1744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360" name="Oval 4301"/>
            <p:cNvSpPr>
              <a:spLocks noChangeArrowheads="1"/>
            </p:cNvSpPr>
            <p:nvPr/>
          </p:nvSpPr>
          <p:spPr bwMode="auto">
            <a:xfrm>
              <a:off x="2426" y="1755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361" name="Oval 4302"/>
            <p:cNvSpPr>
              <a:spLocks noChangeArrowheads="1"/>
            </p:cNvSpPr>
            <p:nvPr/>
          </p:nvSpPr>
          <p:spPr bwMode="auto">
            <a:xfrm>
              <a:off x="2424" y="1757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362" name="Oval 4303"/>
            <p:cNvSpPr>
              <a:spLocks noChangeArrowheads="1"/>
            </p:cNvSpPr>
            <p:nvPr/>
          </p:nvSpPr>
          <p:spPr bwMode="auto">
            <a:xfrm>
              <a:off x="2426" y="1767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363" name="Oval 4304"/>
            <p:cNvSpPr>
              <a:spLocks noChangeArrowheads="1"/>
            </p:cNvSpPr>
            <p:nvPr/>
          </p:nvSpPr>
          <p:spPr bwMode="auto">
            <a:xfrm>
              <a:off x="2426" y="1771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364" name="Oval 4305"/>
            <p:cNvSpPr>
              <a:spLocks noChangeArrowheads="1"/>
            </p:cNvSpPr>
            <p:nvPr/>
          </p:nvSpPr>
          <p:spPr bwMode="auto">
            <a:xfrm>
              <a:off x="2424" y="1781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365" name="Oval 4306"/>
            <p:cNvSpPr>
              <a:spLocks noChangeArrowheads="1"/>
            </p:cNvSpPr>
            <p:nvPr/>
          </p:nvSpPr>
          <p:spPr bwMode="auto">
            <a:xfrm>
              <a:off x="2424" y="1787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366" name="Oval 4307"/>
            <p:cNvSpPr>
              <a:spLocks noChangeArrowheads="1"/>
            </p:cNvSpPr>
            <p:nvPr/>
          </p:nvSpPr>
          <p:spPr bwMode="auto">
            <a:xfrm>
              <a:off x="2424" y="1798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367" name="Oval 4308"/>
            <p:cNvSpPr>
              <a:spLocks noChangeArrowheads="1"/>
            </p:cNvSpPr>
            <p:nvPr/>
          </p:nvSpPr>
          <p:spPr bwMode="auto">
            <a:xfrm>
              <a:off x="2424" y="1808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368" name="Oval 4309"/>
            <p:cNvSpPr>
              <a:spLocks noChangeArrowheads="1"/>
            </p:cNvSpPr>
            <p:nvPr/>
          </p:nvSpPr>
          <p:spPr bwMode="auto">
            <a:xfrm>
              <a:off x="2424" y="1816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369" name="Oval 4310"/>
            <p:cNvSpPr>
              <a:spLocks noChangeArrowheads="1"/>
            </p:cNvSpPr>
            <p:nvPr/>
          </p:nvSpPr>
          <p:spPr bwMode="auto">
            <a:xfrm>
              <a:off x="2424" y="1826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370" name="Oval 4311"/>
            <p:cNvSpPr>
              <a:spLocks noChangeArrowheads="1"/>
            </p:cNvSpPr>
            <p:nvPr/>
          </p:nvSpPr>
          <p:spPr bwMode="auto">
            <a:xfrm>
              <a:off x="2424" y="1835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371" name="Oval 4312"/>
            <p:cNvSpPr>
              <a:spLocks noChangeArrowheads="1"/>
            </p:cNvSpPr>
            <p:nvPr/>
          </p:nvSpPr>
          <p:spPr bwMode="auto">
            <a:xfrm>
              <a:off x="2426" y="169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372" name="Oval 4313"/>
            <p:cNvSpPr>
              <a:spLocks noChangeArrowheads="1"/>
            </p:cNvSpPr>
            <p:nvPr/>
          </p:nvSpPr>
          <p:spPr bwMode="auto">
            <a:xfrm>
              <a:off x="2410" y="1822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373" name="Oval 4314"/>
            <p:cNvSpPr>
              <a:spLocks noChangeArrowheads="1"/>
            </p:cNvSpPr>
            <p:nvPr/>
          </p:nvSpPr>
          <p:spPr bwMode="auto">
            <a:xfrm>
              <a:off x="2414" y="1812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374" name="Oval 4315"/>
            <p:cNvSpPr>
              <a:spLocks noChangeArrowheads="1"/>
            </p:cNvSpPr>
            <p:nvPr/>
          </p:nvSpPr>
          <p:spPr bwMode="auto">
            <a:xfrm>
              <a:off x="2416" y="180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375" name="Oval 4316"/>
            <p:cNvSpPr>
              <a:spLocks noChangeArrowheads="1"/>
            </p:cNvSpPr>
            <p:nvPr/>
          </p:nvSpPr>
          <p:spPr bwMode="auto">
            <a:xfrm>
              <a:off x="2420" y="179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376" name="Oval 4317"/>
            <p:cNvSpPr>
              <a:spLocks noChangeArrowheads="1"/>
            </p:cNvSpPr>
            <p:nvPr/>
          </p:nvSpPr>
          <p:spPr bwMode="auto">
            <a:xfrm>
              <a:off x="2422" y="1779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377" name="Oval 4318"/>
            <p:cNvSpPr>
              <a:spLocks noChangeArrowheads="1"/>
            </p:cNvSpPr>
            <p:nvPr/>
          </p:nvSpPr>
          <p:spPr bwMode="auto">
            <a:xfrm>
              <a:off x="2422" y="1769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378" name="Oval 4319"/>
            <p:cNvSpPr>
              <a:spLocks noChangeArrowheads="1"/>
            </p:cNvSpPr>
            <p:nvPr/>
          </p:nvSpPr>
          <p:spPr bwMode="auto">
            <a:xfrm>
              <a:off x="2424" y="1759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379" name="Oval 4320"/>
            <p:cNvSpPr>
              <a:spLocks noChangeArrowheads="1"/>
            </p:cNvSpPr>
            <p:nvPr/>
          </p:nvSpPr>
          <p:spPr bwMode="auto">
            <a:xfrm>
              <a:off x="2424" y="1746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380" name="Oval 4321"/>
            <p:cNvSpPr>
              <a:spLocks noChangeArrowheads="1"/>
            </p:cNvSpPr>
            <p:nvPr/>
          </p:nvSpPr>
          <p:spPr bwMode="auto">
            <a:xfrm>
              <a:off x="2426" y="1732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381" name="Oval 4322"/>
            <p:cNvSpPr>
              <a:spLocks noChangeArrowheads="1"/>
            </p:cNvSpPr>
            <p:nvPr/>
          </p:nvSpPr>
          <p:spPr bwMode="auto">
            <a:xfrm>
              <a:off x="2426" y="172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382" name="Oval 4323"/>
            <p:cNvSpPr>
              <a:spLocks noChangeArrowheads="1"/>
            </p:cNvSpPr>
            <p:nvPr/>
          </p:nvSpPr>
          <p:spPr bwMode="auto">
            <a:xfrm>
              <a:off x="2426" y="171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383" name="Oval 4324"/>
            <p:cNvSpPr>
              <a:spLocks noChangeArrowheads="1"/>
            </p:cNvSpPr>
            <p:nvPr/>
          </p:nvSpPr>
          <p:spPr bwMode="auto">
            <a:xfrm>
              <a:off x="2426" y="1701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384" name="Oval 4325"/>
            <p:cNvSpPr>
              <a:spLocks noChangeArrowheads="1"/>
            </p:cNvSpPr>
            <p:nvPr/>
          </p:nvSpPr>
          <p:spPr bwMode="auto">
            <a:xfrm>
              <a:off x="2426" y="1691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385" name="Oval 4326"/>
            <p:cNvSpPr>
              <a:spLocks noChangeArrowheads="1"/>
            </p:cNvSpPr>
            <p:nvPr/>
          </p:nvSpPr>
          <p:spPr bwMode="auto">
            <a:xfrm>
              <a:off x="2426" y="1681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386" name="Oval 4327"/>
            <p:cNvSpPr>
              <a:spLocks noChangeArrowheads="1"/>
            </p:cNvSpPr>
            <p:nvPr/>
          </p:nvSpPr>
          <p:spPr bwMode="auto">
            <a:xfrm>
              <a:off x="2426" y="1671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387" name="Oval 4328"/>
            <p:cNvSpPr>
              <a:spLocks noChangeArrowheads="1"/>
            </p:cNvSpPr>
            <p:nvPr/>
          </p:nvSpPr>
          <p:spPr bwMode="auto">
            <a:xfrm>
              <a:off x="2390" y="1761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388" name="Oval 4329"/>
            <p:cNvSpPr>
              <a:spLocks noChangeArrowheads="1"/>
            </p:cNvSpPr>
            <p:nvPr/>
          </p:nvSpPr>
          <p:spPr bwMode="auto">
            <a:xfrm>
              <a:off x="2400" y="1761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389" name="Oval 4330"/>
            <p:cNvSpPr>
              <a:spLocks noChangeArrowheads="1"/>
            </p:cNvSpPr>
            <p:nvPr/>
          </p:nvSpPr>
          <p:spPr bwMode="auto">
            <a:xfrm>
              <a:off x="2410" y="1761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390" name="Oval 4331"/>
            <p:cNvSpPr>
              <a:spLocks noChangeArrowheads="1"/>
            </p:cNvSpPr>
            <p:nvPr/>
          </p:nvSpPr>
          <p:spPr bwMode="auto">
            <a:xfrm>
              <a:off x="2424" y="1761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391" name="Oval 4332"/>
            <p:cNvSpPr>
              <a:spLocks noChangeArrowheads="1"/>
            </p:cNvSpPr>
            <p:nvPr/>
          </p:nvSpPr>
          <p:spPr bwMode="auto">
            <a:xfrm>
              <a:off x="2436" y="1763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392" name="Oval 4333"/>
            <p:cNvSpPr>
              <a:spLocks noChangeArrowheads="1"/>
            </p:cNvSpPr>
            <p:nvPr/>
          </p:nvSpPr>
          <p:spPr bwMode="auto">
            <a:xfrm>
              <a:off x="2444" y="1763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393" name="Oval 4334"/>
            <p:cNvSpPr>
              <a:spLocks noChangeArrowheads="1"/>
            </p:cNvSpPr>
            <p:nvPr/>
          </p:nvSpPr>
          <p:spPr bwMode="auto">
            <a:xfrm>
              <a:off x="2452" y="1761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394" name="AutoShape 4335"/>
            <p:cNvSpPr>
              <a:spLocks noChangeArrowheads="1"/>
            </p:cNvSpPr>
            <p:nvPr/>
          </p:nvSpPr>
          <p:spPr bwMode="auto">
            <a:xfrm>
              <a:off x="2225" y="1702"/>
              <a:ext cx="19" cy="20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395" name="AutoShape 4336"/>
            <p:cNvSpPr>
              <a:spLocks noChangeArrowheads="1"/>
            </p:cNvSpPr>
            <p:nvPr/>
          </p:nvSpPr>
          <p:spPr bwMode="auto">
            <a:xfrm>
              <a:off x="2231" y="1708"/>
              <a:ext cx="19" cy="20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396" name="AutoShape 4337"/>
            <p:cNvSpPr>
              <a:spLocks noChangeArrowheads="1"/>
            </p:cNvSpPr>
            <p:nvPr/>
          </p:nvSpPr>
          <p:spPr bwMode="auto">
            <a:xfrm>
              <a:off x="2239" y="1717"/>
              <a:ext cx="19" cy="19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397" name="AutoShape 4338"/>
            <p:cNvSpPr>
              <a:spLocks noChangeArrowheads="1"/>
            </p:cNvSpPr>
            <p:nvPr/>
          </p:nvSpPr>
          <p:spPr bwMode="auto">
            <a:xfrm>
              <a:off x="2249" y="1723"/>
              <a:ext cx="19" cy="19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398" name="AutoShape 4339"/>
            <p:cNvSpPr>
              <a:spLocks noChangeArrowheads="1"/>
            </p:cNvSpPr>
            <p:nvPr/>
          </p:nvSpPr>
          <p:spPr bwMode="auto">
            <a:xfrm>
              <a:off x="2261" y="1725"/>
              <a:ext cx="19" cy="19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399" name="AutoShape 4340"/>
            <p:cNvSpPr>
              <a:spLocks noChangeArrowheads="1"/>
            </p:cNvSpPr>
            <p:nvPr/>
          </p:nvSpPr>
          <p:spPr bwMode="auto">
            <a:xfrm>
              <a:off x="2277" y="1721"/>
              <a:ext cx="19" cy="19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400" name="AutoShape 4341"/>
            <p:cNvSpPr>
              <a:spLocks noChangeArrowheads="1"/>
            </p:cNvSpPr>
            <p:nvPr/>
          </p:nvSpPr>
          <p:spPr bwMode="auto">
            <a:xfrm>
              <a:off x="2285" y="1713"/>
              <a:ext cx="19" cy="19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401" name="AutoShape 4342"/>
            <p:cNvSpPr>
              <a:spLocks noChangeArrowheads="1"/>
            </p:cNvSpPr>
            <p:nvPr/>
          </p:nvSpPr>
          <p:spPr bwMode="auto">
            <a:xfrm>
              <a:off x="2293" y="1704"/>
              <a:ext cx="19" cy="20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402" name="Oval 4343"/>
            <p:cNvSpPr>
              <a:spLocks noChangeArrowheads="1"/>
            </p:cNvSpPr>
            <p:nvPr/>
          </p:nvSpPr>
          <p:spPr bwMode="auto">
            <a:xfrm>
              <a:off x="2315" y="1634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403" name="Oval 4344"/>
            <p:cNvSpPr>
              <a:spLocks noChangeArrowheads="1"/>
            </p:cNvSpPr>
            <p:nvPr/>
          </p:nvSpPr>
          <p:spPr bwMode="auto">
            <a:xfrm>
              <a:off x="2307" y="1644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404" name="Oval 4345"/>
            <p:cNvSpPr>
              <a:spLocks noChangeArrowheads="1"/>
            </p:cNvSpPr>
            <p:nvPr/>
          </p:nvSpPr>
          <p:spPr bwMode="auto">
            <a:xfrm>
              <a:off x="2299" y="1655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405" name="Oval 4346"/>
            <p:cNvSpPr>
              <a:spLocks noChangeArrowheads="1"/>
            </p:cNvSpPr>
            <p:nvPr/>
          </p:nvSpPr>
          <p:spPr bwMode="auto">
            <a:xfrm>
              <a:off x="2293" y="1663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406" name="Oval 4347"/>
            <p:cNvSpPr>
              <a:spLocks noChangeArrowheads="1"/>
            </p:cNvSpPr>
            <p:nvPr/>
          </p:nvSpPr>
          <p:spPr bwMode="auto">
            <a:xfrm>
              <a:off x="2287" y="1671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407" name="Oval 4348"/>
            <p:cNvSpPr>
              <a:spLocks noChangeArrowheads="1"/>
            </p:cNvSpPr>
            <p:nvPr/>
          </p:nvSpPr>
          <p:spPr bwMode="auto">
            <a:xfrm>
              <a:off x="2279" y="1681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408" name="AutoShape 4349"/>
            <p:cNvSpPr>
              <a:spLocks noChangeArrowheads="1"/>
            </p:cNvSpPr>
            <p:nvPr/>
          </p:nvSpPr>
          <p:spPr bwMode="auto">
            <a:xfrm>
              <a:off x="2698" y="1819"/>
              <a:ext cx="18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409" name="AutoShape 4350"/>
            <p:cNvSpPr>
              <a:spLocks noChangeArrowheads="1"/>
            </p:cNvSpPr>
            <p:nvPr/>
          </p:nvSpPr>
          <p:spPr bwMode="auto">
            <a:xfrm>
              <a:off x="2704" y="1813"/>
              <a:ext cx="17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410" name="AutoShape 4351"/>
            <p:cNvSpPr>
              <a:spLocks noChangeArrowheads="1"/>
            </p:cNvSpPr>
            <p:nvPr/>
          </p:nvSpPr>
          <p:spPr bwMode="auto">
            <a:xfrm>
              <a:off x="2708" y="1809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411" name="AutoShape 4352"/>
            <p:cNvSpPr>
              <a:spLocks noChangeArrowheads="1"/>
            </p:cNvSpPr>
            <p:nvPr/>
          </p:nvSpPr>
          <p:spPr bwMode="auto">
            <a:xfrm>
              <a:off x="2714" y="1802"/>
              <a:ext cx="19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412" name="AutoShape 4353"/>
            <p:cNvSpPr>
              <a:spLocks noChangeArrowheads="1"/>
            </p:cNvSpPr>
            <p:nvPr/>
          </p:nvSpPr>
          <p:spPr bwMode="auto">
            <a:xfrm>
              <a:off x="2721" y="1795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413" name="AutoShape 4354"/>
            <p:cNvSpPr>
              <a:spLocks noChangeArrowheads="1"/>
            </p:cNvSpPr>
            <p:nvPr/>
          </p:nvSpPr>
          <p:spPr bwMode="auto">
            <a:xfrm>
              <a:off x="2729" y="1789"/>
              <a:ext cx="18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414" name="AutoShape 4355"/>
            <p:cNvSpPr>
              <a:spLocks noChangeArrowheads="1"/>
            </p:cNvSpPr>
            <p:nvPr/>
          </p:nvSpPr>
          <p:spPr bwMode="auto">
            <a:xfrm>
              <a:off x="2736" y="1782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415" name="AutoShape 4356"/>
            <p:cNvSpPr>
              <a:spLocks noChangeArrowheads="1"/>
            </p:cNvSpPr>
            <p:nvPr/>
          </p:nvSpPr>
          <p:spPr bwMode="auto">
            <a:xfrm>
              <a:off x="2745" y="1778"/>
              <a:ext cx="17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416" name="AutoShape 4357"/>
            <p:cNvSpPr>
              <a:spLocks noChangeArrowheads="1"/>
            </p:cNvSpPr>
            <p:nvPr/>
          </p:nvSpPr>
          <p:spPr bwMode="auto">
            <a:xfrm>
              <a:off x="2751" y="1775"/>
              <a:ext cx="18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417" name="AutoShape 4358"/>
            <p:cNvSpPr>
              <a:spLocks noChangeArrowheads="1"/>
            </p:cNvSpPr>
            <p:nvPr/>
          </p:nvSpPr>
          <p:spPr bwMode="auto">
            <a:xfrm>
              <a:off x="2759" y="1775"/>
              <a:ext cx="18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418" name="AutoShape 4359"/>
            <p:cNvSpPr>
              <a:spLocks noChangeArrowheads="1"/>
            </p:cNvSpPr>
            <p:nvPr/>
          </p:nvSpPr>
          <p:spPr bwMode="auto">
            <a:xfrm>
              <a:off x="2767" y="1776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419" name="AutoShape 4360"/>
            <p:cNvSpPr>
              <a:spLocks noChangeArrowheads="1"/>
            </p:cNvSpPr>
            <p:nvPr/>
          </p:nvSpPr>
          <p:spPr bwMode="auto">
            <a:xfrm>
              <a:off x="2774" y="1783"/>
              <a:ext cx="17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420" name="AutoShape 4361"/>
            <p:cNvSpPr>
              <a:spLocks noChangeArrowheads="1"/>
            </p:cNvSpPr>
            <p:nvPr/>
          </p:nvSpPr>
          <p:spPr bwMode="auto">
            <a:xfrm>
              <a:off x="2780" y="1793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421" name="AutoShape 4362"/>
            <p:cNvSpPr>
              <a:spLocks noChangeArrowheads="1"/>
            </p:cNvSpPr>
            <p:nvPr/>
          </p:nvSpPr>
          <p:spPr bwMode="auto">
            <a:xfrm>
              <a:off x="2783" y="1803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422" name="AutoShape 4363"/>
            <p:cNvSpPr>
              <a:spLocks noChangeArrowheads="1"/>
            </p:cNvSpPr>
            <p:nvPr/>
          </p:nvSpPr>
          <p:spPr bwMode="auto">
            <a:xfrm>
              <a:off x="2783" y="1812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423" name="AutoShape 4364"/>
            <p:cNvSpPr>
              <a:spLocks noChangeArrowheads="1"/>
            </p:cNvSpPr>
            <p:nvPr/>
          </p:nvSpPr>
          <p:spPr bwMode="auto">
            <a:xfrm>
              <a:off x="2783" y="1821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424" name="AutoShape 4365"/>
            <p:cNvSpPr>
              <a:spLocks noChangeArrowheads="1"/>
            </p:cNvSpPr>
            <p:nvPr/>
          </p:nvSpPr>
          <p:spPr bwMode="auto">
            <a:xfrm>
              <a:off x="2783" y="1833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425" name="AutoShape 4366"/>
            <p:cNvSpPr>
              <a:spLocks noChangeArrowheads="1"/>
            </p:cNvSpPr>
            <p:nvPr/>
          </p:nvSpPr>
          <p:spPr bwMode="auto">
            <a:xfrm>
              <a:off x="2783" y="1840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426" name="AutoShape 4367"/>
            <p:cNvSpPr>
              <a:spLocks noChangeArrowheads="1"/>
            </p:cNvSpPr>
            <p:nvPr/>
          </p:nvSpPr>
          <p:spPr bwMode="auto">
            <a:xfrm>
              <a:off x="2783" y="1850"/>
              <a:ext cx="18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427" name="AutoShape 4368"/>
            <p:cNvSpPr>
              <a:spLocks noChangeArrowheads="1"/>
            </p:cNvSpPr>
            <p:nvPr/>
          </p:nvSpPr>
          <p:spPr bwMode="auto">
            <a:xfrm>
              <a:off x="2783" y="1858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428" name="AutoShape 4369"/>
            <p:cNvSpPr>
              <a:spLocks noChangeArrowheads="1"/>
            </p:cNvSpPr>
            <p:nvPr/>
          </p:nvSpPr>
          <p:spPr bwMode="auto">
            <a:xfrm>
              <a:off x="2783" y="1867"/>
              <a:ext cx="18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429" name="AutoShape 4370"/>
            <p:cNvSpPr>
              <a:spLocks noChangeArrowheads="1"/>
            </p:cNvSpPr>
            <p:nvPr/>
          </p:nvSpPr>
          <p:spPr bwMode="auto">
            <a:xfrm>
              <a:off x="2783" y="1876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430" name="AutoShape 4371"/>
            <p:cNvSpPr>
              <a:spLocks noChangeArrowheads="1"/>
            </p:cNvSpPr>
            <p:nvPr/>
          </p:nvSpPr>
          <p:spPr bwMode="auto">
            <a:xfrm>
              <a:off x="2783" y="1886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431" name="AutoShape 4372"/>
            <p:cNvSpPr>
              <a:spLocks noChangeArrowheads="1"/>
            </p:cNvSpPr>
            <p:nvPr/>
          </p:nvSpPr>
          <p:spPr bwMode="auto">
            <a:xfrm>
              <a:off x="2783" y="1895"/>
              <a:ext cx="18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432" name="AutoShape 4373"/>
            <p:cNvSpPr>
              <a:spLocks noChangeArrowheads="1"/>
            </p:cNvSpPr>
            <p:nvPr/>
          </p:nvSpPr>
          <p:spPr bwMode="auto">
            <a:xfrm>
              <a:off x="2783" y="1904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433" name="AutoShape 4374"/>
            <p:cNvSpPr>
              <a:spLocks noChangeArrowheads="1"/>
            </p:cNvSpPr>
            <p:nvPr/>
          </p:nvSpPr>
          <p:spPr bwMode="auto">
            <a:xfrm>
              <a:off x="2783" y="1913"/>
              <a:ext cx="18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434" name="AutoShape 4375"/>
            <p:cNvSpPr>
              <a:spLocks noChangeArrowheads="1"/>
            </p:cNvSpPr>
            <p:nvPr/>
          </p:nvSpPr>
          <p:spPr bwMode="auto">
            <a:xfrm>
              <a:off x="2783" y="1921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435" name="AutoShape 4376"/>
            <p:cNvSpPr>
              <a:spLocks noChangeArrowheads="1"/>
            </p:cNvSpPr>
            <p:nvPr/>
          </p:nvSpPr>
          <p:spPr bwMode="auto">
            <a:xfrm>
              <a:off x="2783" y="1928"/>
              <a:ext cx="18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436" name="AutoShape 4377"/>
            <p:cNvSpPr>
              <a:spLocks noChangeArrowheads="1"/>
            </p:cNvSpPr>
            <p:nvPr/>
          </p:nvSpPr>
          <p:spPr bwMode="auto">
            <a:xfrm>
              <a:off x="2783" y="1936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437" name="AutoShape 4378"/>
            <p:cNvSpPr>
              <a:spLocks noChangeArrowheads="1"/>
            </p:cNvSpPr>
            <p:nvPr/>
          </p:nvSpPr>
          <p:spPr bwMode="auto">
            <a:xfrm>
              <a:off x="2783" y="1945"/>
              <a:ext cx="18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438" name="AutoShape 4379"/>
            <p:cNvSpPr>
              <a:spLocks noChangeArrowheads="1"/>
            </p:cNvSpPr>
            <p:nvPr/>
          </p:nvSpPr>
          <p:spPr bwMode="auto">
            <a:xfrm>
              <a:off x="2786" y="1906"/>
              <a:ext cx="17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439" name="AutoShape 4380"/>
            <p:cNvSpPr>
              <a:spLocks noChangeArrowheads="1"/>
            </p:cNvSpPr>
            <p:nvPr/>
          </p:nvSpPr>
          <p:spPr bwMode="auto">
            <a:xfrm>
              <a:off x="2788" y="1899"/>
              <a:ext cx="17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440" name="AutoShape 4381"/>
            <p:cNvSpPr>
              <a:spLocks noChangeArrowheads="1"/>
            </p:cNvSpPr>
            <p:nvPr/>
          </p:nvSpPr>
          <p:spPr bwMode="auto">
            <a:xfrm>
              <a:off x="2790" y="1890"/>
              <a:ext cx="19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441" name="AutoShape 4382"/>
            <p:cNvSpPr>
              <a:spLocks noChangeArrowheads="1"/>
            </p:cNvSpPr>
            <p:nvPr/>
          </p:nvSpPr>
          <p:spPr bwMode="auto">
            <a:xfrm>
              <a:off x="2792" y="1880"/>
              <a:ext cx="18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442" name="AutoShape 4383"/>
            <p:cNvSpPr>
              <a:spLocks noChangeArrowheads="1"/>
            </p:cNvSpPr>
            <p:nvPr/>
          </p:nvSpPr>
          <p:spPr bwMode="auto">
            <a:xfrm>
              <a:off x="2795" y="1872"/>
              <a:ext cx="18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443" name="AutoShape 4384"/>
            <p:cNvSpPr>
              <a:spLocks noChangeArrowheads="1"/>
            </p:cNvSpPr>
            <p:nvPr/>
          </p:nvSpPr>
          <p:spPr bwMode="auto">
            <a:xfrm>
              <a:off x="2800" y="1862"/>
              <a:ext cx="17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444" name="AutoShape 4385"/>
            <p:cNvSpPr>
              <a:spLocks noChangeArrowheads="1"/>
            </p:cNvSpPr>
            <p:nvPr/>
          </p:nvSpPr>
          <p:spPr bwMode="auto">
            <a:xfrm>
              <a:off x="2802" y="1852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445" name="AutoShape 4386"/>
            <p:cNvSpPr>
              <a:spLocks noChangeArrowheads="1"/>
            </p:cNvSpPr>
            <p:nvPr/>
          </p:nvSpPr>
          <p:spPr bwMode="auto">
            <a:xfrm>
              <a:off x="2806" y="1843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446" name="AutoShape 4387"/>
            <p:cNvSpPr>
              <a:spLocks noChangeArrowheads="1"/>
            </p:cNvSpPr>
            <p:nvPr/>
          </p:nvSpPr>
          <p:spPr bwMode="auto">
            <a:xfrm>
              <a:off x="2810" y="1836"/>
              <a:ext cx="18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447" name="AutoShape 4388"/>
            <p:cNvSpPr>
              <a:spLocks noChangeArrowheads="1"/>
            </p:cNvSpPr>
            <p:nvPr/>
          </p:nvSpPr>
          <p:spPr bwMode="auto">
            <a:xfrm>
              <a:off x="2813" y="1826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448" name="AutoShape 4389"/>
            <p:cNvSpPr>
              <a:spLocks noChangeArrowheads="1"/>
            </p:cNvSpPr>
            <p:nvPr/>
          </p:nvSpPr>
          <p:spPr bwMode="auto">
            <a:xfrm>
              <a:off x="2818" y="1818"/>
              <a:ext cx="18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449" name="AutoShape 4390"/>
            <p:cNvSpPr>
              <a:spLocks noChangeArrowheads="1"/>
            </p:cNvSpPr>
            <p:nvPr/>
          </p:nvSpPr>
          <p:spPr bwMode="auto">
            <a:xfrm>
              <a:off x="2823" y="1809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450" name="AutoShape 4391"/>
            <p:cNvSpPr>
              <a:spLocks noChangeArrowheads="1"/>
            </p:cNvSpPr>
            <p:nvPr/>
          </p:nvSpPr>
          <p:spPr bwMode="auto">
            <a:xfrm>
              <a:off x="2828" y="1803"/>
              <a:ext cx="17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451" name="AutoShape 4392"/>
            <p:cNvSpPr>
              <a:spLocks noChangeArrowheads="1"/>
            </p:cNvSpPr>
            <p:nvPr/>
          </p:nvSpPr>
          <p:spPr bwMode="auto">
            <a:xfrm>
              <a:off x="2833" y="1795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452" name="AutoShape 4393"/>
            <p:cNvSpPr>
              <a:spLocks noChangeArrowheads="1"/>
            </p:cNvSpPr>
            <p:nvPr/>
          </p:nvSpPr>
          <p:spPr bwMode="auto">
            <a:xfrm>
              <a:off x="2839" y="1790"/>
              <a:ext cx="18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453" name="AutoShape 4394"/>
            <p:cNvSpPr>
              <a:spLocks noChangeArrowheads="1"/>
            </p:cNvSpPr>
            <p:nvPr/>
          </p:nvSpPr>
          <p:spPr bwMode="auto">
            <a:xfrm>
              <a:off x="2845" y="1784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454" name="AutoShape 4395"/>
            <p:cNvSpPr>
              <a:spLocks noChangeArrowheads="1"/>
            </p:cNvSpPr>
            <p:nvPr/>
          </p:nvSpPr>
          <p:spPr bwMode="auto">
            <a:xfrm>
              <a:off x="2852" y="1780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455" name="AutoShape 4396"/>
            <p:cNvSpPr>
              <a:spLocks noChangeArrowheads="1"/>
            </p:cNvSpPr>
            <p:nvPr/>
          </p:nvSpPr>
          <p:spPr bwMode="auto">
            <a:xfrm>
              <a:off x="2857" y="1775"/>
              <a:ext cx="19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456" name="AutoShape 4397"/>
            <p:cNvSpPr>
              <a:spLocks noChangeArrowheads="1"/>
            </p:cNvSpPr>
            <p:nvPr/>
          </p:nvSpPr>
          <p:spPr bwMode="auto">
            <a:xfrm>
              <a:off x="2865" y="1775"/>
              <a:ext cx="18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457" name="AutoShape 4398"/>
            <p:cNvSpPr>
              <a:spLocks noChangeArrowheads="1"/>
            </p:cNvSpPr>
            <p:nvPr/>
          </p:nvSpPr>
          <p:spPr bwMode="auto">
            <a:xfrm>
              <a:off x="2873" y="1773"/>
              <a:ext cx="18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458" name="AutoShape 4399"/>
            <p:cNvSpPr>
              <a:spLocks noChangeArrowheads="1"/>
            </p:cNvSpPr>
            <p:nvPr/>
          </p:nvSpPr>
          <p:spPr bwMode="auto">
            <a:xfrm>
              <a:off x="2883" y="1772"/>
              <a:ext cx="17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459" name="AutoShape 4400"/>
            <p:cNvSpPr>
              <a:spLocks noChangeArrowheads="1"/>
            </p:cNvSpPr>
            <p:nvPr/>
          </p:nvSpPr>
          <p:spPr bwMode="auto">
            <a:xfrm>
              <a:off x="2890" y="1775"/>
              <a:ext cx="18" cy="16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460" name="AutoShape 4401"/>
            <p:cNvSpPr>
              <a:spLocks noChangeArrowheads="1"/>
            </p:cNvSpPr>
            <p:nvPr/>
          </p:nvSpPr>
          <p:spPr bwMode="auto">
            <a:xfrm>
              <a:off x="2897" y="1779"/>
              <a:ext cx="17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461" name="AutoShape 4402"/>
            <p:cNvSpPr>
              <a:spLocks noChangeArrowheads="1"/>
            </p:cNvSpPr>
            <p:nvPr/>
          </p:nvSpPr>
          <p:spPr bwMode="auto">
            <a:xfrm>
              <a:off x="2904" y="1786"/>
              <a:ext cx="18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462" name="AutoShape 4403"/>
            <p:cNvSpPr>
              <a:spLocks noChangeArrowheads="1"/>
            </p:cNvSpPr>
            <p:nvPr/>
          </p:nvSpPr>
          <p:spPr bwMode="auto">
            <a:xfrm>
              <a:off x="2908" y="1793"/>
              <a:ext cx="19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463" name="AutoShape 4404"/>
            <p:cNvSpPr>
              <a:spLocks noChangeArrowheads="1"/>
            </p:cNvSpPr>
            <p:nvPr/>
          </p:nvSpPr>
          <p:spPr bwMode="auto">
            <a:xfrm>
              <a:off x="2913" y="1802"/>
              <a:ext cx="19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464" name="AutoShape 4405"/>
            <p:cNvSpPr>
              <a:spLocks noChangeArrowheads="1"/>
            </p:cNvSpPr>
            <p:nvPr/>
          </p:nvSpPr>
          <p:spPr bwMode="auto">
            <a:xfrm>
              <a:off x="2915" y="1810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465" name="AutoShape 4406"/>
            <p:cNvSpPr>
              <a:spLocks noChangeArrowheads="1"/>
            </p:cNvSpPr>
            <p:nvPr/>
          </p:nvSpPr>
          <p:spPr bwMode="auto">
            <a:xfrm>
              <a:off x="2915" y="1818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466" name="AutoShape 4407"/>
            <p:cNvSpPr>
              <a:spLocks noChangeArrowheads="1"/>
            </p:cNvSpPr>
            <p:nvPr/>
          </p:nvSpPr>
          <p:spPr bwMode="auto">
            <a:xfrm>
              <a:off x="2915" y="1827"/>
              <a:ext cx="18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467" name="AutoShape 4408"/>
            <p:cNvSpPr>
              <a:spLocks noChangeArrowheads="1"/>
            </p:cNvSpPr>
            <p:nvPr/>
          </p:nvSpPr>
          <p:spPr bwMode="auto">
            <a:xfrm>
              <a:off x="2915" y="1835"/>
              <a:ext cx="18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468" name="AutoShape 4409"/>
            <p:cNvSpPr>
              <a:spLocks noChangeArrowheads="1"/>
            </p:cNvSpPr>
            <p:nvPr/>
          </p:nvSpPr>
          <p:spPr bwMode="auto">
            <a:xfrm>
              <a:off x="2915" y="1843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469" name="AutoShape 4410"/>
            <p:cNvSpPr>
              <a:spLocks noChangeArrowheads="1"/>
            </p:cNvSpPr>
            <p:nvPr/>
          </p:nvSpPr>
          <p:spPr bwMode="auto">
            <a:xfrm>
              <a:off x="2915" y="1852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470" name="AutoShape 4411"/>
            <p:cNvSpPr>
              <a:spLocks noChangeArrowheads="1"/>
            </p:cNvSpPr>
            <p:nvPr/>
          </p:nvSpPr>
          <p:spPr bwMode="auto">
            <a:xfrm>
              <a:off x="2915" y="1861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471" name="AutoShape 4412"/>
            <p:cNvSpPr>
              <a:spLocks noChangeArrowheads="1"/>
            </p:cNvSpPr>
            <p:nvPr/>
          </p:nvSpPr>
          <p:spPr bwMode="auto">
            <a:xfrm>
              <a:off x="2915" y="1870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472" name="AutoShape 4413"/>
            <p:cNvSpPr>
              <a:spLocks noChangeArrowheads="1"/>
            </p:cNvSpPr>
            <p:nvPr/>
          </p:nvSpPr>
          <p:spPr bwMode="auto">
            <a:xfrm>
              <a:off x="2915" y="1881"/>
              <a:ext cx="18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473" name="AutoShape 4414"/>
            <p:cNvSpPr>
              <a:spLocks noChangeArrowheads="1"/>
            </p:cNvSpPr>
            <p:nvPr/>
          </p:nvSpPr>
          <p:spPr bwMode="auto">
            <a:xfrm>
              <a:off x="2915" y="1889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474" name="AutoShape 4415"/>
            <p:cNvSpPr>
              <a:spLocks noChangeArrowheads="1"/>
            </p:cNvSpPr>
            <p:nvPr/>
          </p:nvSpPr>
          <p:spPr bwMode="auto">
            <a:xfrm>
              <a:off x="2915" y="1900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475" name="AutoShape 4416"/>
            <p:cNvSpPr>
              <a:spLocks noChangeArrowheads="1"/>
            </p:cNvSpPr>
            <p:nvPr/>
          </p:nvSpPr>
          <p:spPr bwMode="auto">
            <a:xfrm>
              <a:off x="2915" y="1910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476" name="AutoShape 4417"/>
            <p:cNvSpPr>
              <a:spLocks noChangeArrowheads="1"/>
            </p:cNvSpPr>
            <p:nvPr/>
          </p:nvSpPr>
          <p:spPr bwMode="auto">
            <a:xfrm>
              <a:off x="2917" y="1917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477" name="AutoShape 4418"/>
            <p:cNvSpPr>
              <a:spLocks noChangeArrowheads="1"/>
            </p:cNvSpPr>
            <p:nvPr/>
          </p:nvSpPr>
          <p:spPr bwMode="auto">
            <a:xfrm>
              <a:off x="2920" y="1928"/>
              <a:ext cx="18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478" name="AutoShape 4419"/>
            <p:cNvSpPr>
              <a:spLocks noChangeArrowheads="1"/>
            </p:cNvSpPr>
            <p:nvPr/>
          </p:nvSpPr>
          <p:spPr bwMode="auto">
            <a:xfrm>
              <a:off x="2925" y="1935"/>
              <a:ext cx="17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479" name="AutoShape 4420"/>
            <p:cNvSpPr>
              <a:spLocks noChangeArrowheads="1"/>
            </p:cNvSpPr>
            <p:nvPr/>
          </p:nvSpPr>
          <p:spPr bwMode="auto">
            <a:xfrm>
              <a:off x="2929" y="1941"/>
              <a:ext cx="18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480" name="AutoShape 4421"/>
            <p:cNvSpPr>
              <a:spLocks noChangeArrowheads="1"/>
            </p:cNvSpPr>
            <p:nvPr/>
          </p:nvSpPr>
          <p:spPr bwMode="auto">
            <a:xfrm>
              <a:off x="2937" y="1945"/>
              <a:ext cx="17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481" name="AutoShape 4422"/>
            <p:cNvSpPr>
              <a:spLocks noChangeArrowheads="1"/>
            </p:cNvSpPr>
            <p:nvPr/>
          </p:nvSpPr>
          <p:spPr bwMode="auto">
            <a:xfrm>
              <a:off x="2944" y="1946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482" name="AutoShape 4423"/>
            <p:cNvSpPr>
              <a:spLocks noChangeArrowheads="1"/>
            </p:cNvSpPr>
            <p:nvPr/>
          </p:nvSpPr>
          <p:spPr bwMode="auto">
            <a:xfrm>
              <a:off x="2952" y="1946"/>
              <a:ext cx="17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483" name="AutoShape 4424"/>
            <p:cNvSpPr>
              <a:spLocks noChangeArrowheads="1"/>
            </p:cNvSpPr>
            <p:nvPr/>
          </p:nvSpPr>
          <p:spPr bwMode="auto">
            <a:xfrm>
              <a:off x="2958" y="1943"/>
              <a:ext cx="19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484" name="AutoShape 4425"/>
            <p:cNvSpPr>
              <a:spLocks noChangeArrowheads="1"/>
            </p:cNvSpPr>
            <p:nvPr/>
          </p:nvSpPr>
          <p:spPr bwMode="auto">
            <a:xfrm>
              <a:off x="2965" y="1938"/>
              <a:ext cx="17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485" name="AutoShape 4426"/>
            <p:cNvSpPr>
              <a:spLocks noChangeArrowheads="1"/>
            </p:cNvSpPr>
            <p:nvPr/>
          </p:nvSpPr>
          <p:spPr bwMode="auto">
            <a:xfrm>
              <a:off x="2971" y="1932"/>
              <a:ext cx="19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486" name="AutoShape 4427"/>
            <p:cNvSpPr>
              <a:spLocks noChangeArrowheads="1"/>
            </p:cNvSpPr>
            <p:nvPr/>
          </p:nvSpPr>
          <p:spPr bwMode="auto">
            <a:xfrm>
              <a:off x="2979" y="1925"/>
              <a:ext cx="17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487" name="AutoShape 4428"/>
            <p:cNvSpPr>
              <a:spLocks noChangeArrowheads="1"/>
            </p:cNvSpPr>
            <p:nvPr/>
          </p:nvSpPr>
          <p:spPr bwMode="auto">
            <a:xfrm>
              <a:off x="2984" y="1918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488" name="AutoShape 4429"/>
            <p:cNvSpPr>
              <a:spLocks noChangeArrowheads="1"/>
            </p:cNvSpPr>
            <p:nvPr/>
          </p:nvSpPr>
          <p:spPr bwMode="auto">
            <a:xfrm>
              <a:off x="2990" y="1911"/>
              <a:ext cx="18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489" name="AutoShape 4430"/>
            <p:cNvSpPr>
              <a:spLocks noChangeArrowheads="1"/>
            </p:cNvSpPr>
            <p:nvPr/>
          </p:nvSpPr>
          <p:spPr bwMode="auto">
            <a:xfrm>
              <a:off x="2994" y="1903"/>
              <a:ext cx="17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490" name="AutoShape 4431"/>
            <p:cNvSpPr>
              <a:spLocks noChangeArrowheads="1"/>
            </p:cNvSpPr>
            <p:nvPr/>
          </p:nvSpPr>
          <p:spPr bwMode="auto">
            <a:xfrm>
              <a:off x="2998" y="1895"/>
              <a:ext cx="18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491" name="AutoShape 4432"/>
            <p:cNvSpPr>
              <a:spLocks noChangeArrowheads="1"/>
            </p:cNvSpPr>
            <p:nvPr/>
          </p:nvSpPr>
          <p:spPr bwMode="auto">
            <a:xfrm>
              <a:off x="3003" y="1886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492" name="AutoShape 4433"/>
            <p:cNvSpPr>
              <a:spLocks noChangeArrowheads="1"/>
            </p:cNvSpPr>
            <p:nvPr/>
          </p:nvSpPr>
          <p:spPr bwMode="auto">
            <a:xfrm>
              <a:off x="3007" y="1879"/>
              <a:ext cx="17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493" name="AutoShape 4434"/>
            <p:cNvSpPr>
              <a:spLocks noChangeArrowheads="1"/>
            </p:cNvSpPr>
            <p:nvPr/>
          </p:nvSpPr>
          <p:spPr bwMode="auto">
            <a:xfrm>
              <a:off x="3010" y="1870"/>
              <a:ext cx="19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494" name="AutoShape 4435"/>
            <p:cNvSpPr>
              <a:spLocks noChangeArrowheads="1"/>
            </p:cNvSpPr>
            <p:nvPr/>
          </p:nvSpPr>
          <p:spPr bwMode="auto">
            <a:xfrm>
              <a:off x="3010" y="1868"/>
              <a:ext cx="17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495" name="AutoShape 4436"/>
            <p:cNvSpPr>
              <a:spLocks noChangeArrowheads="1"/>
            </p:cNvSpPr>
            <p:nvPr/>
          </p:nvSpPr>
          <p:spPr bwMode="auto">
            <a:xfrm>
              <a:off x="3014" y="1861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496" name="AutoShape 4437"/>
            <p:cNvSpPr>
              <a:spLocks noChangeArrowheads="1"/>
            </p:cNvSpPr>
            <p:nvPr/>
          </p:nvSpPr>
          <p:spPr bwMode="auto">
            <a:xfrm>
              <a:off x="3018" y="1853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497" name="AutoShape 4438"/>
            <p:cNvSpPr>
              <a:spLocks noChangeArrowheads="1"/>
            </p:cNvSpPr>
            <p:nvPr/>
          </p:nvSpPr>
          <p:spPr bwMode="auto">
            <a:xfrm>
              <a:off x="3022" y="1845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498" name="AutoShape 4439"/>
            <p:cNvSpPr>
              <a:spLocks noChangeArrowheads="1"/>
            </p:cNvSpPr>
            <p:nvPr/>
          </p:nvSpPr>
          <p:spPr bwMode="auto">
            <a:xfrm>
              <a:off x="3026" y="1836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499" name="AutoShape 4440"/>
            <p:cNvSpPr>
              <a:spLocks noChangeArrowheads="1"/>
            </p:cNvSpPr>
            <p:nvPr/>
          </p:nvSpPr>
          <p:spPr bwMode="auto">
            <a:xfrm>
              <a:off x="3031" y="1828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500" name="AutoShape 4441"/>
            <p:cNvSpPr>
              <a:spLocks noChangeArrowheads="1"/>
            </p:cNvSpPr>
            <p:nvPr/>
          </p:nvSpPr>
          <p:spPr bwMode="auto">
            <a:xfrm>
              <a:off x="3035" y="1819"/>
              <a:ext cx="17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501" name="AutoShape 4442"/>
            <p:cNvSpPr>
              <a:spLocks noChangeArrowheads="1"/>
            </p:cNvSpPr>
            <p:nvPr/>
          </p:nvSpPr>
          <p:spPr bwMode="auto">
            <a:xfrm>
              <a:off x="3039" y="1807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502" name="AutoShape 4443"/>
            <p:cNvSpPr>
              <a:spLocks noChangeArrowheads="1"/>
            </p:cNvSpPr>
            <p:nvPr/>
          </p:nvSpPr>
          <p:spPr bwMode="auto">
            <a:xfrm>
              <a:off x="3043" y="1800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503" name="AutoShape 4444"/>
            <p:cNvSpPr>
              <a:spLocks noChangeArrowheads="1"/>
            </p:cNvSpPr>
            <p:nvPr/>
          </p:nvSpPr>
          <p:spPr bwMode="auto">
            <a:xfrm>
              <a:off x="3046" y="1792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504" name="AutoShape 4445"/>
            <p:cNvSpPr>
              <a:spLocks noChangeArrowheads="1"/>
            </p:cNvSpPr>
            <p:nvPr/>
          </p:nvSpPr>
          <p:spPr bwMode="auto">
            <a:xfrm>
              <a:off x="3049" y="1785"/>
              <a:ext cx="17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505" name="AutoShape 4446"/>
            <p:cNvSpPr>
              <a:spLocks noChangeArrowheads="1"/>
            </p:cNvSpPr>
            <p:nvPr/>
          </p:nvSpPr>
          <p:spPr bwMode="auto">
            <a:xfrm>
              <a:off x="3051" y="1777"/>
              <a:ext cx="19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506" name="AutoShape 4447"/>
            <p:cNvSpPr>
              <a:spLocks noChangeArrowheads="1"/>
            </p:cNvSpPr>
            <p:nvPr/>
          </p:nvSpPr>
          <p:spPr bwMode="auto">
            <a:xfrm>
              <a:off x="3055" y="1769"/>
              <a:ext cx="19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507" name="AutoShape 4448"/>
            <p:cNvSpPr>
              <a:spLocks noChangeArrowheads="1"/>
            </p:cNvSpPr>
            <p:nvPr/>
          </p:nvSpPr>
          <p:spPr bwMode="auto">
            <a:xfrm>
              <a:off x="3060" y="1759"/>
              <a:ext cx="18" cy="16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508" name="AutoShape 4449"/>
            <p:cNvSpPr>
              <a:spLocks noChangeArrowheads="1"/>
            </p:cNvSpPr>
            <p:nvPr/>
          </p:nvSpPr>
          <p:spPr bwMode="auto">
            <a:xfrm>
              <a:off x="3063" y="1750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509" name="AutoShape 4450"/>
            <p:cNvSpPr>
              <a:spLocks noChangeArrowheads="1"/>
            </p:cNvSpPr>
            <p:nvPr/>
          </p:nvSpPr>
          <p:spPr bwMode="auto">
            <a:xfrm>
              <a:off x="3066" y="1740"/>
              <a:ext cx="19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510" name="AutoShape 4451"/>
            <p:cNvSpPr>
              <a:spLocks noChangeArrowheads="1"/>
            </p:cNvSpPr>
            <p:nvPr/>
          </p:nvSpPr>
          <p:spPr bwMode="auto">
            <a:xfrm>
              <a:off x="3071" y="1730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511" name="AutoShape 4452"/>
            <p:cNvSpPr>
              <a:spLocks noChangeArrowheads="1"/>
            </p:cNvSpPr>
            <p:nvPr/>
          </p:nvSpPr>
          <p:spPr bwMode="auto">
            <a:xfrm>
              <a:off x="3075" y="1721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512" name="AutoShape 4453"/>
            <p:cNvSpPr>
              <a:spLocks noChangeArrowheads="1"/>
            </p:cNvSpPr>
            <p:nvPr/>
          </p:nvSpPr>
          <p:spPr bwMode="auto">
            <a:xfrm>
              <a:off x="3079" y="1713"/>
              <a:ext cx="18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513" name="AutoShape 4454"/>
            <p:cNvSpPr>
              <a:spLocks noChangeArrowheads="1"/>
            </p:cNvSpPr>
            <p:nvPr/>
          </p:nvSpPr>
          <p:spPr bwMode="auto">
            <a:xfrm>
              <a:off x="3082" y="1703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514" name="AutoShape 4455"/>
            <p:cNvSpPr>
              <a:spLocks noChangeArrowheads="1"/>
            </p:cNvSpPr>
            <p:nvPr/>
          </p:nvSpPr>
          <p:spPr bwMode="auto">
            <a:xfrm>
              <a:off x="3087" y="1695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515" name="AutoShape 4456"/>
            <p:cNvSpPr>
              <a:spLocks noChangeArrowheads="1"/>
            </p:cNvSpPr>
            <p:nvPr/>
          </p:nvSpPr>
          <p:spPr bwMode="auto">
            <a:xfrm>
              <a:off x="3091" y="1687"/>
              <a:ext cx="17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516" name="AutoShape 4457"/>
            <p:cNvSpPr>
              <a:spLocks noChangeArrowheads="1"/>
            </p:cNvSpPr>
            <p:nvPr/>
          </p:nvSpPr>
          <p:spPr bwMode="auto">
            <a:xfrm>
              <a:off x="3093" y="1680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517" name="AutoShape 4458"/>
            <p:cNvSpPr>
              <a:spLocks noChangeArrowheads="1"/>
            </p:cNvSpPr>
            <p:nvPr/>
          </p:nvSpPr>
          <p:spPr bwMode="auto">
            <a:xfrm>
              <a:off x="3096" y="1673"/>
              <a:ext cx="19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518" name="AutoShape 4459"/>
            <p:cNvSpPr>
              <a:spLocks noChangeArrowheads="1"/>
            </p:cNvSpPr>
            <p:nvPr/>
          </p:nvSpPr>
          <p:spPr bwMode="auto">
            <a:xfrm>
              <a:off x="3102" y="1663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519" name="AutoShape 4460"/>
            <p:cNvSpPr>
              <a:spLocks noChangeArrowheads="1"/>
            </p:cNvSpPr>
            <p:nvPr/>
          </p:nvSpPr>
          <p:spPr bwMode="auto">
            <a:xfrm>
              <a:off x="3105" y="1654"/>
              <a:ext cx="17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520" name="AutoShape 4461"/>
            <p:cNvSpPr>
              <a:spLocks noChangeArrowheads="1"/>
            </p:cNvSpPr>
            <p:nvPr/>
          </p:nvSpPr>
          <p:spPr bwMode="auto">
            <a:xfrm>
              <a:off x="3107" y="1645"/>
              <a:ext cx="19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521" name="AutoShape 4462"/>
            <p:cNvSpPr>
              <a:spLocks noChangeArrowheads="1"/>
            </p:cNvSpPr>
            <p:nvPr/>
          </p:nvSpPr>
          <p:spPr bwMode="auto">
            <a:xfrm>
              <a:off x="3111" y="1637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522" name="AutoShape 4463"/>
            <p:cNvSpPr>
              <a:spLocks noChangeArrowheads="1"/>
            </p:cNvSpPr>
            <p:nvPr/>
          </p:nvSpPr>
          <p:spPr bwMode="auto">
            <a:xfrm>
              <a:off x="3114" y="1630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523" name="AutoShape 4464"/>
            <p:cNvSpPr>
              <a:spLocks noChangeArrowheads="1"/>
            </p:cNvSpPr>
            <p:nvPr/>
          </p:nvSpPr>
          <p:spPr bwMode="auto">
            <a:xfrm>
              <a:off x="3119" y="1620"/>
              <a:ext cx="17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524" name="AutoShape 4465"/>
            <p:cNvSpPr>
              <a:spLocks noChangeArrowheads="1"/>
            </p:cNvSpPr>
            <p:nvPr/>
          </p:nvSpPr>
          <p:spPr bwMode="auto">
            <a:xfrm>
              <a:off x="3121" y="1611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525" name="AutoShape 4466"/>
            <p:cNvSpPr>
              <a:spLocks noChangeArrowheads="1"/>
            </p:cNvSpPr>
            <p:nvPr/>
          </p:nvSpPr>
          <p:spPr bwMode="auto">
            <a:xfrm>
              <a:off x="3125" y="1601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526" name="AutoShape 4467"/>
            <p:cNvSpPr>
              <a:spLocks noChangeArrowheads="1"/>
            </p:cNvSpPr>
            <p:nvPr/>
          </p:nvSpPr>
          <p:spPr bwMode="auto">
            <a:xfrm>
              <a:off x="3126" y="1594"/>
              <a:ext cx="19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527" name="AutoShape 4468"/>
            <p:cNvSpPr>
              <a:spLocks noChangeArrowheads="1"/>
            </p:cNvSpPr>
            <p:nvPr/>
          </p:nvSpPr>
          <p:spPr bwMode="auto">
            <a:xfrm>
              <a:off x="3129" y="1585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528" name="AutoShape 4469"/>
            <p:cNvSpPr>
              <a:spLocks noChangeArrowheads="1"/>
            </p:cNvSpPr>
            <p:nvPr/>
          </p:nvSpPr>
          <p:spPr bwMode="auto">
            <a:xfrm>
              <a:off x="3131" y="1575"/>
              <a:ext cx="17" cy="16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529" name="AutoShape 4470"/>
            <p:cNvSpPr>
              <a:spLocks noChangeArrowheads="1"/>
            </p:cNvSpPr>
            <p:nvPr/>
          </p:nvSpPr>
          <p:spPr bwMode="auto">
            <a:xfrm>
              <a:off x="3133" y="1567"/>
              <a:ext cx="17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530" name="AutoShape 4471"/>
            <p:cNvSpPr>
              <a:spLocks noChangeArrowheads="1"/>
            </p:cNvSpPr>
            <p:nvPr/>
          </p:nvSpPr>
          <p:spPr bwMode="auto">
            <a:xfrm>
              <a:off x="3133" y="1559"/>
              <a:ext cx="17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531" name="AutoShape 4472"/>
            <p:cNvSpPr>
              <a:spLocks noChangeArrowheads="1"/>
            </p:cNvSpPr>
            <p:nvPr/>
          </p:nvSpPr>
          <p:spPr bwMode="auto">
            <a:xfrm>
              <a:off x="3133" y="1549"/>
              <a:ext cx="17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532" name="AutoShape 4473"/>
            <p:cNvSpPr>
              <a:spLocks noChangeArrowheads="1"/>
            </p:cNvSpPr>
            <p:nvPr/>
          </p:nvSpPr>
          <p:spPr bwMode="auto">
            <a:xfrm>
              <a:off x="3132" y="1540"/>
              <a:ext cx="17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533" name="AutoShape 4474"/>
            <p:cNvSpPr>
              <a:spLocks noChangeArrowheads="1"/>
            </p:cNvSpPr>
            <p:nvPr/>
          </p:nvSpPr>
          <p:spPr bwMode="auto">
            <a:xfrm>
              <a:off x="3132" y="1531"/>
              <a:ext cx="17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534" name="AutoShape 4475"/>
            <p:cNvSpPr>
              <a:spLocks noChangeArrowheads="1"/>
            </p:cNvSpPr>
            <p:nvPr/>
          </p:nvSpPr>
          <p:spPr bwMode="auto">
            <a:xfrm>
              <a:off x="3129" y="1524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535" name="AutoShape 4476"/>
            <p:cNvSpPr>
              <a:spLocks noChangeArrowheads="1"/>
            </p:cNvSpPr>
            <p:nvPr/>
          </p:nvSpPr>
          <p:spPr bwMode="auto">
            <a:xfrm>
              <a:off x="3123" y="1516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536" name="AutoShape 4477"/>
            <p:cNvSpPr>
              <a:spLocks noChangeArrowheads="1"/>
            </p:cNvSpPr>
            <p:nvPr/>
          </p:nvSpPr>
          <p:spPr bwMode="auto">
            <a:xfrm>
              <a:off x="3118" y="1511"/>
              <a:ext cx="17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537" name="AutoShape 4478"/>
            <p:cNvSpPr>
              <a:spLocks noChangeArrowheads="1"/>
            </p:cNvSpPr>
            <p:nvPr/>
          </p:nvSpPr>
          <p:spPr bwMode="auto">
            <a:xfrm>
              <a:off x="3107" y="1507"/>
              <a:ext cx="19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538" name="AutoShape 4479"/>
            <p:cNvSpPr>
              <a:spLocks noChangeArrowheads="1"/>
            </p:cNvSpPr>
            <p:nvPr/>
          </p:nvSpPr>
          <p:spPr bwMode="auto">
            <a:xfrm>
              <a:off x="3099" y="1507"/>
              <a:ext cx="18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539" name="AutoShape 4480"/>
            <p:cNvSpPr>
              <a:spLocks noChangeArrowheads="1"/>
            </p:cNvSpPr>
            <p:nvPr/>
          </p:nvSpPr>
          <p:spPr bwMode="auto">
            <a:xfrm>
              <a:off x="3093" y="1507"/>
              <a:ext cx="17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540" name="AutoShape 4481"/>
            <p:cNvSpPr>
              <a:spLocks noChangeArrowheads="1"/>
            </p:cNvSpPr>
            <p:nvPr/>
          </p:nvSpPr>
          <p:spPr bwMode="auto">
            <a:xfrm>
              <a:off x="3085" y="1512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541" name="AutoShape 4482"/>
            <p:cNvSpPr>
              <a:spLocks noChangeArrowheads="1"/>
            </p:cNvSpPr>
            <p:nvPr/>
          </p:nvSpPr>
          <p:spPr bwMode="auto">
            <a:xfrm>
              <a:off x="3077" y="1518"/>
              <a:ext cx="17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542" name="AutoShape 4483"/>
            <p:cNvSpPr>
              <a:spLocks noChangeArrowheads="1"/>
            </p:cNvSpPr>
            <p:nvPr/>
          </p:nvSpPr>
          <p:spPr bwMode="auto">
            <a:xfrm>
              <a:off x="3070" y="1526"/>
              <a:ext cx="19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543" name="AutoShape 4484"/>
            <p:cNvSpPr>
              <a:spLocks noChangeArrowheads="1"/>
            </p:cNvSpPr>
            <p:nvPr/>
          </p:nvSpPr>
          <p:spPr bwMode="auto">
            <a:xfrm>
              <a:off x="3065" y="1536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544" name="AutoShape 4485"/>
            <p:cNvSpPr>
              <a:spLocks noChangeArrowheads="1"/>
            </p:cNvSpPr>
            <p:nvPr/>
          </p:nvSpPr>
          <p:spPr bwMode="auto">
            <a:xfrm>
              <a:off x="3061" y="1544"/>
              <a:ext cx="18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545" name="AutoShape 4486"/>
            <p:cNvSpPr>
              <a:spLocks noChangeArrowheads="1"/>
            </p:cNvSpPr>
            <p:nvPr/>
          </p:nvSpPr>
          <p:spPr bwMode="auto">
            <a:xfrm>
              <a:off x="3058" y="1552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546" name="AutoShape 4487"/>
            <p:cNvSpPr>
              <a:spLocks noChangeArrowheads="1"/>
            </p:cNvSpPr>
            <p:nvPr/>
          </p:nvSpPr>
          <p:spPr bwMode="auto">
            <a:xfrm>
              <a:off x="3055" y="1561"/>
              <a:ext cx="18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547" name="AutoShape 4488"/>
            <p:cNvSpPr>
              <a:spLocks noChangeArrowheads="1"/>
            </p:cNvSpPr>
            <p:nvPr/>
          </p:nvSpPr>
          <p:spPr bwMode="auto">
            <a:xfrm>
              <a:off x="3053" y="1570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548" name="AutoShape 4489"/>
            <p:cNvSpPr>
              <a:spLocks noChangeArrowheads="1"/>
            </p:cNvSpPr>
            <p:nvPr/>
          </p:nvSpPr>
          <p:spPr bwMode="auto">
            <a:xfrm>
              <a:off x="3051" y="1577"/>
              <a:ext cx="17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549" name="AutoShape 4490"/>
            <p:cNvSpPr>
              <a:spLocks noChangeArrowheads="1"/>
            </p:cNvSpPr>
            <p:nvPr/>
          </p:nvSpPr>
          <p:spPr bwMode="auto">
            <a:xfrm>
              <a:off x="3050" y="1585"/>
              <a:ext cx="17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550" name="AutoShape 4491"/>
            <p:cNvSpPr>
              <a:spLocks noChangeArrowheads="1"/>
            </p:cNvSpPr>
            <p:nvPr/>
          </p:nvSpPr>
          <p:spPr bwMode="auto">
            <a:xfrm>
              <a:off x="3048" y="1592"/>
              <a:ext cx="17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551" name="AutoShape 4492"/>
            <p:cNvSpPr>
              <a:spLocks noChangeArrowheads="1"/>
            </p:cNvSpPr>
            <p:nvPr/>
          </p:nvSpPr>
          <p:spPr bwMode="auto">
            <a:xfrm>
              <a:off x="3046" y="1601"/>
              <a:ext cx="18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552" name="AutoShape 4493"/>
            <p:cNvSpPr>
              <a:spLocks noChangeArrowheads="1"/>
            </p:cNvSpPr>
            <p:nvPr/>
          </p:nvSpPr>
          <p:spPr bwMode="auto">
            <a:xfrm>
              <a:off x="3046" y="1612"/>
              <a:ext cx="18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553" name="AutoShape 4494"/>
            <p:cNvSpPr>
              <a:spLocks noChangeArrowheads="1"/>
            </p:cNvSpPr>
            <p:nvPr/>
          </p:nvSpPr>
          <p:spPr bwMode="auto">
            <a:xfrm>
              <a:off x="3046" y="1622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554" name="AutoShape 4495"/>
            <p:cNvSpPr>
              <a:spLocks noChangeArrowheads="1"/>
            </p:cNvSpPr>
            <p:nvPr/>
          </p:nvSpPr>
          <p:spPr bwMode="auto">
            <a:xfrm>
              <a:off x="3046" y="1634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555" name="AutoShape 4496"/>
            <p:cNvSpPr>
              <a:spLocks noChangeArrowheads="1"/>
            </p:cNvSpPr>
            <p:nvPr/>
          </p:nvSpPr>
          <p:spPr bwMode="auto">
            <a:xfrm>
              <a:off x="3046" y="1642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556" name="AutoShape 4497"/>
            <p:cNvSpPr>
              <a:spLocks noChangeArrowheads="1"/>
            </p:cNvSpPr>
            <p:nvPr/>
          </p:nvSpPr>
          <p:spPr bwMode="auto">
            <a:xfrm>
              <a:off x="3046" y="1652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557" name="AutoShape 4498"/>
            <p:cNvSpPr>
              <a:spLocks noChangeArrowheads="1"/>
            </p:cNvSpPr>
            <p:nvPr/>
          </p:nvSpPr>
          <p:spPr bwMode="auto">
            <a:xfrm>
              <a:off x="3046" y="1665"/>
              <a:ext cx="18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558" name="AutoShape 4499"/>
            <p:cNvSpPr>
              <a:spLocks noChangeArrowheads="1"/>
            </p:cNvSpPr>
            <p:nvPr/>
          </p:nvSpPr>
          <p:spPr bwMode="auto">
            <a:xfrm>
              <a:off x="3046" y="1675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559" name="AutoShape 4500"/>
            <p:cNvSpPr>
              <a:spLocks noChangeArrowheads="1"/>
            </p:cNvSpPr>
            <p:nvPr/>
          </p:nvSpPr>
          <p:spPr bwMode="auto">
            <a:xfrm>
              <a:off x="3046" y="1683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560" name="AutoShape 4501"/>
            <p:cNvSpPr>
              <a:spLocks noChangeArrowheads="1"/>
            </p:cNvSpPr>
            <p:nvPr/>
          </p:nvSpPr>
          <p:spPr bwMode="auto">
            <a:xfrm>
              <a:off x="3046" y="1697"/>
              <a:ext cx="18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561" name="AutoShape 4502"/>
            <p:cNvSpPr>
              <a:spLocks noChangeArrowheads="1"/>
            </p:cNvSpPr>
            <p:nvPr/>
          </p:nvSpPr>
          <p:spPr bwMode="auto">
            <a:xfrm>
              <a:off x="3046" y="1708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562" name="AutoShape 4503"/>
            <p:cNvSpPr>
              <a:spLocks noChangeArrowheads="1"/>
            </p:cNvSpPr>
            <p:nvPr/>
          </p:nvSpPr>
          <p:spPr bwMode="auto">
            <a:xfrm>
              <a:off x="3046" y="1719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563" name="AutoShape 4504"/>
            <p:cNvSpPr>
              <a:spLocks noChangeArrowheads="1"/>
            </p:cNvSpPr>
            <p:nvPr/>
          </p:nvSpPr>
          <p:spPr bwMode="auto">
            <a:xfrm>
              <a:off x="3046" y="1729"/>
              <a:ext cx="18" cy="16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564" name="AutoShape 4505"/>
            <p:cNvSpPr>
              <a:spLocks noChangeArrowheads="1"/>
            </p:cNvSpPr>
            <p:nvPr/>
          </p:nvSpPr>
          <p:spPr bwMode="auto">
            <a:xfrm>
              <a:off x="3046" y="1739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565" name="AutoShape 4506"/>
            <p:cNvSpPr>
              <a:spLocks noChangeArrowheads="1"/>
            </p:cNvSpPr>
            <p:nvPr/>
          </p:nvSpPr>
          <p:spPr bwMode="auto">
            <a:xfrm>
              <a:off x="3046" y="1751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566" name="AutoShape 4507"/>
            <p:cNvSpPr>
              <a:spLocks noChangeArrowheads="1"/>
            </p:cNvSpPr>
            <p:nvPr/>
          </p:nvSpPr>
          <p:spPr bwMode="auto">
            <a:xfrm>
              <a:off x="3046" y="1763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567" name="AutoShape 4508"/>
            <p:cNvSpPr>
              <a:spLocks noChangeArrowheads="1"/>
            </p:cNvSpPr>
            <p:nvPr/>
          </p:nvSpPr>
          <p:spPr bwMode="auto">
            <a:xfrm>
              <a:off x="3046" y="1775"/>
              <a:ext cx="18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568" name="AutoShape 4509"/>
            <p:cNvSpPr>
              <a:spLocks noChangeArrowheads="1"/>
            </p:cNvSpPr>
            <p:nvPr/>
          </p:nvSpPr>
          <p:spPr bwMode="auto">
            <a:xfrm>
              <a:off x="3046" y="1786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569" name="AutoShape 4510"/>
            <p:cNvSpPr>
              <a:spLocks noChangeArrowheads="1"/>
            </p:cNvSpPr>
            <p:nvPr/>
          </p:nvSpPr>
          <p:spPr bwMode="auto">
            <a:xfrm>
              <a:off x="3046" y="1798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570" name="AutoShape 4511"/>
            <p:cNvSpPr>
              <a:spLocks noChangeArrowheads="1"/>
            </p:cNvSpPr>
            <p:nvPr/>
          </p:nvSpPr>
          <p:spPr bwMode="auto">
            <a:xfrm>
              <a:off x="3046" y="1811"/>
              <a:ext cx="18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571" name="AutoShape 4512"/>
            <p:cNvSpPr>
              <a:spLocks noChangeArrowheads="1"/>
            </p:cNvSpPr>
            <p:nvPr/>
          </p:nvSpPr>
          <p:spPr bwMode="auto">
            <a:xfrm>
              <a:off x="3046" y="1822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572" name="AutoShape 4513"/>
            <p:cNvSpPr>
              <a:spLocks noChangeArrowheads="1"/>
            </p:cNvSpPr>
            <p:nvPr/>
          </p:nvSpPr>
          <p:spPr bwMode="auto">
            <a:xfrm>
              <a:off x="3046" y="1835"/>
              <a:ext cx="18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573" name="AutoShape 4514"/>
            <p:cNvSpPr>
              <a:spLocks noChangeArrowheads="1"/>
            </p:cNvSpPr>
            <p:nvPr/>
          </p:nvSpPr>
          <p:spPr bwMode="auto">
            <a:xfrm>
              <a:off x="3046" y="1847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574" name="AutoShape 4515"/>
            <p:cNvSpPr>
              <a:spLocks noChangeArrowheads="1"/>
            </p:cNvSpPr>
            <p:nvPr/>
          </p:nvSpPr>
          <p:spPr bwMode="auto">
            <a:xfrm>
              <a:off x="3046" y="1859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575" name="AutoShape 4516"/>
            <p:cNvSpPr>
              <a:spLocks noChangeArrowheads="1"/>
            </p:cNvSpPr>
            <p:nvPr/>
          </p:nvSpPr>
          <p:spPr bwMode="auto">
            <a:xfrm>
              <a:off x="3046" y="1870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576" name="AutoShape 4517"/>
            <p:cNvSpPr>
              <a:spLocks noChangeArrowheads="1"/>
            </p:cNvSpPr>
            <p:nvPr/>
          </p:nvSpPr>
          <p:spPr bwMode="auto">
            <a:xfrm>
              <a:off x="3046" y="1882"/>
              <a:ext cx="18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577" name="AutoShape 4518"/>
            <p:cNvSpPr>
              <a:spLocks noChangeArrowheads="1"/>
            </p:cNvSpPr>
            <p:nvPr/>
          </p:nvSpPr>
          <p:spPr bwMode="auto">
            <a:xfrm>
              <a:off x="3046" y="1892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578" name="AutoShape 4519"/>
            <p:cNvSpPr>
              <a:spLocks noChangeArrowheads="1"/>
            </p:cNvSpPr>
            <p:nvPr/>
          </p:nvSpPr>
          <p:spPr bwMode="auto">
            <a:xfrm>
              <a:off x="3046" y="1902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579" name="AutoShape 4520"/>
            <p:cNvSpPr>
              <a:spLocks noChangeArrowheads="1"/>
            </p:cNvSpPr>
            <p:nvPr/>
          </p:nvSpPr>
          <p:spPr bwMode="auto">
            <a:xfrm>
              <a:off x="3046" y="1914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580" name="AutoShape 4521"/>
            <p:cNvSpPr>
              <a:spLocks noChangeArrowheads="1"/>
            </p:cNvSpPr>
            <p:nvPr/>
          </p:nvSpPr>
          <p:spPr bwMode="auto">
            <a:xfrm>
              <a:off x="3046" y="1928"/>
              <a:ext cx="18" cy="16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581" name="AutoShape 4522"/>
            <p:cNvSpPr>
              <a:spLocks noChangeArrowheads="1"/>
            </p:cNvSpPr>
            <p:nvPr/>
          </p:nvSpPr>
          <p:spPr bwMode="auto">
            <a:xfrm>
              <a:off x="3046" y="1937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582" name="AutoShape 4523"/>
            <p:cNvSpPr>
              <a:spLocks noChangeArrowheads="1"/>
            </p:cNvSpPr>
            <p:nvPr/>
          </p:nvSpPr>
          <p:spPr bwMode="auto">
            <a:xfrm>
              <a:off x="3046" y="1947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583" name="AutoShape 4524"/>
            <p:cNvSpPr>
              <a:spLocks noChangeArrowheads="1"/>
            </p:cNvSpPr>
            <p:nvPr/>
          </p:nvSpPr>
          <p:spPr bwMode="auto">
            <a:xfrm>
              <a:off x="3048" y="1875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584" name="AutoShape 4525"/>
            <p:cNvSpPr>
              <a:spLocks noChangeArrowheads="1"/>
            </p:cNvSpPr>
            <p:nvPr/>
          </p:nvSpPr>
          <p:spPr bwMode="auto">
            <a:xfrm>
              <a:off x="3051" y="1867"/>
              <a:ext cx="19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585" name="AutoShape 4526"/>
            <p:cNvSpPr>
              <a:spLocks noChangeArrowheads="1"/>
            </p:cNvSpPr>
            <p:nvPr/>
          </p:nvSpPr>
          <p:spPr bwMode="auto">
            <a:xfrm>
              <a:off x="3055" y="1859"/>
              <a:ext cx="19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586" name="AutoShape 4527"/>
            <p:cNvSpPr>
              <a:spLocks noChangeArrowheads="1"/>
            </p:cNvSpPr>
            <p:nvPr/>
          </p:nvSpPr>
          <p:spPr bwMode="auto">
            <a:xfrm>
              <a:off x="3060" y="1850"/>
              <a:ext cx="18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587" name="AutoShape 4528"/>
            <p:cNvSpPr>
              <a:spLocks noChangeArrowheads="1"/>
            </p:cNvSpPr>
            <p:nvPr/>
          </p:nvSpPr>
          <p:spPr bwMode="auto">
            <a:xfrm>
              <a:off x="3065" y="1841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588" name="AutoShape 4529"/>
            <p:cNvSpPr>
              <a:spLocks noChangeArrowheads="1"/>
            </p:cNvSpPr>
            <p:nvPr/>
          </p:nvSpPr>
          <p:spPr bwMode="auto">
            <a:xfrm>
              <a:off x="3070" y="1832"/>
              <a:ext cx="19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589" name="AutoShape 4530"/>
            <p:cNvSpPr>
              <a:spLocks noChangeArrowheads="1"/>
            </p:cNvSpPr>
            <p:nvPr/>
          </p:nvSpPr>
          <p:spPr bwMode="auto">
            <a:xfrm>
              <a:off x="3076" y="1822"/>
              <a:ext cx="17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590" name="AutoShape 4531"/>
            <p:cNvSpPr>
              <a:spLocks noChangeArrowheads="1"/>
            </p:cNvSpPr>
            <p:nvPr/>
          </p:nvSpPr>
          <p:spPr bwMode="auto">
            <a:xfrm>
              <a:off x="3081" y="1816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591" name="AutoShape 4532"/>
            <p:cNvSpPr>
              <a:spLocks noChangeArrowheads="1"/>
            </p:cNvSpPr>
            <p:nvPr/>
          </p:nvSpPr>
          <p:spPr bwMode="auto">
            <a:xfrm>
              <a:off x="3086" y="1808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592" name="AutoShape 4533"/>
            <p:cNvSpPr>
              <a:spLocks noChangeArrowheads="1"/>
            </p:cNvSpPr>
            <p:nvPr/>
          </p:nvSpPr>
          <p:spPr bwMode="auto">
            <a:xfrm>
              <a:off x="3093" y="1802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593" name="AutoShape 4534"/>
            <p:cNvSpPr>
              <a:spLocks noChangeArrowheads="1"/>
            </p:cNvSpPr>
            <p:nvPr/>
          </p:nvSpPr>
          <p:spPr bwMode="auto">
            <a:xfrm>
              <a:off x="3100" y="1796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594" name="AutoShape 4535"/>
            <p:cNvSpPr>
              <a:spLocks noChangeArrowheads="1"/>
            </p:cNvSpPr>
            <p:nvPr/>
          </p:nvSpPr>
          <p:spPr bwMode="auto">
            <a:xfrm>
              <a:off x="3107" y="1790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595" name="AutoShape 4536"/>
            <p:cNvSpPr>
              <a:spLocks noChangeArrowheads="1"/>
            </p:cNvSpPr>
            <p:nvPr/>
          </p:nvSpPr>
          <p:spPr bwMode="auto">
            <a:xfrm>
              <a:off x="3116" y="1787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596" name="AutoShape 4537"/>
            <p:cNvSpPr>
              <a:spLocks noChangeArrowheads="1"/>
            </p:cNvSpPr>
            <p:nvPr/>
          </p:nvSpPr>
          <p:spPr bwMode="auto">
            <a:xfrm>
              <a:off x="3123" y="1782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597" name="AutoShape 4538"/>
            <p:cNvSpPr>
              <a:spLocks noChangeArrowheads="1"/>
            </p:cNvSpPr>
            <p:nvPr/>
          </p:nvSpPr>
          <p:spPr bwMode="auto">
            <a:xfrm>
              <a:off x="3131" y="1780"/>
              <a:ext cx="17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598" name="AutoShape 4539"/>
            <p:cNvSpPr>
              <a:spLocks noChangeArrowheads="1"/>
            </p:cNvSpPr>
            <p:nvPr/>
          </p:nvSpPr>
          <p:spPr bwMode="auto">
            <a:xfrm>
              <a:off x="3140" y="1777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599" name="AutoShape 4540"/>
            <p:cNvSpPr>
              <a:spLocks noChangeArrowheads="1"/>
            </p:cNvSpPr>
            <p:nvPr/>
          </p:nvSpPr>
          <p:spPr bwMode="auto">
            <a:xfrm>
              <a:off x="3148" y="1777"/>
              <a:ext cx="19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600" name="AutoShape 4541"/>
            <p:cNvSpPr>
              <a:spLocks noChangeArrowheads="1"/>
            </p:cNvSpPr>
            <p:nvPr/>
          </p:nvSpPr>
          <p:spPr bwMode="auto">
            <a:xfrm>
              <a:off x="3158" y="1778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601" name="AutoShape 4542"/>
            <p:cNvSpPr>
              <a:spLocks noChangeArrowheads="1"/>
            </p:cNvSpPr>
            <p:nvPr/>
          </p:nvSpPr>
          <p:spPr bwMode="auto">
            <a:xfrm>
              <a:off x="3165" y="1783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602" name="AutoShape 4543"/>
            <p:cNvSpPr>
              <a:spLocks noChangeArrowheads="1"/>
            </p:cNvSpPr>
            <p:nvPr/>
          </p:nvSpPr>
          <p:spPr bwMode="auto">
            <a:xfrm>
              <a:off x="3171" y="1789"/>
              <a:ext cx="18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603" name="AutoShape 4544"/>
            <p:cNvSpPr>
              <a:spLocks noChangeArrowheads="1"/>
            </p:cNvSpPr>
            <p:nvPr/>
          </p:nvSpPr>
          <p:spPr bwMode="auto">
            <a:xfrm>
              <a:off x="3176" y="1796"/>
              <a:ext cx="17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604" name="AutoShape 4545"/>
            <p:cNvSpPr>
              <a:spLocks noChangeArrowheads="1"/>
            </p:cNvSpPr>
            <p:nvPr/>
          </p:nvSpPr>
          <p:spPr bwMode="auto">
            <a:xfrm>
              <a:off x="3178" y="1804"/>
              <a:ext cx="19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605" name="AutoShape 4546"/>
            <p:cNvSpPr>
              <a:spLocks noChangeArrowheads="1"/>
            </p:cNvSpPr>
            <p:nvPr/>
          </p:nvSpPr>
          <p:spPr bwMode="auto">
            <a:xfrm>
              <a:off x="3182" y="1811"/>
              <a:ext cx="18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606" name="AutoShape 4547"/>
            <p:cNvSpPr>
              <a:spLocks noChangeArrowheads="1"/>
            </p:cNvSpPr>
            <p:nvPr/>
          </p:nvSpPr>
          <p:spPr bwMode="auto">
            <a:xfrm>
              <a:off x="3182" y="1820"/>
              <a:ext cx="18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607" name="AutoShape 4548"/>
            <p:cNvSpPr>
              <a:spLocks noChangeArrowheads="1"/>
            </p:cNvSpPr>
            <p:nvPr/>
          </p:nvSpPr>
          <p:spPr bwMode="auto">
            <a:xfrm>
              <a:off x="3182" y="1830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608" name="AutoShape 4549"/>
            <p:cNvSpPr>
              <a:spLocks noChangeArrowheads="1"/>
            </p:cNvSpPr>
            <p:nvPr/>
          </p:nvSpPr>
          <p:spPr bwMode="auto">
            <a:xfrm>
              <a:off x="3182" y="1842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609" name="AutoShape 4550"/>
            <p:cNvSpPr>
              <a:spLocks noChangeArrowheads="1"/>
            </p:cNvSpPr>
            <p:nvPr/>
          </p:nvSpPr>
          <p:spPr bwMode="auto">
            <a:xfrm>
              <a:off x="3182" y="1852"/>
              <a:ext cx="18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610" name="AutoShape 4551"/>
            <p:cNvSpPr>
              <a:spLocks noChangeArrowheads="1"/>
            </p:cNvSpPr>
            <p:nvPr/>
          </p:nvSpPr>
          <p:spPr bwMode="auto">
            <a:xfrm>
              <a:off x="3182" y="1864"/>
              <a:ext cx="18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611" name="AutoShape 4552"/>
            <p:cNvSpPr>
              <a:spLocks noChangeArrowheads="1"/>
            </p:cNvSpPr>
            <p:nvPr/>
          </p:nvSpPr>
          <p:spPr bwMode="auto">
            <a:xfrm>
              <a:off x="3182" y="1872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612" name="AutoShape 4553"/>
            <p:cNvSpPr>
              <a:spLocks noChangeArrowheads="1"/>
            </p:cNvSpPr>
            <p:nvPr/>
          </p:nvSpPr>
          <p:spPr bwMode="auto">
            <a:xfrm>
              <a:off x="3182" y="1883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613" name="AutoShape 4554"/>
            <p:cNvSpPr>
              <a:spLocks noChangeArrowheads="1"/>
            </p:cNvSpPr>
            <p:nvPr/>
          </p:nvSpPr>
          <p:spPr bwMode="auto">
            <a:xfrm>
              <a:off x="3182" y="1893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614" name="AutoShape 4555"/>
            <p:cNvSpPr>
              <a:spLocks noChangeArrowheads="1"/>
            </p:cNvSpPr>
            <p:nvPr/>
          </p:nvSpPr>
          <p:spPr bwMode="auto">
            <a:xfrm>
              <a:off x="3182" y="1905"/>
              <a:ext cx="18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615" name="AutoShape 4556"/>
            <p:cNvSpPr>
              <a:spLocks noChangeArrowheads="1"/>
            </p:cNvSpPr>
            <p:nvPr/>
          </p:nvSpPr>
          <p:spPr bwMode="auto">
            <a:xfrm>
              <a:off x="3183" y="1912"/>
              <a:ext cx="18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616" name="AutoShape 4557"/>
            <p:cNvSpPr>
              <a:spLocks noChangeArrowheads="1"/>
            </p:cNvSpPr>
            <p:nvPr/>
          </p:nvSpPr>
          <p:spPr bwMode="auto">
            <a:xfrm>
              <a:off x="3185" y="1921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617" name="AutoShape 4558"/>
            <p:cNvSpPr>
              <a:spLocks noChangeArrowheads="1"/>
            </p:cNvSpPr>
            <p:nvPr/>
          </p:nvSpPr>
          <p:spPr bwMode="auto">
            <a:xfrm>
              <a:off x="3188" y="1930"/>
              <a:ext cx="17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618" name="AutoShape 4559"/>
            <p:cNvSpPr>
              <a:spLocks noChangeArrowheads="1"/>
            </p:cNvSpPr>
            <p:nvPr/>
          </p:nvSpPr>
          <p:spPr bwMode="auto">
            <a:xfrm>
              <a:off x="3192" y="1937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619" name="AutoShape 4560"/>
            <p:cNvSpPr>
              <a:spLocks noChangeArrowheads="1"/>
            </p:cNvSpPr>
            <p:nvPr/>
          </p:nvSpPr>
          <p:spPr bwMode="auto">
            <a:xfrm>
              <a:off x="3195" y="1943"/>
              <a:ext cx="19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620" name="AutoShape 4561"/>
            <p:cNvSpPr>
              <a:spLocks noChangeArrowheads="1"/>
            </p:cNvSpPr>
            <p:nvPr/>
          </p:nvSpPr>
          <p:spPr bwMode="auto">
            <a:xfrm>
              <a:off x="3202" y="1952"/>
              <a:ext cx="17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621" name="AutoShape 4562"/>
            <p:cNvSpPr>
              <a:spLocks noChangeArrowheads="1"/>
            </p:cNvSpPr>
            <p:nvPr/>
          </p:nvSpPr>
          <p:spPr bwMode="auto">
            <a:xfrm>
              <a:off x="3211" y="1958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622" name="AutoShape 4563"/>
            <p:cNvSpPr>
              <a:spLocks noChangeArrowheads="1"/>
            </p:cNvSpPr>
            <p:nvPr/>
          </p:nvSpPr>
          <p:spPr bwMode="auto">
            <a:xfrm>
              <a:off x="3222" y="1959"/>
              <a:ext cx="18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623" name="AutoShape 4564"/>
            <p:cNvSpPr>
              <a:spLocks noChangeArrowheads="1"/>
            </p:cNvSpPr>
            <p:nvPr/>
          </p:nvSpPr>
          <p:spPr bwMode="auto">
            <a:xfrm>
              <a:off x="3234" y="1955"/>
              <a:ext cx="18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624" name="AutoShape 4565"/>
            <p:cNvSpPr>
              <a:spLocks noChangeArrowheads="1"/>
            </p:cNvSpPr>
            <p:nvPr/>
          </p:nvSpPr>
          <p:spPr bwMode="auto">
            <a:xfrm>
              <a:off x="3244" y="1946"/>
              <a:ext cx="19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625" name="AutoShape 4566"/>
            <p:cNvSpPr>
              <a:spLocks noChangeArrowheads="1"/>
            </p:cNvSpPr>
            <p:nvPr/>
          </p:nvSpPr>
          <p:spPr bwMode="auto">
            <a:xfrm>
              <a:off x="3250" y="1936"/>
              <a:ext cx="19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626" name="AutoShape 4567"/>
            <p:cNvSpPr>
              <a:spLocks noChangeArrowheads="1"/>
            </p:cNvSpPr>
            <p:nvPr/>
          </p:nvSpPr>
          <p:spPr bwMode="auto">
            <a:xfrm>
              <a:off x="3256" y="1928"/>
              <a:ext cx="18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627" name="AutoShape 4568"/>
            <p:cNvSpPr>
              <a:spLocks noChangeArrowheads="1"/>
            </p:cNvSpPr>
            <p:nvPr/>
          </p:nvSpPr>
          <p:spPr bwMode="auto">
            <a:xfrm>
              <a:off x="3260" y="1920"/>
              <a:ext cx="19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628" name="AutoShape 4569"/>
            <p:cNvSpPr>
              <a:spLocks noChangeArrowheads="1"/>
            </p:cNvSpPr>
            <p:nvPr/>
          </p:nvSpPr>
          <p:spPr bwMode="auto">
            <a:xfrm>
              <a:off x="3264" y="1913"/>
              <a:ext cx="19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629" name="AutoShape 4570"/>
            <p:cNvSpPr>
              <a:spLocks noChangeArrowheads="1"/>
            </p:cNvSpPr>
            <p:nvPr/>
          </p:nvSpPr>
          <p:spPr bwMode="auto">
            <a:xfrm>
              <a:off x="3270" y="1905"/>
              <a:ext cx="19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630" name="AutoShape 4571"/>
            <p:cNvSpPr>
              <a:spLocks noChangeArrowheads="1"/>
            </p:cNvSpPr>
            <p:nvPr/>
          </p:nvSpPr>
          <p:spPr bwMode="auto">
            <a:xfrm>
              <a:off x="3275" y="1894"/>
              <a:ext cx="19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631" name="AutoShape 4572"/>
            <p:cNvSpPr>
              <a:spLocks noChangeArrowheads="1"/>
            </p:cNvSpPr>
            <p:nvPr/>
          </p:nvSpPr>
          <p:spPr bwMode="auto">
            <a:xfrm>
              <a:off x="3281" y="1886"/>
              <a:ext cx="19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632" name="AutoShape 4573"/>
            <p:cNvSpPr>
              <a:spLocks noChangeArrowheads="1"/>
            </p:cNvSpPr>
            <p:nvPr/>
          </p:nvSpPr>
          <p:spPr bwMode="auto">
            <a:xfrm>
              <a:off x="3285" y="1878"/>
              <a:ext cx="19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633" name="AutoShape 4574"/>
            <p:cNvSpPr>
              <a:spLocks noChangeArrowheads="1"/>
            </p:cNvSpPr>
            <p:nvPr/>
          </p:nvSpPr>
          <p:spPr bwMode="auto">
            <a:xfrm>
              <a:off x="3288" y="1867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634" name="AutoShape 4575"/>
            <p:cNvSpPr>
              <a:spLocks noChangeArrowheads="1"/>
            </p:cNvSpPr>
            <p:nvPr/>
          </p:nvSpPr>
          <p:spPr bwMode="auto">
            <a:xfrm>
              <a:off x="3292" y="1855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635" name="AutoShape 4576"/>
            <p:cNvSpPr>
              <a:spLocks noChangeArrowheads="1"/>
            </p:cNvSpPr>
            <p:nvPr/>
          </p:nvSpPr>
          <p:spPr bwMode="auto">
            <a:xfrm>
              <a:off x="3296" y="1845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636" name="AutoShape 4577"/>
            <p:cNvSpPr>
              <a:spLocks noChangeArrowheads="1"/>
            </p:cNvSpPr>
            <p:nvPr/>
          </p:nvSpPr>
          <p:spPr bwMode="auto">
            <a:xfrm>
              <a:off x="3298" y="1833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637" name="AutoShape 4578"/>
            <p:cNvSpPr>
              <a:spLocks noChangeArrowheads="1"/>
            </p:cNvSpPr>
            <p:nvPr/>
          </p:nvSpPr>
          <p:spPr bwMode="auto">
            <a:xfrm>
              <a:off x="3302" y="1821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638" name="AutoShape 4579"/>
            <p:cNvSpPr>
              <a:spLocks noChangeArrowheads="1"/>
            </p:cNvSpPr>
            <p:nvPr/>
          </p:nvSpPr>
          <p:spPr bwMode="auto">
            <a:xfrm>
              <a:off x="3306" y="1811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639" name="AutoShape 4580"/>
            <p:cNvSpPr>
              <a:spLocks noChangeArrowheads="1"/>
            </p:cNvSpPr>
            <p:nvPr/>
          </p:nvSpPr>
          <p:spPr bwMode="auto">
            <a:xfrm>
              <a:off x="3310" y="1799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640" name="AutoShape 4581"/>
            <p:cNvSpPr>
              <a:spLocks noChangeArrowheads="1"/>
            </p:cNvSpPr>
            <p:nvPr/>
          </p:nvSpPr>
          <p:spPr bwMode="auto">
            <a:xfrm>
              <a:off x="3314" y="1787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641" name="AutoShape 4582"/>
            <p:cNvSpPr>
              <a:spLocks noChangeArrowheads="1"/>
            </p:cNvSpPr>
            <p:nvPr/>
          </p:nvSpPr>
          <p:spPr bwMode="auto">
            <a:xfrm>
              <a:off x="3316" y="1777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642" name="AutoShape 4583"/>
            <p:cNvSpPr>
              <a:spLocks noChangeArrowheads="1"/>
            </p:cNvSpPr>
            <p:nvPr/>
          </p:nvSpPr>
          <p:spPr bwMode="auto">
            <a:xfrm>
              <a:off x="3314" y="1791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643" name="AutoShape 4584"/>
            <p:cNvSpPr>
              <a:spLocks noChangeArrowheads="1"/>
            </p:cNvSpPr>
            <p:nvPr/>
          </p:nvSpPr>
          <p:spPr bwMode="auto">
            <a:xfrm>
              <a:off x="3314" y="1799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644" name="AutoShape 4585"/>
            <p:cNvSpPr>
              <a:spLocks noChangeArrowheads="1"/>
            </p:cNvSpPr>
            <p:nvPr/>
          </p:nvSpPr>
          <p:spPr bwMode="auto">
            <a:xfrm>
              <a:off x="3314" y="1813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645" name="AutoShape 4586"/>
            <p:cNvSpPr>
              <a:spLocks noChangeArrowheads="1"/>
            </p:cNvSpPr>
            <p:nvPr/>
          </p:nvSpPr>
          <p:spPr bwMode="auto">
            <a:xfrm>
              <a:off x="3314" y="1825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646" name="AutoShape 4587"/>
            <p:cNvSpPr>
              <a:spLocks noChangeArrowheads="1"/>
            </p:cNvSpPr>
            <p:nvPr/>
          </p:nvSpPr>
          <p:spPr bwMode="auto">
            <a:xfrm>
              <a:off x="3314" y="1837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647" name="AutoShape 4588"/>
            <p:cNvSpPr>
              <a:spLocks noChangeArrowheads="1"/>
            </p:cNvSpPr>
            <p:nvPr/>
          </p:nvSpPr>
          <p:spPr bwMode="auto">
            <a:xfrm>
              <a:off x="3312" y="1845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648" name="AutoShape 4589"/>
            <p:cNvSpPr>
              <a:spLocks noChangeArrowheads="1"/>
            </p:cNvSpPr>
            <p:nvPr/>
          </p:nvSpPr>
          <p:spPr bwMode="auto">
            <a:xfrm>
              <a:off x="3312" y="1855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649" name="AutoShape 4590"/>
            <p:cNvSpPr>
              <a:spLocks noChangeArrowheads="1"/>
            </p:cNvSpPr>
            <p:nvPr/>
          </p:nvSpPr>
          <p:spPr bwMode="auto">
            <a:xfrm>
              <a:off x="3312" y="1867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650" name="AutoShape 4591"/>
            <p:cNvSpPr>
              <a:spLocks noChangeArrowheads="1"/>
            </p:cNvSpPr>
            <p:nvPr/>
          </p:nvSpPr>
          <p:spPr bwMode="auto">
            <a:xfrm>
              <a:off x="3314" y="1877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651" name="AutoShape 4592"/>
            <p:cNvSpPr>
              <a:spLocks noChangeArrowheads="1"/>
            </p:cNvSpPr>
            <p:nvPr/>
          </p:nvSpPr>
          <p:spPr bwMode="auto">
            <a:xfrm>
              <a:off x="3314" y="1887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652" name="AutoShape 4593"/>
            <p:cNvSpPr>
              <a:spLocks noChangeArrowheads="1"/>
            </p:cNvSpPr>
            <p:nvPr/>
          </p:nvSpPr>
          <p:spPr bwMode="auto">
            <a:xfrm>
              <a:off x="3314" y="1893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653" name="AutoShape 4594"/>
            <p:cNvSpPr>
              <a:spLocks noChangeArrowheads="1"/>
            </p:cNvSpPr>
            <p:nvPr/>
          </p:nvSpPr>
          <p:spPr bwMode="auto">
            <a:xfrm>
              <a:off x="3314" y="1903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654" name="AutoShape 4595"/>
            <p:cNvSpPr>
              <a:spLocks noChangeArrowheads="1"/>
            </p:cNvSpPr>
            <p:nvPr/>
          </p:nvSpPr>
          <p:spPr bwMode="auto">
            <a:xfrm>
              <a:off x="3314" y="1915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655" name="AutoShape 4596"/>
            <p:cNvSpPr>
              <a:spLocks noChangeArrowheads="1"/>
            </p:cNvSpPr>
            <p:nvPr/>
          </p:nvSpPr>
          <p:spPr bwMode="auto">
            <a:xfrm>
              <a:off x="3314" y="1927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656" name="AutoShape 4597"/>
            <p:cNvSpPr>
              <a:spLocks noChangeArrowheads="1"/>
            </p:cNvSpPr>
            <p:nvPr/>
          </p:nvSpPr>
          <p:spPr bwMode="auto">
            <a:xfrm>
              <a:off x="3314" y="1937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657" name="AutoShape 4598"/>
            <p:cNvSpPr>
              <a:spLocks noChangeArrowheads="1"/>
            </p:cNvSpPr>
            <p:nvPr/>
          </p:nvSpPr>
          <p:spPr bwMode="auto">
            <a:xfrm>
              <a:off x="3316" y="1947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658" name="AutoShape 4599"/>
            <p:cNvSpPr>
              <a:spLocks noChangeArrowheads="1"/>
            </p:cNvSpPr>
            <p:nvPr/>
          </p:nvSpPr>
          <p:spPr bwMode="auto">
            <a:xfrm>
              <a:off x="3322" y="1957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659" name="AutoShape 4600"/>
            <p:cNvSpPr>
              <a:spLocks noChangeArrowheads="1"/>
            </p:cNvSpPr>
            <p:nvPr/>
          </p:nvSpPr>
          <p:spPr bwMode="auto">
            <a:xfrm>
              <a:off x="3330" y="1959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660" name="AutoShape 4601"/>
            <p:cNvSpPr>
              <a:spLocks noChangeArrowheads="1"/>
            </p:cNvSpPr>
            <p:nvPr/>
          </p:nvSpPr>
          <p:spPr bwMode="auto">
            <a:xfrm>
              <a:off x="3342" y="1961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661" name="AutoShape 4602"/>
            <p:cNvSpPr>
              <a:spLocks noChangeArrowheads="1"/>
            </p:cNvSpPr>
            <p:nvPr/>
          </p:nvSpPr>
          <p:spPr bwMode="auto">
            <a:xfrm>
              <a:off x="3352" y="1957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662" name="AutoShape 4603"/>
            <p:cNvSpPr>
              <a:spLocks noChangeArrowheads="1"/>
            </p:cNvSpPr>
            <p:nvPr/>
          </p:nvSpPr>
          <p:spPr bwMode="auto">
            <a:xfrm>
              <a:off x="3360" y="1951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663" name="AutoShape 4604"/>
            <p:cNvSpPr>
              <a:spLocks noChangeArrowheads="1"/>
            </p:cNvSpPr>
            <p:nvPr/>
          </p:nvSpPr>
          <p:spPr bwMode="auto">
            <a:xfrm>
              <a:off x="3368" y="1943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664" name="AutoShape 4605"/>
            <p:cNvSpPr>
              <a:spLocks noChangeArrowheads="1"/>
            </p:cNvSpPr>
            <p:nvPr/>
          </p:nvSpPr>
          <p:spPr bwMode="auto">
            <a:xfrm>
              <a:off x="3372" y="1937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665" name="AutoShape 4606"/>
            <p:cNvSpPr>
              <a:spLocks noChangeArrowheads="1"/>
            </p:cNvSpPr>
            <p:nvPr/>
          </p:nvSpPr>
          <p:spPr bwMode="auto">
            <a:xfrm>
              <a:off x="3378" y="1929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666" name="AutoShape 4607"/>
            <p:cNvSpPr>
              <a:spLocks noChangeArrowheads="1"/>
            </p:cNvSpPr>
            <p:nvPr/>
          </p:nvSpPr>
          <p:spPr bwMode="auto">
            <a:xfrm>
              <a:off x="3384" y="1921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667" name="AutoShape 4608"/>
            <p:cNvSpPr>
              <a:spLocks noChangeArrowheads="1"/>
            </p:cNvSpPr>
            <p:nvPr/>
          </p:nvSpPr>
          <p:spPr bwMode="auto">
            <a:xfrm>
              <a:off x="3388" y="1913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668" name="AutoShape 4609"/>
            <p:cNvSpPr>
              <a:spLocks noChangeArrowheads="1"/>
            </p:cNvSpPr>
            <p:nvPr/>
          </p:nvSpPr>
          <p:spPr bwMode="auto">
            <a:xfrm>
              <a:off x="3394" y="1905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669" name="AutoShape 4610"/>
            <p:cNvSpPr>
              <a:spLocks noChangeArrowheads="1"/>
            </p:cNvSpPr>
            <p:nvPr/>
          </p:nvSpPr>
          <p:spPr bwMode="auto">
            <a:xfrm>
              <a:off x="3398" y="1897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670" name="AutoShape 4611"/>
            <p:cNvSpPr>
              <a:spLocks noChangeArrowheads="1"/>
            </p:cNvSpPr>
            <p:nvPr/>
          </p:nvSpPr>
          <p:spPr bwMode="auto">
            <a:xfrm>
              <a:off x="3404" y="1887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671" name="AutoShape 4612"/>
            <p:cNvSpPr>
              <a:spLocks noChangeArrowheads="1"/>
            </p:cNvSpPr>
            <p:nvPr/>
          </p:nvSpPr>
          <p:spPr bwMode="auto">
            <a:xfrm>
              <a:off x="3410" y="1877"/>
              <a:ext cx="20" cy="18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672" name="Oval 4613"/>
            <p:cNvSpPr>
              <a:spLocks noChangeArrowheads="1"/>
            </p:cNvSpPr>
            <p:nvPr/>
          </p:nvSpPr>
          <p:spPr bwMode="auto">
            <a:xfrm>
              <a:off x="3412" y="187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673" name="Oval 4614"/>
            <p:cNvSpPr>
              <a:spLocks noChangeArrowheads="1"/>
            </p:cNvSpPr>
            <p:nvPr/>
          </p:nvSpPr>
          <p:spPr bwMode="auto">
            <a:xfrm>
              <a:off x="3416" y="186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674" name="Oval 4615"/>
            <p:cNvSpPr>
              <a:spLocks noChangeArrowheads="1"/>
            </p:cNvSpPr>
            <p:nvPr/>
          </p:nvSpPr>
          <p:spPr bwMode="auto">
            <a:xfrm>
              <a:off x="3420" y="185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675" name="Oval 4616"/>
            <p:cNvSpPr>
              <a:spLocks noChangeArrowheads="1"/>
            </p:cNvSpPr>
            <p:nvPr/>
          </p:nvSpPr>
          <p:spPr bwMode="auto">
            <a:xfrm>
              <a:off x="3422" y="184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676" name="Oval 4617"/>
            <p:cNvSpPr>
              <a:spLocks noChangeArrowheads="1"/>
            </p:cNvSpPr>
            <p:nvPr/>
          </p:nvSpPr>
          <p:spPr bwMode="auto">
            <a:xfrm>
              <a:off x="3428" y="183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677" name="Oval 4618"/>
            <p:cNvSpPr>
              <a:spLocks noChangeArrowheads="1"/>
            </p:cNvSpPr>
            <p:nvPr/>
          </p:nvSpPr>
          <p:spPr bwMode="auto">
            <a:xfrm>
              <a:off x="3432" y="182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678" name="Oval 4619"/>
            <p:cNvSpPr>
              <a:spLocks noChangeArrowheads="1"/>
            </p:cNvSpPr>
            <p:nvPr/>
          </p:nvSpPr>
          <p:spPr bwMode="auto">
            <a:xfrm>
              <a:off x="3436" y="181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679" name="Oval 4620"/>
            <p:cNvSpPr>
              <a:spLocks noChangeArrowheads="1"/>
            </p:cNvSpPr>
            <p:nvPr/>
          </p:nvSpPr>
          <p:spPr bwMode="auto">
            <a:xfrm>
              <a:off x="3436" y="180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680" name="Oval 4621"/>
            <p:cNvSpPr>
              <a:spLocks noChangeArrowheads="1"/>
            </p:cNvSpPr>
            <p:nvPr/>
          </p:nvSpPr>
          <p:spPr bwMode="auto">
            <a:xfrm>
              <a:off x="3436" y="179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681" name="Oval 4622"/>
            <p:cNvSpPr>
              <a:spLocks noChangeArrowheads="1"/>
            </p:cNvSpPr>
            <p:nvPr/>
          </p:nvSpPr>
          <p:spPr bwMode="auto">
            <a:xfrm>
              <a:off x="3436" y="178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682" name="Oval 4623"/>
            <p:cNvSpPr>
              <a:spLocks noChangeArrowheads="1"/>
            </p:cNvSpPr>
            <p:nvPr/>
          </p:nvSpPr>
          <p:spPr bwMode="auto">
            <a:xfrm>
              <a:off x="3433" y="1789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683" name="Oval 4624"/>
            <p:cNvSpPr>
              <a:spLocks noChangeArrowheads="1"/>
            </p:cNvSpPr>
            <p:nvPr/>
          </p:nvSpPr>
          <p:spPr bwMode="auto">
            <a:xfrm>
              <a:off x="3435" y="1797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684" name="Oval 4625"/>
            <p:cNvSpPr>
              <a:spLocks noChangeArrowheads="1"/>
            </p:cNvSpPr>
            <p:nvPr/>
          </p:nvSpPr>
          <p:spPr bwMode="auto">
            <a:xfrm>
              <a:off x="3433" y="1807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685" name="Oval 4626"/>
            <p:cNvSpPr>
              <a:spLocks noChangeArrowheads="1"/>
            </p:cNvSpPr>
            <p:nvPr/>
          </p:nvSpPr>
          <p:spPr bwMode="auto">
            <a:xfrm>
              <a:off x="3433" y="1819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686" name="Oval 4627"/>
            <p:cNvSpPr>
              <a:spLocks noChangeArrowheads="1"/>
            </p:cNvSpPr>
            <p:nvPr/>
          </p:nvSpPr>
          <p:spPr bwMode="auto">
            <a:xfrm>
              <a:off x="3433" y="1829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687" name="Oval 4628"/>
            <p:cNvSpPr>
              <a:spLocks noChangeArrowheads="1"/>
            </p:cNvSpPr>
            <p:nvPr/>
          </p:nvSpPr>
          <p:spPr bwMode="auto">
            <a:xfrm>
              <a:off x="3433" y="1835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688" name="Oval 4629"/>
            <p:cNvSpPr>
              <a:spLocks noChangeArrowheads="1"/>
            </p:cNvSpPr>
            <p:nvPr/>
          </p:nvSpPr>
          <p:spPr bwMode="auto">
            <a:xfrm>
              <a:off x="3433" y="1841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689" name="Oval 4630"/>
            <p:cNvSpPr>
              <a:spLocks noChangeArrowheads="1"/>
            </p:cNvSpPr>
            <p:nvPr/>
          </p:nvSpPr>
          <p:spPr bwMode="auto">
            <a:xfrm>
              <a:off x="3433" y="1845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690" name="Oval 4631"/>
            <p:cNvSpPr>
              <a:spLocks noChangeArrowheads="1"/>
            </p:cNvSpPr>
            <p:nvPr/>
          </p:nvSpPr>
          <p:spPr bwMode="auto">
            <a:xfrm>
              <a:off x="3433" y="1853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691" name="Oval 4632"/>
            <p:cNvSpPr>
              <a:spLocks noChangeArrowheads="1"/>
            </p:cNvSpPr>
            <p:nvPr/>
          </p:nvSpPr>
          <p:spPr bwMode="auto">
            <a:xfrm>
              <a:off x="3435" y="1863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692" name="Oval 4633"/>
            <p:cNvSpPr>
              <a:spLocks noChangeArrowheads="1"/>
            </p:cNvSpPr>
            <p:nvPr/>
          </p:nvSpPr>
          <p:spPr bwMode="auto">
            <a:xfrm>
              <a:off x="3435" y="1873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693" name="Oval 4634"/>
            <p:cNvSpPr>
              <a:spLocks noChangeArrowheads="1"/>
            </p:cNvSpPr>
            <p:nvPr/>
          </p:nvSpPr>
          <p:spPr bwMode="auto">
            <a:xfrm>
              <a:off x="3435" y="1883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694" name="Oval 4635"/>
            <p:cNvSpPr>
              <a:spLocks noChangeArrowheads="1"/>
            </p:cNvSpPr>
            <p:nvPr/>
          </p:nvSpPr>
          <p:spPr bwMode="auto">
            <a:xfrm>
              <a:off x="3435" y="1889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695" name="Oval 4636"/>
            <p:cNvSpPr>
              <a:spLocks noChangeArrowheads="1"/>
            </p:cNvSpPr>
            <p:nvPr/>
          </p:nvSpPr>
          <p:spPr bwMode="auto">
            <a:xfrm>
              <a:off x="3435" y="1899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696" name="Oval 4637"/>
            <p:cNvSpPr>
              <a:spLocks noChangeArrowheads="1"/>
            </p:cNvSpPr>
            <p:nvPr/>
          </p:nvSpPr>
          <p:spPr bwMode="auto">
            <a:xfrm>
              <a:off x="3435" y="1907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697" name="Oval 4638"/>
            <p:cNvSpPr>
              <a:spLocks noChangeArrowheads="1"/>
            </p:cNvSpPr>
            <p:nvPr/>
          </p:nvSpPr>
          <p:spPr bwMode="auto">
            <a:xfrm>
              <a:off x="3435" y="1917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698" name="Oval 4639"/>
            <p:cNvSpPr>
              <a:spLocks noChangeArrowheads="1"/>
            </p:cNvSpPr>
            <p:nvPr/>
          </p:nvSpPr>
          <p:spPr bwMode="auto">
            <a:xfrm>
              <a:off x="3435" y="1921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699" name="Oval 4640"/>
            <p:cNvSpPr>
              <a:spLocks noChangeArrowheads="1"/>
            </p:cNvSpPr>
            <p:nvPr/>
          </p:nvSpPr>
          <p:spPr bwMode="auto">
            <a:xfrm>
              <a:off x="3435" y="1931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700" name="Oval 4641"/>
            <p:cNvSpPr>
              <a:spLocks noChangeArrowheads="1"/>
            </p:cNvSpPr>
            <p:nvPr/>
          </p:nvSpPr>
          <p:spPr bwMode="auto">
            <a:xfrm>
              <a:off x="3435" y="1937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701" name="Oval 4642"/>
            <p:cNvSpPr>
              <a:spLocks noChangeArrowheads="1"/>
            </p:cNvSpPr>
            <p:nvPr/>
          </p:nvSpPr>
          <p:spPr bwMode="auto">
            <a:xfrm>
              <a:off x="3435" y="1947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702" name="Oval 4643"/>
            <p:cNvSpPr>
              <a:spLocks noChangeArrowheads="1"/>
            </p:cNvSpPr>
            <p:nvPr/>
          </p:nvSpPr>
          <p:spPr bwMode="auto">
            <a:xfrm>
              <a:off x="3435" y="1955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703" name="Oval 4644"/>
            <p:cNvSpPr>
              <a:spLocks noChangeArrowheads="1"/>
            </p:cNvSpPr>
            <p:nvPr/>
          </p:nvSpPr>
          <p:spPr bwMode="auto">
            <a:xfrm>
              <a:off x="3437" y="1965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704" name="Oval 4645"/>
            <p:cNvSpPr>
              <a:spLocks noChangeArrowheads="1"/>
            </p:cNvSpPr>
            <p:nvPr/>
          </p:nvSpPr>
          <p:spPr bwMode="auto">
            <a:xfrm>
              <a:off x="3435" y="1967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705" name="Oval 4646"/>
            <p:cNvSpPr>
              <a:spLocks noChangeArrowheads="1"/>
            </p:cNvSpPr>
            <p:nvPr/>
          </p:nvSpPr>
          <p:spPr bwMode="auto">
            <a:xfrm>
              <a:off x="3437" y="1977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706" name="Oval 4647"/>
            <p:cNvSpPr>
              <a:spLocks noChangeArrowheads="1"/>
            </p:cNvSpPr>
            <p:nvPr/>
          </p:nvSpPr>
          <p:spPr bwMode="auto">
            <a:xfrm>
              <a:off x="3437" y="1981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707" name="Oval 4648"/>
            <p:cNvSpPr>
              <a:spLocks noChangeArrowheads="1"/>
            </p:cNvSpPr>
            <p:nvPr/>
          </p:nvSpPr>
          <p:spPr bwMode="auto">
            <a:xfrm>
              <a:off x="3435" y="1991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708" name="Oval 4649"/>
            <p:cNvSpPr>
              <a:spLocks noChangeArrowheads="1"/>
            </p:cNvSpPr>
            <p:nvPr/>
          </p:nvSpPr>
          <p:spPr bwMode="auto">
            <a:xfrm>
              <a:off x="3435" y="1997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709" name="Oval 4650"/>
            <p:cNvSpPr>
              <a:spLocks noChangeArrowheads="1"/>
            </p:cNvSpPr>
            <p:nvPr/>
          </p:nvSpPr>
          <p:spPr bwMode="auto">
            <a:xfrm>
              <a:off x="3435" y="2007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710" name="Oval 4651"/>
            <p:cNvSpPr>
              <a:spLocks noChangeArrowheads="1"/>
            </p:cNvSpPr>
            <p:nvPr/>
          </p:nvSpPr>
          <p:spPr bwMode="auto">
            <a:xfrm>
              <a:off x="3435" y="2017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711" name="Oval 4652"/>
            <p:cNvSpPr>
              <a:spLocks noChangeArrowheads="1"/>
            </p:cNvSpPr>
            <p:nvPr/>
          </p:nvSpPr>
          <p:spPr bwMode="auto">
            <a:xfrm>
              <a:off x="3435" y="2025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712" name="Oval 4653"/>
            <p:cNvSpPr>
              <a:spLocks noChangeArrowheads="1"/>
            </p:cNvSpPr>
            <p:nvPr/>
          </p:nvSpPr>
          <p:spPr bwMode="auto">
            <a:xfrm>
              <a:off x="3435" y="2035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713" name="Oval 4654"/>
            <p:cNvSpPr>
              <a:spLocks noChangeArrowheads="1"/>
            </p:cNvSpPr>
            <p:nvPr/>
          </p:nvSpPr>
          <p:spPr bwMode="auto">
            <a:xfrm>
              <a:off x="3435" y="2043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714" name="Oval 4655"/>
            <p:cNvSpPr>
              <a:spLocks noChangeArrowheads="1"/>
            </p:cNvSpPr>
            <p:nvPr/>
          </p:nvSpPr>
          <p:spPr bwMode="auto">
            <a:xfrm>
              <a:off x="3435" y="2053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715" name="Oval 4656"/>
            <p:cNvSpPr>
              <a:spLocks noChangeArrowheads="1"/>
            </p:cNvSpPr>
            <p:nvPr/>
          </p:nvSpPr>
          <p:spPr bwMode="auto">
            <a:xfrm>
              <a:off x="3435" y="2057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716" name="Oval 4657"/>
            <p:cNvSpPr>
              <a:spLocks noChangeArrowheads="1"/>
            </p:cNvSpPr>
            <p:nvPr/>
          </p:nvSpPr>
          <p:spPr bwMode="auto">
            <a:xfrm>
              <a:off x="3435" y="2067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717" name="Oval 4658"/>
            <p:cNvSpPr>
              <a:spLocks noChangeArrowheads="1"/>
            </p:cNvSpPr>
            <p:nvPr/>
          </p:nvSpPr>
          <p:spPr bwMode="auto">
            <a:xfrm>
              <a:off x="3435" y="2073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718" name="Oval 4659"/>
            <p:cNvSpPr>
              <a:spLocks noChangeArrowheads="1"/>
            </p:cNvSpPr>
            <p:nvPr/>
          </p:nvSpPr>
          <p:spPr bwMode="auto">
            <a:xfrm>
              <a:off x="3435" y="2083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719" name="Oval 4660"/>
            <p:cNvSpPr>
              <a:spLocks noChangeArrowheads="1"/>
            </p:cNvSpPr>
            <p:nvPr/>
          </p:nvSpPr>
          <p:spPr bwMode="auto">
            <a:xfrm>
              <a:off x="3435" y="2091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720" name="Oval 4661"/>
            <p:cNvSpPr>
              <a:spLocks noChangeArrowheads="1"/>
            </p:cNvSpPr>
            <p:nvPr/>
          </p:nvSpPr>
          <p:spPr bwMode="auto">
            <a:xfrm>
              <a:off x="3437" y="2101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721" name="Oval 4662"/>
            <p:cNvSpPr>
              <a:spLocks noChangeArrowheads="1"/>
            </p:cNvSpPr>
            <p:nvPr/>
          </p:nvSpPr>
          <p:spPr bwMode="auto">
            <a:xfrm>
              <a:off x="3435" y="2105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722" name="Oval 4663"/>
            <p:cNvSpPr>
              <a:spLocks noChangeArrowheads="1"/>
            </p:cNvSpPr>
            <p:nvPr/>
          </p:nvSpPr>
          <p:spPr bwMode="auto">
            <a:xfrm>
              <a:off x="3437" y="2113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723" name="Oval 4664"/>
            <p:cNvSpPr>
              <a:spLocks noChangeArrowheads="1"/>
            </p:cNvSpPr>
            <p:nvPr/>
          </p:nvSpPr>
          <p:spPr bwMode="auto">
            <a:xfrm>
              <a:off x="3435" y="2117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724" name="Oval 4665"/>
            <p:cNvSpPr>
              <a:spLocks noChangeArrowheads="1"/>
            </p:cNvSpPr>
            <p:nvPr/>
          </p:nvSpPr>
          <p:spPr bwMode="auto">
            <a:xfrm>
              <a:off x="3435" y="2127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725" name="Oval 4666"/>
            <p:cNvSpPr>
              <a:spLocks noChangeArrowheads="1"/>
            </p:cNvSpPr>
            <p:nvPr/>
          </p:nvSpPr>
          <p:spPr bwMode="auto">
            <a:xfrm>
              <a:off x="3435" y="2133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726" name="Oval 4667"/>
            <p:cNvSpPr>
              <a:spLocks noChangeArrowheads="1"/>
            </p:cNvSpPr>
            <p:nvPr/>
          </p:nvSpPr>
          <p:spPr bwMode="auto">
            <a:xfrm>
              <a:off x="3435" y="2143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727" name="Oval 4668"/>
            <p:cNvSpPr>
              <a:spLocks noChangeArrowheads="1"/>
            </p:cNvSpPr>
            <p:nvPr/>
          </p:nvSpPr>
          <p:spPr bwMode="auto">
            <a:xfrm>
              <a:off x="3440" y="187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728" name="Oval 4669"/>
            <p:cNvSpPr>
              <a:spLocks noChangeArrowheads="1"/>
            </p:cNvSpPr>
            <p:nvPr/>
          </p:nvSpPr>
          <p:spPr bwMode="auto">
            <a:xfrm>
              <a:off x="3437" y="190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729" name="Oval 4670"/>
            <p:cNvSpPr>
              <a:spLocks noChangeArrowheads="1"/>
            </p:cNvSpPr>
            <p:nvPr/>
          </p:nvSpPr>
          <p:spPr bwMode="auto">
            <a:xfrm>
              <a:off x="3444" y="1865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730" name="Oval 4671"/>
            <p:cNvSpPr>
              <a:spLocks noChangeArrowheads="1"/>
            </p:cNvSpPr>
            <p:nvPr/>
          </p:nvSpPr>
          <p:spPr bwMode="auto">
            <a:xfrm>
              <a:off x="3449" y="1855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731" name="Oval 4672"/>
            <p:cNvSpPr>
              <a:spLocks noChangeArrowheads="1"/>
            </p:cNvSpPr>
            <p:nvPr/>
          </p:nvSpPr>
          <p:spPr bwMode="auto">
            <a:xfrm>
              <a:off x="3453" y="1847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732" name="Oval 4673"/>
            <p:cNvSpPr>
              <a:spLocks noChangeArrowheads="1"/>
            </p:cNvSpPr>
            <p:nvPr/>
          </p:nvSpPr>
          <p:spPr bwMode="auto">
            <a:xfrm>
              <a:off x="3457" y="1839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733" name="Oval 4674"/>
            <p:cNvSpPr>
              <a:spLocks noChangeArrowheads="1"/>
            </p:cNvSpPr>
            <p:nvPr/>
          </p:nvSpPr>
          <p:spPr bwMode="auto">
            <a:xfrm>
              <a:off x="3459" y="1835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734" name="Oval 4675"/>
            <p:cNvSpPr>
              <a:spLocks noChangeArrowheads="1"/>
            </p:cNvSpPr>
            <p:nvPr/>
          </p:nvSpPr>
          <p:spPr bwMode="auto">
            <a:xfrm>
              <a:off x="3465" y="1829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735" name="Oval 4676"/>
            <p:cNvSpPr>
              <a:spLocks noChangeArrowheads="1"/>
            </p:cNvSpPr>
            <p:nvPr/>
          </p:nvSpPr>
          <p:spPr bwMode="auto">
            <a:xfrm>
              <a:off x="3469" y="1823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736" name="Oval 4677"/>
            <p:cNvSpPr>
              <a:spLocks noChangeArrowheads="1"/>
            </p:cNvSpPr>
            <p:nvPr/>
          </p:nvSpPr>
          <p:spPr bwMode="auto">
            <a:xfrm>
              <a:off x="3475" y="1817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737" name="Oval 4678"/>
            <p:cNvSpPr>
              <a:spLocks noChangeArrowheads="1"/>
            </p:cNvSpPr>
            <p:nvPr/>
          </p:nvSpPr>
          <p:spPr bwMode="auto">
            <a:xfrm>
              <a:off x="3481" y="1811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738" name="Oval 4679"/>
            <p:cNvSpPr>
              <a:spLocks noChangeArrowheads="1"/>
            </p:cNvSpPr>
            <p:nvPr/>
          </p:nvSpPr>
          <p:spPr bwMode="auto">
            <a:xfrm>
              <a:off x="3487" y="1803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739" name="Oval 4680"/>
            <p:cNvSpPr>
              <a:spLocks noChangeArrowheads="1"/>
            </p:cNvSpPr>
            <p:nvPr/>
          </p:nvSpPr>
          <p:spPr bwMode="auto">
            <a:xfrm>
              <a:off x="3493" y="1797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740" name="Oval 4681"/>
            <p:cNvSpPr>
              <a:spLocks noChangeArrowheads="1"/>
            </p:cNvSpPr>
            <p:nvPr/>
          </p:nvSpPr>
          <p:spPr bwMode="auto">
            <a:xfrm>
              <a:off x="3499" y="1789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741" name="Oval 4682"/>
            <p:cNvSpPr>
              <a:spLocks noChangeArrowheads="1"/>
            </p:cNvSpPr>
            <p:nvPr/>
          </p:nvSpPr>
          <p:spPr bwMode="auto">
            <a:xfrm>
              <a:off x="3509" y="1783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742" name="Oval 4683"/>
            <p:cNvSpPr>
              <a:spLocks noChangeArrowheads="1"/>
            </p:cNvSpPr>
            <p:nvPr/>
          </p:nvSpPr>
          <p:spPr bwMode="auto">
            <a:xfrm>
              <a:off x="3519" y="1781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743" name="Oval 4684"/>
            <p:cNvSpPr>
              <a:spLocks noChangeArrowheads="1"/>
            </p:cNvSpPr>
            <p:nvPr/>
          </p:nvSpPr>
          <p:spPr bwMode="auto">
            <a:xfrm>
              <a:off x="3529" y="1779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744" name="Oval 4685"/>
            <p:cNvSpPr>
              <a:spLocks noChangeArrowheads="1"/>
            </p:cNvSpPr>
            <p:nvPr/>
          </p:nvSpPr>
          <p:spPr bwMode="auto">
            <a:xfrm>
              <a:off x="3539" y="1779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745" name="Oval 4686"/>
            <p:cNvSpPr>
              <a:spLocks noChangeArrowheads="1"/>
            </p:cNvSpPr>
            <p:nvPr/>
          </p:nvSpPr>
          <p:spPr bwMode="auto">
            <a:xfrm>
              <a:off x="3546" y="1783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746" name="Oval 4687"/>
            <p:cNvSpPr>
              <a:spLocks noChangeArrowheads="1"/>
            </p:cNvSpPr>
            <p:nvPr/>
          </p:nvSpPr>
          <p:spPr bwMode="auto">
            <a:xfrm>
              <a:off x="3553" y="1789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747" name="Oval 4688"/>
            <p:cNvSpPr>
              <a:spLocks noChangeArrowheads="1"/>
            </p:cNvSpPr>
            <p:nvPr/>
          </p:nvSpPr>
          <p:spPr bwMode="auto">
            <a:xfrm>
              <a:off x="3559" y="1795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748" name="Oval 4689"/>
            <p:cNvSpPr>
              <a:spLocks noChangeArrowheads="1"/>
            </p:cNvSpPr>
            <p:nvPr/>
          </p:nvSpPr>
          <p:spPr bwMode="auto">
            <a:xfrm>
              <a:off x="3565" y="1805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749" name="Oval 4690"/>
            <p:cNvSpPr>
              <a:spLocks noChangeArrowheads="1"/>
            </p:cNvSpPr>
            <p:nvPr/>
          </p:nvSpPr>
          <p:spPr bwMode="auto">
            <a:xfrm>
              <a:off x="3569" y="1815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750" name="Oval 4691"/>
            <p:cNvSpPr>
              <a:spLocks noChangeArrowheads="1"/>
            </p:cNvSpPr>
            <p:nvPr/>
          </p:nvSpPr>
          <p:spPr bwMode="auto">
            <a:xfrm>
              <a:off x="3571" y="182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751" name="Oval 4692"/>
            <p:cNvSpPr>
              <a:spLocks noChangeArrowheads="1"/>
            </p:cNvSpPr>
            <p:nvPr/>
          </p:nvSpPr>
          <p:spPr bwMode="auto">
            <a:xfrm>
              <a:off x="3572" y="1838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752" name="Oval 4693"/>
            <p:cNvSpPr>
              <a:spLocks noChangeArrowheads="1"/>
            </p:cNvSpPr>
            <p:nvPr/>
          </p:nvSpPr>
          <p:spPr bwMode="auto">
            <a:xfrm>
              <a:off x="3572" y="1848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753" name="Oval 4694"/>
            <p:cNvSpPr>
              <a:spLocks noChangeArrowheads="1"/>
            </p:cNvSpPr>
            <p:nvPr/>
          </p:nvSpPr>
          <p:spPr bwMode="auto">
            <a:xfrm>
              <a:off x="3572" y="1858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754" name="Oval 4695"/>
            <p:cNvSpPr>
              <a:spLocks noChangeArrowheads="1"/>
            </p:cNvSpPr>
            <p:nvPr/>
          </p:nvSpPr>
          <p:spPr bwMode="auto">
            <a:xfrm>
              <a:off x="3571" y="1868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755" name="Oval 4696"/>
            <p:cNvSpPr>
              <a:spLocks noChangeArrowheads="1"/>
            </p:cNvSpPr>
            <p:nvPr/>
          </p:nvSpPr>
          <p:spPr bwMode="auto">
            <a:xfrm>
              <a:off x="3570" y="1878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756" name="Oval 4697"/>
            <p:cNvSpPr>
              <a:spLocks noChangeArrowheads="1"/>
            </p:cNvSpPr>
            <p:nvPr/>
          </p:nvSpPr>
          <p:spPr bwMode="auto">
            <a:xfrm>
              <a:off x="3570" y="1888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757" name="Oval 4698"/>
            <p:cNvSpPr>
              <a:spLocks noChangeArrowheads="1"/>
            </p:cNvSpPr>
            <p:nvPr/>
          </p:nvSpPr>
          <p:spPr bwMode="auto">
            <a:xfrm>
              <a:off x="3570" y="1898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758" name="Oval 4699"/>
            <p:cNvSpPr>
              <a:spLocks noChangeArrowheads="1"/>
            </p:cNvSpPr>
            <p:nvPr/>
          </p:nvSpPr>
          <p:spPr bwMode="auto">
            <a:xfrm>
              <a:off x="3571" y="1908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759" name="Oval 4700"/>
            <p:cNvSpPr>
              <a:spLocks noChangeArrowheads="1"/>
            </p:cNvSpPr>
            <p:nvPr/>
          </p:nvSpPr>
          <p:spPr bwMode="auto">
            <a:xfrm>
              <a:off x="3570" y="1918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760" name="Oval 4701"/>
            <p:cNvSpPr>
              <a:spLocks noChangeArrowheads="1"/>
            </p:cNvSpPr>
            <p:nvPr/>
          </p:nvSpPr>
          <p:spPr bwMode="auto">
            <a:xfrm>
              <a:off x="3570" y="1928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761" name="Oval 4702"/>
            <p:cNvSpPr>
              <a:spLocks noChangeArrowheads="1"/>
            </p:cNvSpPr>
            <p:nvPr/>
          </p:nvSpPr>
          <p:spPr bwMode="auto">
            <a:xfrm>
              <a:off x="3570" y="1938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762" name="Oval 4703"/>
            <p:cNvSpPr>
              <a:spLocks noChangeArrowheads="1"/>
            </p:cNvSpPr>
            <p:nvPr/>
          </p:nvSpPr>
          <p:spPr bwMode="auto">
            <a:xfrm>
              <a:off x="3572" y="194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763" name="Oval 4704"/>
            <p:cNvSpPr>
              <a:spLocks noChangeArrowheads="1"/>
            </p:cNvSpPr>
            <p:nvPr/>
          </p:nvSpPr>
          <p:spPr bwMode="auto">
            <a:xfrm>
              <a:off x="3576" y="195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764" name="Oval 4705"/>
            <p:cNvSpPr>
              <a:spLocks noChangeArrowheads="1"/>
            </p:cNvSpPr>
            <p:nvPr/>
          </p:nvSpPr>
          <p:spPr bwMode="auto">
            <a:xfrm>
              <a:off x="3584" y="196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765" name="Oval 4706"/>
            <p:cNvSpPr>
              <a:spLocks noChangeArrowheads="1"/>
            </p:cNvSpPr>
            <p:nvPr/>
          </p:nvSpPr>
          <p:spPr bwMode="auto">
            <a:xfrm>
              <a:off x="3594" y="196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766" name="Oval 4707"/>
            <p:cNvSpPr>
              <a:spLocks noChangeArrowheads="1"/>
            </p:cNvSpPr>
            <p:nvPr/>
          </p:nvSpPr>
          <p:spPr bwMode="auto">
            <a:xfrm>
              <a:off x="3606" y="1964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767" name="Oval 4708"/>
            <p:cNvSpPr>
              <a:spLocks noChangeArrowheads="1"/>
            </p:cNvSpPr>
            <p:nvPr/>
          </p:nvSpPr>
          <p:spPr bwMode="auto">
            <a:xfrm>
              <a:off x="3614" y="1958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768" name="Oval 4709"/>
            <p:cNvSpPr>
              <a:spLocks noChangeArrowheads="1"/>
            </p:cNvSpPr>
            <p:nvPr/>
          </p:nvSpPr>
          <p:spPr bwMode="auto">
            <a:xfrm>
              <a:off x="3622" y="195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769" name="Oval 4710"/>
            <p:cNvSpPr>
              <a:spLocks noChangeArrowheads="1"/>
            </p:cNvSpPr>
            <p:nvPr/>
          </p:nvSpPr>
          <p:spPr bwMode="auto">
            <a:xfrm>
              <a:off x="3630" y="194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770" name="Oval 4711"/>
            <p:cNvSpPr>
              <a:spLocks noChangeArrowheads="1"/>
            </p:cNvSpPr>
            <p:nvPr/>
          </p:nvSpPr>
          <p:spPr bwMode="auto">
            <a:xfrm>
              <a:off x="3638" y="193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771" name="Oval 4712"/>
            <p:cNvSpPr>
              <a:spLocks noChangeArrowheads="1"/>
            </p:cNvSpPr>
            <p:nvPr/>
          </p:nvSpPr>
          <p:spPr bwMode="auto">
            <a:xfrm>
              <a:off x="3644" y="1922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772" name="Oval 4713"/>
            <p:cNvSpPr>
              <a:spLocks noChangeArrowheads="1"/>
            </p:cNvSpPr>
            <p:nvPr/>
          </p:nvSpPr>
          <p:spPr bwMode="auto">
            <a:xfrm>
              <a:off x="3648" y="1915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773" name="Oval 4714"/>
            <p:cNvSpPr>
              <a:spLocks noChangeArrowheads="1"/>
            </p:cNvSpPr>
            <p:nvPr/>
          </p:nvSpPr>
          <p:spPr bwMode="auto">
            <a:xfrm>
              <a:off x="3654" y="1907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774" name="Oval 4715"/>
            <p:cNvSpPr>
              <a:spLocks noChangeArrowheads="1"/>
            </p:cNvSpPr>
            <p:nvPr/>
          </p:nvSpPr>
          <p:spPr bwMode="auto">
            <a:xfrm>
              <a:off x="3656" y="1897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775" name="Oval 4716"/>
            <p:cNvSpPr>
              <a:spLocks noChangeArrowheads="1"/>
            </p:cNvSpPr>
            <p:nvPr/>
          </p:nvSpPr>
          <p:spPr bwMode="auto">
            <a:xfrm>
              <a:off x="3660" y="1889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776" name="Oval 4717"/>
            <p:cNvSpPr>
              <a:spLocks noChangeArrowheads="1"/>
            </p:cNvSpPr>
            <p:nvPr/>
          </p:nvSpPr>
          <p:spPr bwMode="auto">
            <a:xfrm>
              <a:off x="3664" y="1879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777" name="Oval 4718"/>
            <p:cNvSpPr>
              <a:spLocks noChangeArrowheads="1"/>
            </p:cNvSpPr>
            <p:nvPr/>
          </p:nvSpPr>
          <p:spPr bwMode="auto">
            <a:xfrm>
              <a:off x="3314" y="1733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778" name="Oval 4719"/>
            <p:cNvSpPr>
              <a:spLocks noChangeArrowheads="1"/>
            </p:cNvSpPr>
            <p:nvPr/>
          </p:nvSpPr>
          <p:spPr bwMode="auto">
            <a:xfrm>
              <a:off x="3319" y="201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306800" name="Oval 4720"/>
          <p:cNvSpPr>
            <a:spLocks noChangeArrowheads="1"/>
          </p:cNvSpPr>
          <p:nvPr/>
        </p:nvSpPr>
        <p:spPr bwMode="auto">
          <a:xfrm>
            <a:off x="3225800" y="5081588"/>
            <a:ext cx="26988" cy="26987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06801" name="Oval 4721"/>
          <p:cNvSpPr>
            <a:spLocks noChangeArrowheads="1"/>
          </p:cNvSpPr>
          <p:nvPr/>
        </p:nvSpPr>
        <p:spPr bwMode="auto">
          <a:xfrm>
            <a:off x="3235325" y="5065713"/>
            <a:ext cx="26988" cy="2857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06802" name="Oval 4722"/>
          <p:cNvSpPr>
            <a:spLocks noChangeArrowheads="1"/>
          </p:cNvSpPr>
          <p:nvPr/>
        </p:nvSpPr>
        <p:spPr bwMode="auto">
          <a:xfrm>
            <a:off x="3244850" y="5048250"/>
            <a:ext cx="26988" cy="30163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06803" name="Oval 4723"/>
          <p:cNvSpPr>
            <a:spLocks noChangeArrowheads="1"/>
          </p:cNvSpPr>
          <p:nvPr/>
        </p:nvSpPr>
        <p:spPr bwMode="auto">
          <a:xfrm>
            <a:off x="3252788" y="5032375"/>
            <a:ext cx="28575" cy="30163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06804" name="Oval 4724"/>
          <p:cNvSpPr>
            <a:spLocks noChangeArrowheads="1"/>
          </p:cNvSpPr>
          <p:nvPr/>
        </p:nvSpPr>
        <p:spPr bwMode="auto">
          <a:xfrm>
            <a:off x="3260725" y="5019675"/>
            <a:ext cx="28575" cy="2857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06805" name="Oval 4725"/>
          <p:cNvSpPr>
            <a:spLocks noChangeArrowheads="1"/>
          </p:cNvSpPr>
          <p:nvPr/>
        </p:nvSpPr>
        <p:spPr bwMode="auto">
          <a:xfrm>
            <a:off x="3268663" y="5003800"/>
            <a:ext cx="28575" cy="30163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06806" name="Oval 4726"/>
          <p:cNvSpPr>
            <a:spLocks noChangeArrowheads="1"/>
          </p:cNvSpPr>
          <p:nvPr/>
        </p:nvSpPr>
        <p:spPr bwMode="auto">
          <a:xfrm>
            <a:off x="3276600" y="4987925"/>
            <a:ext cx="25400" cy="31750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06807" name="Oval 4727"/>
          <p:cNvSpPr>
            <a:spLocks noChangeArrowheads="1"/>
          </p:cNvSpPr>
          <p:nvPr/>
        </p:nvSpPr>
        <p:spPr bwMode="auto">
          <a:xfrm>
            <a:off x="3284538" y="4973638"/>
            <a:ext cx="26987" cy="26987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06808" name="Oval 4728"/>
          <p:cNvSpPr>
            <a:spLocks noChangeArrowheads="1"/>
          </p:cNvSpPr>
          <p:nvPr/>
        </p:nvSpPr>
        <p:spPr bwMode="auto">
          <a:xfrm>
            <a:off x="3294063" y="4957763"/>
            <a:ext cx="26987" cy="2857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06809" name="Oval 4729"/>
          <p:cNvSpPr>
            <a:spLocks noChangeArrowheads="1"/>
          </p:cNvSpPr>
          <p:nvPr/>
        </p:nvSpPr>
        <p:spPr bwMode="auto">
          <a:xfrm>
            <a:off x="3300413" y="4940300"/>
            <a:ext cx="28575" cy="30163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06810" name="Oval 4730"/>
          <p:cNvSpPr>
            <a:spLocks noChangeArrowheads="1"/>
          </p:cNvSpPr>
          <p:nvPr/>
        </p:nvSpPr>
        <p:spPr bwMode="auto">
          <a:xfrm>
            <a:off x="3308350" y="4927600"/>
            <a:ext cx="28575" cy="30163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06811" name="Oval 4731"/>
          <p:cNvSpPr>
            <a:spLocks noChangeArrowheads="1"/>
          </p:cNvSpPr>
          <p:nvPr/>
        </p:nvSpPr>
        <p:spPr bwMode="auto">
          <a:xfrm>
            <a:off x="3316288" y="4911725"/>
            <a:ext cx="28575" cy="30163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06812" name="Oval 4732"/>
          <p:cNvSpPr>
            <a:spLocks noChangeArrowheads="1"/>
          </p:cNvSpPr>
          <p:nvPr/>
        </p:nvSpPr>
        <p:spPr bwMode="auto">
          <a:xfrm>
            <a:off x="3325813" y="4899025"/>
            <a:ext cx="26987" cy="2857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06813" name="Oval 4733"/>
          <p:cNvSpPr>
            <a:spLocks noChangeArrowheads="1"/>
          </p:cNvSpPr>
          <p:nvPr/>
        </p:nvSpPr>
        <p:spPr bwMode="auto">
          <a:xfrm>
            <a:off x="3335338" y="4881563"/>
            <a:ext cx="26987" cy="30162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06814" name="Oval 4734"/>
          <p:cNvSpPr>
            <a:spLocks noChangeArrowheads="1"/>
          </p:cNvSpPr>
          <p:nvPr/>
        </p:nvSpPr>
        <p:spPr bwMode="auto">
          <a:xfrm>
            <a:off x="3343275" y="4865688"/>
            <a:ext cx="26988" cy="30162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06815" name="Oval 4735"/>
          <p:cNvSpPr>
            <a:spLocks noChangeArrowheads="1"/>
          </p:cNvSpPr>
          <p:nvPr/>
        </p:nvSpPr>
        <p:spPr bwMode="auto">
          <a:xfrm>
            <a:off x="3348038" y="4852988"/>
            <a:ext cx="28575" cy="2857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06816" name="Oval 4736"/>
          <p:cNvSpPr>
            <a:spLocks noChangeArrowheads="1"/>
          </p:cNvSpPr>
          <p:nvPr/>
        </p:nvSpPr>
        <p:spPr bwMode="auto">
          <a:xfrm>
            <a:off x="3355975" y="4838700"/>
            <a:ext cx="28575" cy="2857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06817" name="Oval 4737"/>
          <p:cNvSpPr>
            <a:spLocks noChangeArrowheads="1"/>
          </p:cNvSpPr>
          <p:nvPr/>
        </p:nvSpPr>
        <p:spPr bwMode="auto">
          <a:xfrm>
            <a:off x="3363913" y="4822825"/>
            <a:ext cx="28575" cy="2857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06818" name="Oval 4738"/>
          <p:cNvSpPr>
            <a:spLocks noChangeArrowheads="1"/>
          </p:cNvSpPr>
          <p:nvPr/>
        </p:nvSpPr>
        <p:spPr bwMode="auto">
          <a:xfrm>
            <a:off x="3371850" y="4808538"/>
            <a:ext cx="25400" cy="30162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06819" name="Oval 4739"/>
          <p:cNvSpPr>
            <a:spLocks noChangeArrowheads="1"/>
          </p:cNvSpPr>
          <p:nvPr/>
        </p:nvSpPr>
        <p:spPr bwMode="auto">
          <a:xfrm>
            <a:off x="3379788" y="4792663"/>
            <a:ext cx="26987" cy="30162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06820" name="Oval 4740"/>
          <p:cNvSpPr>
            <a:spLocks noChangeArrowheads="1"/>
          </p:cNvSpPr>
          <p:nvPr/>
        </p:nvSpPr>
        <p:spPr bwMode="auto">
          <a:xfrm>
            <a:off x="3386138" y="4778375"/>
            <a:ext cx="26987" cy="30163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06821" name="Oval 4741"/>
          <p:cNvSpPr>
            <a:spLocks noChangeArrowheads="1"/>
          </p:cNvSpPr>
          <p:nvPr/>
        </p:nvSpPr>
        <p:spPr bwMode="auto">
          <a:xfrm>
            <a:off x="3390900" y="4762500"/>
            <a:ext cx="26988" cy="2857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06822" name="Oval 4742"/>
          <p:cNvSpPr>
            <a:spLocks noChangeArrowheads="1"/>
          </p:cNvSpPr>
          <p:nvPr/>
        </p:nvSpPr>
        <p:spPr bwMode="auto">
          <a:xfrm>
            <a:off x="3394075" y="4749800"/>
            <a:ext cx="28575" cy="30163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06823" name="Oval 4743"/>
          <p:cNvSpPr>
            <a:spLocks noChangeArrowheads="1"/>
          </p:cNvSpPr>
          <p:nvPr/>
        </p:nvSpPr>
        <p:spPr bwMode="auto">
          <a:xfrm>
            <a:off x="3398838" y="4732338"/>
            <a:ext cx="28575" cy="2857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06824" name="Oval 4744"/>
          <p:cNvSpPr>
            <a:spLocks noChangeArrowheads="1"/>
          </p:cNvSpPr>
          <p:nvPr/>
        </p:nvSpPr>
        <p:spPr bwMode="auto">
          <a:xfrm>
            <a:off x="3405188" y="4711700"/>
            <a:ext cx="28575" cy="31750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06825" name="Oval 4745"/>
          <p:cNvSpPr>
            <a:spLocks noChangeArrowheads="1"/>
          </p:cNvSpPr>
          <p:nvPr/>
        </p:nvSpPr>
        <p:spPr bwMode="auto">
          <a:xfrm>
            <a:off x="3408363" y="4694238"/>
            <a:ext cx="28575" cy="30162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06826" name="Oval 4746"/>
          <p:cNvSpPr>
            <a:spLocks noChangeArrowheads="1"/>
          </p:cNvSpPr>
          <p:nvPr/>
        </p:nvSpPr>
        <p:spPr bwMode="auto">
          <a:xfrm>
            <a:off x="3413125" y="4678363"/>
            <a:ext cx="28575" cy="30162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06827" name="Oval 4747"/>
          <p:cNvSpPr>
            <a:spLocks noChangeArrowheads="1"/>
          </p:cNvSpPr>
          <p:nvPr/>
        </p:nvSpPr>
        <p:spPr bwMode="auto">
          <a:xfrm>
            <a:off x="3414713" y="4662488"/>
            <a:ext cx="26987" cy="2857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06828" name="Oval 4748"/>
          <p:cNvSpPr>
            <a:spLocks noChangeArrowheads="1"/>
          </p:cNvSpPr>
          <p:nvPr/>
        </p:nvSpPr>
        <p:spPr bwMode="auto">
          <a:xfrm>
            <a:off x="3414713" y="4645025"/>
            <a:ext cx="26987" cy="30163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06829" name="Oval 4749"/>
          <p:cNvSpPr>
            <a:spLocks noChangeArrowheads="1"/>
          </p:cNvSpPr>
          <p:nvPr/>
        </p:nvSpPr>
        <p:spPr bwMode="auto">
          <a:xfrm>
            <a:off x="3414713" y="4625975"/>
            <a:ext cx="26987" cy="30163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06830" name="Oval 4750"/>
          <p:cNvSpPr>
            <a:spLocks noChangeArrowheads="1"/>
          </p:cNvSpPr>
          <p:nvPr/>
        </p:nvSpPr>
        <p:spPr bwMode="auto">
          <a:xfrm>
            <a:off x="3411538" y="4608513"/>
            <a:ext cx="28575" cy="30162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06831" name="Oval 4751"/>
          <p:cNvSpPr>
            <a:spLocks noChangeArrowheads="1"/>
          </p:cNvSpPr>
          <p:nvPr/>
        </p:nvSpPr>
        <p:spPr bwMode="auto">
          <a:xfrm>
            <a:off x="3406775" y="4594225"/>
            <a:ext cx="28575" cy="30163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06832" name="Oval 4752"/>
          <p:cNvSpPr>
            <a:spLocks noChangeArrowheads="1"/>
          </p:cNvSpPr>
          <p:nvPr/>
        </p:nvSpPr>
        <p:spPr bwMode="auto">
          <a:xfrm>
            <a:off x="3400425" y="4584700"/>
            <a:ext cx="28575" cy="2857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06833" name="Oval 4753"/>
          <p:cNvSpPr>
            <a:spLocks noChangeArrowheads="1"/>
          </p:cNvSpPr>
          <p:nvPr/>
        </p:nvSpPr>
        <p:spPr bwMode="auto">
          <a:xfrm>
            <a:off x="3392488" y="4576763"/>
            <a:ext cx="28575" cy="2857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06834" name="Oval 4754"/>
          <p:cNvSpPr>
            <a:spLocks noChangeArrowheads="1"/>
          </p:cNvSpPr>
          <p:nvPr/>
        </p:nvSpPr>
        <p:spPr bwMode="auto">
          <a:xfrm>
            <a:off x="3381375" y="4572000"/>
            <a:ext cx="26988" cy="30163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06835" name="Oval 4755"/>
          <p:cNvSpPr>
            <a:spLocks noChangeArrowheads="1"/>
          </p:cNvSpPr>
          <p:nvPr/>
        </p:nvSpPr>
        <p:spPr bwMode="auto">
          <a:xfrm>
            <a:off x="3368675" y="4572000"/>
            <a:ext cx="26988" cy="30163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06836" name="Oval 4756"/>
          <p:cNvSpPr>
            <a:spLocks noChangeArrowheads="1"/>
          </p:cNvSpPr>
          <p:nvPr/>
        </p:nvSpPr>
        <p:spPr bwMode="auto">
          <a:xfrm>
            <a:off x="3354388" y="4576763"/>
            <a:ext cx="28575" cy="31750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06837" name="Oval 4757"/>
          <p:cNvSpPr>
            <a:spLocks noChangeArrowheads="1"/>
          </p:cNvSpPr>
          <p:nvPr/>
        </p:nvSpPr>
        <p:spPr bwMode="auto">
          <a:xfrm>
            <a:off x="3344863" y="4586288"/>
            <a:ext cx="26987" cy="30162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06838" name="Oval 4758"/>
          <p:cNvSpPr>
            <a:spLocks noChangeArrowheads="1"/>
          </p:cNvSpPr>
          <p:nvPr/>
        </p:nvSpPr>
        <p:spPr bwMode="auto">
          <a:xfrm>
            <a:off x="3335338" y="4600575"/>
            <a:ext cx="26987" cy="2857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06839" name="Oval 4759"/>
          <p:cNvSpPr>
            <a:spLocks noChangeArrowheads="1"/>
          </p:cNvSpPr>
          <p:nvPr/>
        </p:nvSpPr>
        <p:spPr bwMode="auto">
          <a:xfrm>
            <a:off x="3324225" y="4613275"/>
            <a:ext cx="26988" cy="30163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06840" name="Oval 4760"/>
          <p:cNvSpPr>
            <a:spLocks noChangeArrowheads="1"/>
          </p:cNvSpPr>
          <p:nvPr/>
        </p:nvSpPr>
        <p:spPr bwMode="auto">
          <a:xfrm>
            <a:off x="3314700" y="4630738"/>
            <a:ext cx="28575" cy="30162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06841" name="Oval 4761"/>
          <p:cNvSpPr>
            <a:spLocks noChangeArrowheads="1"/>
          </p:cNvSpPr>
          <p:nvPr/>
        </p:nvSpPr>
        <p:spPr bwMode="auto">
          <a:xfrm>
            <a:off x="3309938" y="4651375"/>
            <a:ext cx="28575" cy="26988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06842" name="Oval 4762"/>
          <p:cNvSpPr>
            <a:spLocks noChangeArrowheads="1"/>
          </p:cNvSpPr>
          <p:nvPr/>
        </p:nvSpPr>
        <p:spPr bwMode="auto">
          <a:xfrm>
            <a:off x="3305175" y="4670425"/>
            <a:ext cx="28575" cy="26988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06843" name="Oval 4763"/>
          <p:cNvSpPr>
            <a:spLocks noChangeArrowheads="1"/>
          </p:cNvSpPr>
          <p:nvPr/>
        </p:nvSpPr>
        <p:spPr bwMode="auto">
          <a:xfrm>
            <a:off x="3300413" y="4687888"/>
            <a:ext cx="28575" cy="30162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06844" name="Oval 4764"/>
          <p:cNvSpPr>
            <a:spLocks noChangeArrowheads="1"/>
          </p:cNvSpPr>
          <p:nvPr/>
        </p:nvSpPr>
        <p:spPr bwMode="auto">
          <a:xfrm>
            <a:off x="3297238" y="4702175"/>
            <a:ext cx="28575" cy="31750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06845" name="Oval 4765"/>
          <p:cNvSpPr>
            <a:spLocks noChangeArrowheads="1"/>
          </p:cNvSpPr>
          <p:nvPr/>
        </p:nvSpPr>
        <p:spPr bwMode="auto">
          <a:xfrm>
            <a:off x="3295650" y="4725988"/>
            <a:ext cx="26988" cy="30162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06846" name="Oval 4766"/>
          <p:cNvSpPr>
            <a:spLocks noChangeArrowheads="1"/>
          </p:cNvSpPr>
          <p:nvPr/>
        </p:nvSpPr>
        <p:spPr bwMode="auto">
          <a:xfrm>
            <a:off x="3294063" y="4735513"/>
            <a:ext cx="26987" cy="2857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06847" name="Oval 4767"/>
          <p:cNvSpPr>
            <a:spLocks noChangeArrowheads="1"/>
          </p:cNvSpPr>
          <p:nvPr/>
        </p:nvSpPr>
        <p:spPr bwMode="auto">
          <a:xfrm>
            <a:off x="3292475" y="4756150"/>
            <a:ext cx="26988" cy="26988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06848" name="Oval 4768"/>
          <p:cNvSpPr>
            <a:spLocks noChangeArrowheads="1"/>
          </p:cNvSpPr>
          <p:nvPr/>
        </p:nvSpPr>
        <p:spPr bwMode="auto">
          <a:xfrm>
            <a:off x="3292475" y="4767263"/>
            <a:ext cx="26988" cy="30162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06849" name="Oval 4769"/>
          <p:cNvSpPr>
            <a:spLocks noChangeArrowheads="1"/>
          </p:cNvSpPr>
          <p:nvPr/>
        </p:nvSpPr>
        <p:spPr bwMode="auto">
          <a:xfrm>
            <a:off x="3292475" y="4787900"/>
            <a:ext cx="26988" cy="25400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06850" name="Oval 4770"/>
          <p:cNvSpPr>
            <a:spLocks noChangeArrowheads="1"/>
          </p:cNvSpPr>
          <p:nvPr/>
        </p:nvSpPr>
        <p:spPr bwMode="auto">
          <a:xfrm>
            <a:off x="3292475" y="4797425"/>
            <a:ext cx="26988" cy="2857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06851" name="Oval 4771"/>
          <p:cNvSpPr>
            <a:spLocks noChangeArrowheads="1"/>
          </p:cNvSpPr>
          <p:nvPr/>
        </p:nvSpPr>
        <p:spPr bwMode="auto">
          <a:xfrm>
            <a:off x="3292475" y="4818063"/>
            <a:ext cx="26988" cy="30162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06852" name="Oval 4772"/>
          <p:cNvSpPr>
            <a:spLocks noChangeArrowheads="1"/>
          </p:cNvSpPr>
          <p:nvPr/>
        </p:nvSpPr>
        <p:spPr bwMode="auto">
          <a:xfrm>
            <a:off x="3292475" y="4832350"/>
            <a:ext cx="26988" cy="2857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06853" name="Oval 4773"/>
          <p:cNvSpPr>
            <a:spLocks noChangeArrowheads="1"/>
          </p:cNvSpPr>
          <p:nvPr/>
        </p:nvSpPr>
        <p:spPr bwMode="auto">
          <a:xfrm>
            <a:off x="3292475" y="4849813"/>
            <a:ext cx="26988" cy="2857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06854" name="Oval 4774"/>
          <p:cNvSpPr>
            <a:spLocks noChangeArrowheads="1"/>
          </p:cNvSpPr>
          <p:nvPr/>
        </p:nvSpPr>
        <p:spPr bwMode="auto">
          <a:xfrm>
            <a:off x="3292475" y="4860925"/>
            <a:ext cx="26988" cy="30163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06855" name="Oval 4775"/>
          <p:cNvSpPr>
            <a:spLocks noChangeArrowheads="1"/>
          </p:cNvSpPr>
          <p:nvPr/>
        </p:nvSpPr>
        <p:spPr bwMode="auto">
          <a:xfrm>
            <a:off x="3292475" y="4876800"/>
            <a:ext cx="26988" cy="31750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06856" name="Oval 4776"/>
          <p:cNvSpPr>
            <a:spLocks noChangeArrowheads="1"/>
          </p:cNvSpPr>
          <p:nvPr/>
        </p:nvSpPr>
        <p:spPr bwMode="auto">
          <a:xfrm>
            <a:off x="3292475" y="4891088"/>
            <a:ext cx="26988" cy="2857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06857" name="Oval 4777"/>
          <p:cNvSpPr>
            <a:spLocks noChangeArrowheads="1"/>
          </p:cNvSpPr>
          <p:nvPr/>
        </p:nvSpPr>
        <p:spPr bwMode="auto">
          <a:xfrm>
            <a:off x="3292475" y="4910138"/>
            <a:ext cx="26988" cy="26987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06858" name="Oval 4778"/>
          <p:cNvSpPr>
            <a:spLocks noChangeArrowheads="1"/>
          </p:cNvSpPr>
          <p:nvPr/>
        </p:nvSpPr>
        <p:spPr bwMode="auto">
          <a:xfrm>
            <a:off x="3292475" y="4919663"/>
            <a:ext cx="26988" cy="2857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06859" name="Oval 4779"/>
          <p:cNvSpPr>
            <a:spLocks noChangeArrowheads="1"/>
          </p:cNvSpPr>
          <p:nvPr/>
        </p:nvSpPr>
        <p:spPr bwMode="auto">
          <a:xfrm>
            <a:off x="3292475" y="4941888"/>
            <a:ext cx="26988" cy="2857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06860" name="Oval 4780"/>
          <p:cNvSpPr>
            <a:spLocks noChangeArrowheads="1"/>
          </p:cNvSpPr>
          <p:nvPr/>
        </p:nvSpPr>
        <p:spPr bwMode="auto">
          <a:xfrm>
            <a:off x="3292475" y="4954588"/>
            <a:ext cx="26988" cy="2857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06861" name="Oval 4781"/>
          <p:cNvSpPr>
            <a:spLocks noChangeArrowheads="1"/>
          </p:cNvSpPr>
          <p:nvPr/>
        </p:nvSpPr>
        <p:spPr bwMode="auto">
          <a:xfrm>
            <a:off x="3292475" y="4973638"/>
            <a:ext cx="26988" cy="26987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06862" name="Oval 4782"/>
          <p:cNvSpPr>
            <a:spLocks noChangeArrowheads="1"/>
          </p:cNvSpPr>
          <p:nvPr/>
        </p:nvSpPr>
        <p:spPr bwMode="auto">
          <a:xfrm>
            <a:off x="3292475" y="4983163"/>
            <a:ext cx="26988" cy="2857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06863" name="Oval 4783"/>
          <p:cNvSpPr>
            <a:spLocks noChangeArrowheads="1"/>
          </p:cNvSpPr>
          <p:nvPr/>
        </p:nvSpPr>
        <p:spPr bwMode="auto">
          <a:xfrm>
            <a:off x="3294063" y="5003800"/>
            <a:ext cx="26987" cy="30163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06864" name="Oval 4784"/>
          <p:cNvSpPr>
            <a:spLocks noChangeArrowheads="1"/>
          </p:cNvSpPr>
          <p:nvPr/>
        </p:nvSpPr>
        <p:spPr bwMode="auto">
          <a:xfrm>
            <a:off x="3294063" y="5014913"/>
            <a:ext cx="26987" cy="30162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06865" name="Oval 4785"/>
          <p:cNvSpPr>
            <a:spLocks noChangeArrowheads="1"/>
          </p:cNvSpPr>
          <p:nvPr/>
        </p:nvSpPr>
        <p:spPr bwMode="auto">
          <a:xfrm>
            <a:off x="3294063" y="5035550"/>
            <a:ext cx="26987" cy="31750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06866" name="Oval 4786"/>
          <p:cNvSpPr>
            <a:spLocks noChangeArrowheads="1"/>
          </p:cNvSpPr>
          <p:nvPr/>
        </p:nvSpPr>
        <p:spPr bwMode="auto">
          <a:xfrm>
            <a:off x="3294063" y="5049838"/>
            <a:ext cx="26987" cy="2857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06867" name="Oval 4787"/>
          <p:cNvSpPr>
            <a:spLocks noChangeArrowheads="1"/>
          </p:cNvSpPr>
          <p:nvPr/>
        </p:nvSpPr>
        <p:spPr bwMode="auto">
          <a:xfrm>
            <a:off x="3294063" y="5067300"/>
            <a:ext cx="26987" cy="30163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06868" name="Oval 4788"/>
          <p:cNvSpPr>
            <a:spLocks noChangeArrowheads="1"/>
          </p:cNvSpPr>
          <p:nvPr/>
        </p:nvSpPr>
        <p:spPr bwMode="auto">
          <a:xfrm>
            <a:off x="3294063" y="5078413"/>
            <a:ext cx="26987" cy="2857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06869" name="Oval 4789"/>
          <p:cNvSpPr>
            <a:spLocks noChangeArrowheads="1"/>
          </p:cNvSpPr>
          <p:nvPr/>
        </p:nvSpPr>
        <p:spPr bwMode="auto">
          <a:xfrm>
            <a:off x="3294063" y="5095875"/>
            <a:ext cx="26987" cy="26988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06870" name="Oval 4790"/>
          <p:cNvSpPr>
            <a:spLocks noChangeArrowheads="1"/>
          </p:cNvSpPr>
          <p:nvPr/>
        </p:nvSpPr>
        <p:spPr bwMode="auto">
          <a:xfrm>
            <a:off x="3294063" y="5106988"/>
            <a:ext cx="26987" cy="30162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06871" name="Oval 4791"/>
          <p:cNvSpPr>
            <a:spLocks noChangeArrowheads="1"/>
          </p:cNvSpPr>
          <p:nvPr/>
        </p:nvSpPr>
        <p:spPr bwMode="auto">
          <a:xfrm>
            <a:off x="3295650" y="5119688"/>
            <a:ext cx="26988" cy="2857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06872" name="Oval 4792"/>
          <p:cNvSpPr>
            <a:spLocks noChangeArrowheads="1"/>
          </p:cNvSpPr>
          <p:nvPr/>
        </p:nvSpPr>
        <p:spPr bwMode="auto">
          <a:xfrm>
            <a:off x="3297238" y="5137150"/>
            <a:ext cx="26987" cy="30163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06873" name="Oval 4793"/>
          <p:cNvSpPr>
            <a:spLocks noChangeArrowheads="1"/>
          </p:cNvSpPr>
          <p:nvPr/>
        </p:nvSpPr>
        <p:spPr bwMode="auto">
          <a:xfrm>
            <a:off x="3300413" y="5157788"/>
            <a:ext cx="28575" cy="31750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06874" name="Oval 4794"/>
          <p:cNvSpPr>
            <a:spLocks noChangeArrowheads="1"/>
          </p:cNvSpPr>
          <p:nvPr/>
        </p:nvSpPr>
        <p:spPr bwMode="auto">
          <a:xfrm>
            <a:off x="3308350" y="5176838"/>
            <a:ext cx="28575" cy="26987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06875" name="Oval 4795"/>
          <p:cNvSpPr>
            <a:spLocks noChangeArrowheads="1"/>
          </p:cNvSpPr>
          <p:nvPr/>
        </p:nvSpPr>
        <p:spPr bwMode="auto">
          <a:xfrm>
            <a:off x="3316288" y="5191125"/>
            <a:ext cx="28575" cy="30163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06876" name="Oval 4796"/>
          <p:cNvSpPr>
            <a:spLocks noChangeArrowheads="1"/>
          </p:cNvSpPr>
          <p:nvPr/>
        </p:nvSpPr>
        <p:spPr bwMode="auto">
          <a:xfrm>
            <a:off x="3327400" y="5203825"/>
            <a:ext cx="26988" cy="30163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06877" name="Oval 4797"/>
          <p:cNvSpPr>
            <a:spLocks noChangeArrowheads="1"/>
          </p:cNvSpPr>
          <p:nvPr/>
        </p:nvSpPr>
        <p:spPr bwMode="auto">
          <a:xfrm>
            <a:off x="3340100" y="5221288"/>
            <a:ext cx="26988" cy="30162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06878" name="Oval 4798"/>
          <p:cNvSpPr>
            <a:spLocks noChangeArrowheads="1"/>
          </p:cNvSpPr>
          <p:nvPr/>
        </p:nvSpPr>
        <p:spPr bwMode="auto">
          <a:xfrm>
            <a:off x="3354388" y="5230813"/>
            <a:ext cx="28575" cy="2857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06879" name="Oval 4799"/>
          <p:cNvSpPr>
            <a:spLocks noChangeArrowheads="1"/>
          </p:cNvSpPr>
          <p:nvPr/>
        </p:nvSpPr>
        <p:spPr bwMode="auto">
          <a:xfrm>
            <a:off x="3373438" y="5232400"/>
            <a:ext cx="26987" cy="2857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06880" name="Oval 4800"/>
          <p:cNvSpPr>
            <a:spLocks noChangeArrowheads="1"/>
          </p:cNvSpPr>
          <p:nvPr/>
        </p:nvSpPr>
        <p:spPr bwMode="auto">
          <a:xfrm>
            <a:off x="3392488" y="5230813"/>
            <a:ext cx="28575" cy="2857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06881" name="Oval 4801"/>
          <p:cNvSpPr>
            <a:spLocks noChangeArrowheads="1"/>
          </p:cNvSpPr>
          <p:nvPr/>
        </p:nvSpPr>
        <p:spPr bwMode="auto">
          <a:xfrm>
            <a:off x="3409950" y="5224463"/>
            <a:ext cx="28575" cy="31750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06882" name="Oval 4802"/>
          <p:cNvSpPr>
            <a:spLocks noChangeArrowheads="1"/>
          </p:cNvSpPr>
          <p:nvPr/>
        </p:nvSpPr>
        <p:spPr bwMode="auto">
          <a:xfrm>
            <a:off x="3425825" y="5218113"/>
            <a:ext cx="26988" cy="30162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06883" name="Oval 4803"/>
          <p:cNvSpPr>
            <a:spLocks noChangeArrowheads="1"/>
          </p:cNvSpPr>
          <p:nvPr/>
        </p:nvSpPr>
        <p:spPr bwMode="auto">
          <a:xfrm>
            <a:off x="3440113" y="5203825"/>
            <a:ext cx="26987" cy="30163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06884" name="Oval 4804"/>
          <p:cNvSpPr>
            <a:spLocks noChangeArrowheads="1"/>
          </p:cNvSpPr>
          <p:nvPr/>
        </p:nvSpPr>
        <p:spPr bwMode="auto">
          <a:xfrm>
            <a:off x="3451225" y="5189538"/>
            <a:ext cx="28575" cy="30162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06885" name="Oval 4805"/>
          <p:cNvSpPr>
            <a:spLocks noChangeArrowheads="1"/>
          </p:cNvSpPr>
          <p:nvPr/>
        </p:nvSpPr>
        <p:spPr bwMode="auto">
          <a:xfrm>
            <a:off x="3462338" y="5170488"/>
            <a:ext cx="26987" cy="31750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06886" name="Oval 4806"/>
          <p:cNvSpPr>
            <a:spLocks noChangeArrowheads="1"/>
          </p:cNvSpPr>
          <p:nvPr/>
        </p:nvSpPr>
        <p:spPr bwMode="auto">
          <a:xfrm>
            <a:off x="3468688" y="5156200"/>
            <a:ext cx="26987" cy="31750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06887" name="Oval 4807"/>
          <p:cNvSpPr>
            <a:spLocks noChangeArrowheads="1"/>
          </p:cNvSpPr>
          <p:nvPr/>
        </p:nvSpPr>
        <p:spPr bwMode="auto">
          <a:xfrm>
            <a:off x="3471863" y="5141913"/>
            <a:ext cx="26987" cy="2857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06888" name="Oval 4808"/>
          <p:cNvSpPr>
            <a:spLocks noChangeArrowheads="1"/>
          </p:cNvSpPr>
          <p:nvPr/>
        </p:nvSpPr>
        <p:spPr bwMode="auto">
          <a:xfrm>
            <a:off x="3478213" y="5122863"/>
            <a:ext cx="26987" cy="31750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06889" name="Oval 4809"/>
          <p:cNvSpPr>
            <a:spLocks noChangeArrowheads="1"/>
          </p:cNvSpPr>
          <p:nvPr/>
        </p:nvSpPr>
        <p:spPr bwMode="auto">
          <a:xfrm>
            <a:off x="3479800" y="5111750"/>
            <a:ext cx="26988" cy="2857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06890" name="Oval 4810"/>
          <p:cNvSpPr>
            <a:spLocks noChangeArrowheads="1"/>
          </p:cNvSpPr>
          <p:nvPr/>
        </p:nvSpPr>
        <p:spPr bwMode="auto">
          <a:xfrm>
            <a:off x="3482975" y="5095875"/>
            <a:ext cx="26988" cy="26988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06891" name="Oval 4811"/>
          <p:cNvSpPr>
            <a:spLocks noChangeArrowheads="1"/>
          </p:cNvSpPr>
          <p:nvPr/>
        </p:nvSpPr>
        <p:spPr bwMode="auto">
          <a:xfrm>
            <a:off x="3486150" y="5078413"/>
            <a:ext cx="26988" cy="2857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06892" name="Oval 4812"/>
          <p:cNvSpPr>
            <a:spLocks noChangeArrowheads="1"/>
          </p:cNvSpPr>
          <p:nvPr/>
        </p:nvSpPr>
        <p:spPr bwMode="auto">
          <a:xfrm>
            <a:off x="3486150" y="5059363"/>
            <a:ext cx="26988" cy="2857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06893" name="Oval 4813"/>
          <p:cNvSpPr>
            <a:spLocks noChangeArrowheads="1"/>
          </p:cNvSpPr>
          <p:nvPr/>
        </p:nvSpPr>
        <p:spPr bwMode="auto">
          <a:xfrm>
            <a:off x="3489325" y="5043488"/>
            <a:ext cx="26988" cy="2857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06894" name="Oval 4814"/>
          <p:cNvSpPr>
            <a:spLocks noChangeArrowheads="1"/>
          </p:cNvSpPr>
          <p:nvPr/>
        </p:nvSpPr>
        <p:spPr bwMode="auto">
          <a:xfrm>
            <a:off x="3487738" y="5026025"/>
            <a:ext cx="26987" cy="2857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06895" name="Oval 4815"/>
          <p:cNvSpPr>
            <a:spLocks noChangeArrowheads="1"/>
          </p:cNvSpPr>
          <p:nvPr/>
        </p:nvSpPr>
        <p:spPr bwMode="auto">
          <a:xfrm>
            <a:off x="3484563" y="5011738"/>
            <a:ext cx="26987" cy="25400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06896" name="Oval 4816"/>
          <p:cNvSpPr>
            <a:spLocks noChangeArrowheads="1"/>
          </p:cNvSpPr>
          <p:nvPr/>
        </p:nvSpPr>
        <p:spPr bwMode="auto">
          <a:xfrm>
            <a:off x="3473450" y="4992688"/>
            <a:ext cx="26988" cy="2857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06897" name="Oval 4817"/>
          <p:cNvSpPr>
            <a:spLocks noChangeArrowheads="1"/>
          </p:cNvSpPr>
          <p:nvPr/>
        </p:nvSpPr>
        <p:spPr bwMode="auto">
          <a:xfrm>
            <a:off x="3465513" y="4979988"/>
            <a:ext cx="26987" cy="31750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06898" name="Oval 4818"/>
          <p:cNvSpPr>
            <a:spLocks noChangeArrowheads="1"/>
          </p:cNvSpPr>
          <p:nvPr/>
        </p:nvSpPr>
        <p:spPr bwMode="auto">
          <a:xfrm>
            <a:off x="3452813" y="4973638"/>
            <a:ext cx="28575" cy="26987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06899" name="Oval 4819"/>
          <p:cNvSpPr>
            <a:spLocks noChangeArrowheads="1"/>
          </p:cNvSpPr>
          <p:nvPr/>
        </p:nvSpPr>
        <p:spPr bwMode="auto">
          <a:xfrm>
            <a:off x="3438525" y="4973638"/>
            <a:ext cx="26988" cy="26987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06900" name="Oval 4820"/>
          <p:cNvSpPr>
            <a:spLocks noChangeArrowheads="1"/>
          </p:cNvSpPr>
          <p:nvPr/>
        </p:nvSpPr>
        <p:spPr bwMode="auto">
          <a:xfrm>
            <a:off x="3427413" y="4981575"/>
            <a:ext cx="26987" cy="30163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06901" name="Oval 4821"/>
          <p:cNvSpPr>
            <a:spLocks noChangeArrowheads="1"/>
          </p:cNvSpPr>
          <p:nvPr/>
        </p:nvSpPr>
        <p:spPr bwMode="auto">
          <a:xfrm>
            <a:off x="3425825" y="4997450"/>
            <a:ext cx="26988" cy="30163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06902" name="Oval 4822"/>
          <p:cNvSpPr>
            <a:spLocks noChangeArrowheads="1"/>
          </p:cNvSpPr>
          <p:nvPr/>
        </p:nvSpPr>
        <p:spPr bwMode="auto">
          <a:xfrm>
            <a:off x="3430588" y="5011738"/>
            <a:ext cx="26987" cy="31750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06903" name="Oval 4823"/>
          <p:cNvSpPr>
            <a:spLocks noChangeArrowheads="1"/>
          </p:cNvSpPr>
          <p:nvPr/>
        </p:nvSpPr>
        <p:spPr bwMode="auto">
          <a:xfrm>
            <a:off x="3441700" y="5024438"/>
            <a:ext cx="26988" cy="26987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06904" name="Oval 4824"/>
          <p:cNvSpPr>
            <a:spLocks noChangeArrowheads="1"/>
          </p:cNvSpPr>
          <p:nvPr/>
        </p:nvSpPr>
        <p:spPr bwMode="auto">
          <a:xfrm>
            <a:off x="3454400" y="5032375"/>
            <a:ext cx="28575" cy="26988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06905" name="Oval 4825"/>
          <p:cNvSpPr>
            <a:spLocks noChangeArrowheads="1"/>
          </p:cNvSpPr>
          <p:nvPr/>
        </p:nvSpPr>
        <p:spPr bwMode="auto">
          <a:xfrm>
            <a:off x="3467100" y="5033963"/>
            <a:ext cx="26988" cy="2857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06906" name="Oval 4826"/>
          <p:cNvSpPr>
            <a:spLocks noChangeArrowheads="1"/>
          </p:cNvSpPr>
          <p:nvPr/>
        </p:nvSpPr>
        <p:spPr bwMode="auto">
          <a:xfrm>
            <a:off x="3492500" y="5026025"/>
            <a:ext cx="28575" cy="2857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06907" name="Oval 4827"/>
          <p:cNvSpPr>
            <a:spLocks noChangeArrowheads="1"/>
          </p:cNvSpPr>
          <p:nvPr/>
        </p:nvSpPr>
        <p:spPr bwMode="auto">
          <a:xfrm>
            <a:off x="3500438" y="5030788"/>
            <a:ext cx="28575" cy="2857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06908" name="Oval 4828"/>
          <p:cNvSpPr>
            <a:spLocks noChangeArrowheads="1"/>
          </p:cNvSpPr>
          <p:nvPr/>
        </p:nvSpPr>
        <p:spPr bwMode="auto">
          <a:xfrm>
            <a:off x="3519488" y="5024438"/>
            <a:ext cx="26987" cy="30162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06909" name="AutoShape 4829"/>
          <p:cNvSpPr>
            <a:spLocks noChangeArrowheads="1"/>
          </p:cNvSpPr>
          <p:nvPr/>
        </p:nvSpPr>
        <p:spPr bwMode="auto">
          <a:xfrm>
            <a:off x="3530600" y="5022850"/>
            <a:ext cx="30163" cy="23813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6910" name="AutoShape 4830"/>
          <p:cNvSpPr>
            <a:spLocks noChangeArrowheads="1"/>
          </p:cNvSpPr>
          <p:nvPr/>
        </p:nvSpPr>
        <p:spPr bwMode="auto">
          <a:xfrm>
            <a:off x="3544888" y="5013325"/>
            <a:ext cx="31750" cy="25400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6911" name="AutoShape 4831"/>
          <p:cNvSpPr>
            <a:spLocks noChangeArrowheads="1"/>
          </p:cNvSpPr>
          <p:nvPr/>
        </p:nvSpPr>
        <p:spPr bwMode="auto">
          <a:xfrm>
            <a:off x="3554413" y="5005388"/>
            <a:ext cx="30162" cy="25400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6912" name="AutoShape 4832"/>
          <p:cNvSpPr>
            <a:spLocks noChangeArrowheads="1"/>
          </p:cNvSpPr>
          <p:nvPr/>
        </p:nvSpPr>
        <p:spPr bwMode="auto">
          <a:xfrm>
            <a:off x="3567113" y="4994275"/>
            <a:ext cx="30162" cy="25400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6913" name="AutoShape 4833"/>
          <p:cNvSpPr>
            <a:spLocks noChangeArrowheads="1"/>
          </p:cNvSpPr>
          <p:nvPr/>
        </p:nvSpPr>
        <p:spPr bwMode="auto">
          <a:xfrm>
            <a:off x="3579813" y="4983163"/>
            <a:ext cx="30162" cy="25400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6914" name="AutoShape 4834"/>
          <p:cNvSpPr>
            <a:spLocks noChangeArrowheads="1"/>
          </p:cNvSpPr>
          <p:nvPr/>
        </p:nvSpPr>
        <p:spPr bwMode="auto">
          <a:xfrm>
            <a:off x="3590925" y="4986338"/>
            <a:ext cx="31750" cy="25400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6915" name="AutoShape 4835"/>
          <p:cNvSpPr>
            <a:spLocks noChangeArrowheads="1"/>
          </p:cNvSpPr>
          <p:nvPr/>
        </p:nvSpPr>
        <p:spPr bwMode="auto">
          <a:xfrm>
            <a:off x="3594100" y="4972050"/>
            <a:ext cx="31750" cy="25400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6916" name="AutoShape 4836"/>
          <p:cNvSpPr>
            <a:spLocks noChangeArrowheads="1"/>
          </p:cNvSpPr>
          <p:nvPr/>
        </p:nvSpPr>
        <p:spPr bwMode="auto">
          <a:xfrm>
            <a:off x="3590925" y="4991100"/>
            <a:ext cx="31750" cy="25400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6917" name="AutoShape 4837"/>
          <p:cNvSpPr>
            <a:spLocks noChangeArrowheads="1"/>
          </p:cNvSpPr>
          <p:nvPr/>
        </p:nvSpPr>
        <p:spPr bwMode="auto">
          <a:xfrm>
            <a:off x="3590925" y="5002213"/>
            <a:ext cx="31750" cy="25400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6918" name="AutoShape 4838"/>
          <p:cNvSpPr>
            <a:spLocks noChangeArrowheads="1"/>
          </p:cNvSpPr>
          <p:nvPr/>
        </p:nvSpPr>
        <p:spPr bwMode="auto">
          <a:xfrm>
            <a:off x="3590925" y="5022850"/>
            <a:ext cx="31750" cy="23813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6919" name="AutoShape 4839"/>
          <p:cNvSpPr>
            <a:spLocks noChangeArrowheads="1"/>
          </p:cNvSpPr>
          <p:nvPr/>
        </p:nvSpPr>
        <p:spPr bwMode="auto">
          <a:xfrm>
            <a:off x="3590925" y="5038725"/>
            <a:ext cx="31750" cy="25400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6920" name="AutoShape 4840"/>
          <p:cNvSpPr>
            <a:spLocks noChangeArrowheads="1"/>
          </p:cNvSpPr>
          <p:nvPr/>
        </p:nvSpPr>
        <p:spPr bwMode="auto">
          <a:xfrm>
            <a:off x="3590925" y="5056188"/>
            <a:ext cx="31750" cy="23812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6921" name="AutoShape 4841"/>
          <p:cNvSpPr>
            <a:spLocks noChangeArrowheads="1"/>
          </p:cNvSpPr>
          <p:nvPr/>
        </p:nvSpPr>
        <p:spPr bwMode="auto">
          <a:xfrm>
            <a:off x="3587750" y="5067300"/>
            <a:ext cx="31750" cy="23813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6922" name="AutoShape 4842"/>
          <p:cNvSpPr>
            <a:spLocks noChangeArrowheads="1"/>
          </p:cNvSpPr>
          <p:nvPr/>
        </p:nvSpPr>
        <p:spPr bwMode="auto">
          <a:xfrm>
            <a:off x="3587750" y="5080000"/>
            <a:ext cx="31750" cy="25400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6923" name="AutoShape 4843"/>
          <p:cNvSpPr>
            <a:spLocks noChangeArrowheads="1"/>
          </p:cNvSpPr>
          <p:nvPr/>
        </p:nvSpPr>
        <p:spPr bwMode="auto">
          <a:xfrm>
            <a:off x="3587750" y="5097463"/>
            <a:ext cx="31750" cy="25400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6924" name="AutoShape 4844"/>
          <p:cNvSpPr>
            <a:spLocks noChangeArrowheads="1"/>
          </p:cNvSpPr>
          <p:nvPr/>
        </p:nvSpPr>
        <p:spPr bwMode="auto">
          <a:xfrm>
            <a:off x="3590925" y="5111750"/>
            <a:ext cx="31750" cy="23813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6925" name="AutoShape 4845"/>
          <p:cNvSpPr>
            <a:spLocks noChangeArrowheads="1"/>
          </p:cNvSpPr>
          <p:nvPr/>
        </p:nvSpPr>
        <p:spPr bwMode="auto">
          <a:xfrm>
            <a:off x="3590925" y="5124450"/>
            <a:ext cx="31750" cy="25400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6926" name="AutoShape 4846"/>
          <p:cNvSpPr>
            <a:spLocks noChangeArrowheads="1"/>
          </p:cNvSpPr>
          <p:nvPr/>
        </p:nvSpPr>
        <p:spPr bwMode="auto">
          <a:xfrm>
            <a:off x="3590925" y="5133975"/>
            <a:ext cx="31750" cy="23813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6927" name="AutoShape 4847"/>
          <p:cNvSpPr>
            <a:spLocks noChangeArrowheads="1"/>
          </p:cNvSpPr>
          <p:nvPr/>
        </p:nvSpPr>
        <p:spPr bwMode="auto">
          <a:xfrm>
            <a:off x="3590925" y="5146675"/>
            <a:ext cx="31750" cy="25400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6928" name="AutoShape 4848"/>
          <p:cNvSpPr>
            <a:spLocks noChangeArrowheads="1"/>
          </p:cNvSpPr>
          <p:nvPr/>
        </p:nvSpPr>
        <p:spPr bwMode="auto">
          <a:xfrm>
            <a:off x="3590925" y="5164138"/>
            <a:ext cx="31750" cy="25400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6929" name="AutoShape 4849"/>
          <p:cNvSpPr>
            <a:spLocks noChangeArrowheads="1"/>
          </p:cNvSpPr>
          <p:nvPr/>
        </p:nvSpPr>
        <p:spPr bwMode="auto">
          <a:xfrm>
            <a:off x="3590925" y="5180013"/>
            <a:ext cx="31750" cy="25400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6930" name="AutoShape 4850"/>
          <p:cNvSpPr>
            <a:spLocks noChangeArrowheads="1"/>
          </p:cNvSpPr>
          <p:nvPr/>
        </p:nvSpPr>
        <p:spPr bwMode="auto">
          <a:xfrm>
            <a:off x="3597275" y="5189538"/>
            <a:ext cx="31750" cy="23812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6931" name="AutoShape 4851"/>
          <p:cNvSpPr>
            <a:spLocks noChangeArrowheads="1"/>
          </p:cNvSpPr>
          <p:nvPr/>
        </p:nvSpPr>
        <p:spPr bwMode="auto">
          <a:xfrm>
            <a:off x="3600450" y="5200650"/>
            <a:ext cx="31750" cy="23813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6932" name="AutoShape 4852"/>
          <p:cNvSpPr>
            <a:spLocks noChangeArrowheads="1"/>
          </p:cNvSpPr>
          <p:nvPr/>
        </p:nvSpPr>
        <p:spPr bwMode="auto">
          <a:xfrm>
            <a:off x="3616325" y="5211763"/>
            <a:ext cx="30163" cy="23812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6933" name="AutoShape 4853"/>
          <p:cNvSpPr>
            <a:spLocks noChangeArrowheads="1"/>
          </p:cNvSpPr>
          <p:nvPr/>
        </p:nvSpPr>
        <p:spPr bwMode="auto">
          <a:xfrm>
            <a:off x="3629025" y="5222875"/>
            <a:ext cx="30163" cy="23813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6934" name="AutoShape 4854"/>
          <p:cNvSpPr>
            <a:spLocks noChangeArrowheads="1"/>
          </p:cNvSpPr>
          <p:nvPr/>
        </p:nvSpPr>
        <p:spPr bwMode="auto">
          <a:xfrm>
            <a:off x="3633788" y="5227638"/>
            <a:ext cx="31750" cy="25400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6935" name="AutoShape 4855"/>
          <p:cNvSpPr>
            <a:spLocks noChangeArrowheads="1"/>
          </p:cNvSpPr>
          <p:nvPr/>
        </p:nvSpPr>
        <p:spPr bwMode="auto">
          <a:xfrm>
            <a:off x="3649663" y="5224463"/>
            <a:ext cx="30162" cy="25400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6936" name="AutoShape 4856"/>
          <p:cNvSpPr>
            <a:spLocks noChangeArrowheads="1"/>
          </p:cNvSpPr>
          <p:nvPr/>
        </p:nvSpPr>
        <p:spPr bwMode="auto">
          <a:xfrm>
            <a:off x="3662363" y="5222875"/>
            <a:ext cx="30162" cy="23813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6937" name="AutoShape 4857"/>
          <p:cNvSpPr>
            <a:spLocks noChangeArrowheads="1"/>
          </p:cNvSpPr>
          <p:nvPr/>
        </p:nvSpPr>
        <p:spPr bwMode="auto">
          <a:xfrm>
            <a:off x="3675063" y="5222875"/>
            <a:ext cx="30162" cy="23813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6938" name="AutoShape 4858"/>
          <p:cNvSpPr>
            <a:spLocks noChangeArrowheads="1"/>
          </p:cNvSpPr>
          <p:nvPr/>
        </p:nvSpPr>
        <p:spPr bwMode="auto">
          <a:xfrm>
            <a:off x="3689350" y="5213350"/>
            <a:ext cx="31750" cy="25400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6939" name="AutoShape 4859"/>
          <p:cNvSpPr>
            <a:spLocks noChangeArrowheads="1"/>
          </p:cNvSpPr>
          <p:nvPr/>
        </p:nvSpPr>
        <p:spPr bwMode="auto">
          <a:xfrm>
            <a:off x="3705225" y="5205413"/>
            <a:ext cx="30163" cy="25400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6940" name="AutoShape 4860"/>
          <p:cNvSpPr>
            <a:spLocks noChangeArrowheads="1"/>
          </p:cNvSpPr>
          <p:nvPr/>
        </p:nvSpPr>
        <p:spPr bwMode="auto">
          <a:xfrm>
            <a:off x="3714750" y="5191125"/>
            <a:ext cx="30163" cy="25400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6941" name="AutoShape 4861"/>
          <p:cNvSpPr>
            <a:spLocks noChangeArrowheads="1"/>
          </p:cNvSpPr>
          <p:nvPr/>
        </p:nvSpPr>
        <p:spPr bwMode="auto">
          <a:xfrm>
            <a:off x="3724275" y="5180013"/>
            <a:ext cx="30163" cy="25400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6942" name="AutoShape 4862"/>
          <p:cNvSpPr>
            <a:spLocks noChangeArrowheads="1"/>
          </p:cNvSpPr>
          <p:nvPr/>
        </p:nvSpPr>
        <p:spPr bwMode="auto">
          <a:xfrm>
            <a:off x="3732213" y="5167313"/>
            <a:ext cx="31750" cy="23812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6943" name="AutoShape 4863"/>
          <p:cNvSpPr>
            <a:spLocks noChangeArrowheads="1"/>
          </p:cNvSpPr>
          <p:nvPr/>
        </p:nvSpPr>
        <p:spPr bwMode="auto">
          <a:xfrm>
            <a:off x="3741738" y="5153025"/>
            <a:ext cx="31750" cy="25400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6944" name="AutoShape 4864"/>
          <p:cNvSpPr>
            <a:spLocks noChangeArrowheads="1"/>
          </p:cNvSpPr>
          <p:nvPr/>
        </p:nvSpPr>
        <p:spPr bwMode="auto">
          <a:xfrm>
            <a:off x="3748088" y="5135563"/>
            <a:ext cx="30162" cy="25400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6945" name="AutoShape 4865"/>
          <p:cNvSpPr>
            <a:spLocks noChangeArrowheads="1"/>
          </p:cNvSpPr>
          <p:nvPr/>
        </p:nvSpPr>
        <p:spPr bwMode="auto">
          <a:xfrm>
            <a:off x="3757613" y="5116513"/>
            <a:ext cx="30162" cy="25400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6946" name="Oval 4866"/>
          <p:cNvSpPr>
            <a:spLocks noChangeArrowheads="1"/>
          </p:cNvSpPr>
          <p:nvPr/>
        </p:nvSpPr>
        <p:spPr bwMode="auto">
          <a:xfrm>
            <a:off x="3757613" y="5126038"/>
            <a:ext cx="25400" cy="23812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6947" name="Oval 4867"/>
          <p:cNvSpPr>
            <a:spLocks noChangeArrowheads="1"/>
          </p:cNvSpPr>
          <p:nvPr/>
        </p:nvSpPr>
        <p:spPr bwMode="auto">
          <a:xfrm>
            <a:off x="3767138" y="5103813"/>
            <a:ext cx="25400" cy="23812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6948" name="Oval 4868"/>
          <p:cNvSpPr>
            <a:spLocks noChangeArrowheads="1"/>
          </p:cNvSpPr>
          <p:nvPr/>
        </p:nvSpPr>
        <p:spPr bwMode="auto">
          <a:xfrm>
            <a:off x="3773488" y="5089525"/>
            <a:ext cx="25400" cy="23813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6949" name="Oval 4869"/>
          <p:cNvSpPr>
            <a:spLocks noChangeArrowheads="1"/>
          </p:cNvSpPr>
          <p:nvPr/>
        </p:nvSpPr>
        <p:spPr bwMode="auto">
          <a:xfrm>
            <a:off x="3778250" y="5078413"/>
            <a:ext cx="26988" cy="2222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6950" name="Oval 4870"/>
          <p:cNvSpPr>
            <a:spLocks noChangeArrowheads="1"/>
          </p:cNvSpPr>
          <p:nvPr/>
        </p:nvSpPr>
        <p:spPr bwMode="auto">
          <a:xfrm>
            <a:off x="3781425" y="5064125"/>
            <a:ext cx="26988" cy="23813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6951" name="Oval 4871"/>
          <p:cNvSpPr>
            <a:spLocks noChangeArrowheads="1"/>
          </p:cNvSpPr>
          <p:nvPr/>
        </p:nvSpPr>
        <p:spPr bwMode="auto">
          <a:xfrm>
            <a:off x="3787775" y="5056188"/>
            <a:ext cx="26988" cy="2222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6952" name="Oval 4872"/>
          <p:cNvSpPr>
            <a:spLocks noChangeArrowheads="1"/>
          </p:cNvSpPr>
          <p:nvPr/>
        </p:nvSpPr>
        <p:spPr bwMode="auto">
          <a:xfrm>
            <a:off x="3790950" y="5046663"/>
            <a:ext cx="26988" cy="23812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6953" name="Oval 4873"/>
          <p:cNvSpPr>
            <a:spLocks noChangeArrowheads="1"/>
          </p:cNvSpPr>
          <p:nvPr/>
        </p:nvSpPr>
        <p:spPr bwMode="auto">
          <a:xfrm>
            <a:off x="3794125" y="5033963"/>
            <a:ext cx="26988" cy="2222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6954" name="Oval 4874"/>
          <p:cNvSpPr>
            <a:spLocks noChangeArrowheads="1"/>
          </p:cNvSpPr>
          <p:nvPr/>
        </p:nvSpPr>
        <p:spPr bwMode="auto">
          <a:xfrm>
            <a:off x="3794125" y="5022850"/>
            <a:ext cx="26988" cy="2222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6955" name="Oval 4875"/>
          <p:cNvSpPr>
            <a:spLocks noChangeArrowheads="1"/>
          </p:cNvSpPr>
          <p:nvPr/>
        </p:nvSpPr>
        <p:spPr bwMode="auto">
          <a:xfrm>
            <a:off x="3794125" y="5008563"/>
            <a:ext cx="26988" cy="23812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6956" name="Oval 4876"/>
          <p:cNvSpPr>
            <a:spLocks noChangeArrowheads="1"/>
          </p:cNvSpPr>
          <p:nvPr/>
        </p:nvSpPr>
        <p:spPr bwMode="auto">
          <a:xfrm>
            <a:off x="3794125" y="4991100"/>
            <a:ext cx="26988" cy="23813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6957" name="Oval 4877"/>
          <p:cNvSpPr>
            <a:spLocks noChangeArrowheads="1"/>
          </p:cNvSpPr>
          <p:nvPr/>
        </p:nvSpPr>
        <p:spPr bwMode="auto">
          <a:xfrm>
            <a:off x="3790950" y="4979988"/>
            <a:ext cx="26988" cy="23812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6958" name="Oval 4878"/>
          <p:cNvSpPr>
            <a:spLocks noChangeArrowheads="1"/>
          </p:cNvSpPr>
          <p:nvPr/>
        </p:nvSpPr>
        <p:spPr bwMode="auto">
          <a:xfrm>
            <a:off x="3794125" y="5083175"/>
            <a:ext cx="26988" cy="23813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6959" name="Oval 4879"/>
          <p:cNvSpPr>
            <a:spLocks noChangeArrowheads="1"/>
          </p:cNvSpPr>
          <p:nvPr/>
        </p:nvSpPr>
        <p:spPr bwMode="auto">
          <a:xfrm>
            <a:off x="3794125" y="5072063"/>
            <a:ext cx="26988" cy="23812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6960" name="Oval 4880"/>
          <p:cNvSpPr>
            <a:spLocks noChangeArrowheads="1"/>
          </p:cNvSpPr>
          <p:nvPr/>
        </p:nvSpPr>
        <p:spPr bwMode="auto">
          <a:xfrm>
            <a:off x="3794125" y="5057775"/>
            <a:ext cx="26988" cy="23813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6961" name="Oval 4881"/>
          <p:cNvSpPr>
            <a:spLocks noChangeArrowheads="1"/>
          </p:cNvSpPr>
          <p:nvPr/>
        </p:nvSpPr>
        <p:spPr bwMode="auto">
          <a:xfrm>
            <a:off x="3794125" y="5041900"/>
            <a:ext cx="26988" cy="23813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6962" name="Oval 4882"/>
          <p:cNvSpPr>
            <a:spLocks noChangeArrowheads="1"/>
          </p:cNvSpPr>
          <p:nvPr/>
        </p:nvSpPr>
        <p:spPr bwMode="auto">
          <a:xfrm>
            <a:off x="3790950" y="5030788"/>
            <a:ext cx="26988" cy="23812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6963" name="Oval 4883"/>
          <p:cNvSpPr>
            <a:spLocks noChangeArrowheads="1"/>
          </p:cNvSpPr>
          <p:nvPr/>
        </p:nvSpPr>
        <p:spPr bwMode="auto">
          <a:xfrm>
            <a:off x="3794125" y="5097463"/>
            <a:ext cx="26988" cy="23812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6964" name="Oval 4884"/>
          <p:cNvSpPr>
            <a:spLocks noChangeArrowheads="1"/>
          </p:cNvSpPr>
          <p:nvPr/>
        </p:nvSpPr>
        <p:spPr bwMode="auto">
          <a:xfrm>
            <a:off x="3790950" y="5105400"/>
            <a:ext cx="26988" cy="23813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6965" name="Oval 4885"/>
          <p:cNvSpPr>
            <a:spLocks noChangeArrowheads="1"/>
          </p:cNvSpPr>
          <p:nvPr/>
        </p:nvSpPr>
        <p:spPr bwMode="auto">
          <a:xfrm>
            <a:off x="3794125" y="5113338"/>
            <a:ext cx="26988" cy="23812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6966" name="Oval 4886"/>
          <p:cNvSpPr>
            <a:spLocks noChangeArrowheads="1"/>
          </p:cNvSpPr>
          <p:nvPr/>
        </p:nvSpPr>
        <p:spPr bwMode="auto">
          <a:xfrm>
            <a:off x="3794125" y="5124450"/>
            <a:ext cx="26988" cy="23813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6967" name="Oval 4887"/>
          <p:cNvSpPr>
            <a:spLocks noChangeArrowheads="1"/>
          </p:cNvSpPr>
          <p:nvPr/>
        </p:nvSpPr>
        <p:spPr bwMode="auto">
          <a:xfrm>
            <a:off x="3794125" y="5138738"/>
            <a:ext cx="26988" cy="23812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6968" name="Oval 4888"/>
          <p:cNvSpPr>
            <a:spLocks noChangeArrowheads="1"/>
          </p:cNvSpPr>
          <p:nvPr/>
        </p:nvSpPr>
        <p:spPr bwMode="auto">
          <a:xfrm>
            <a:off x="3794125" y="5153025"/>
            <a:ext cx="26988" cy="23813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6969" name="Oval 4889"/>
          <p:cNvSpPr>
            <a:spLocks noChangeArrowheads="1"/>
          </p:cNvSpPr>
          <p:nvPr/>
        </p:nvSpPr>
        <p:spPr bwMode="auto">
          <a:xfrm>
            <a:off x="3794125" y="5167313"/>
            <a:ext cx="26988" cy="2222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6970" name="Oval 4890"/>
          <p:cNvSpPr>
            <a:spLocks noChangeArrowheads="1"/>
          </p:cNvSpPr>
          <p:nvPr/>
        </p:nvSpPr>
        <p:spPr bwMode="auto">
          <a:xfrm>
            <a:off x="3790950" y="5183188"/>
            <a:ext cx="26988" cy="23812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6971" name="Oval 4891"/>
          <p:cNvSpPr>
            <a:spLocks noChangeArrowheads="1"/>
          </p:cNvSpPr>
          <p:nvPr/>
        </p:nvSpPr>
        <p:spPr bwMode="auto">
          <a:xfrm>
            <a:off x="3794125" y="5197475"/>
            <a:ext cx="26988" cy="23813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6972" name="Oval 4892"/>
          <p:cNvSpPr>
            <a:spLocks noChangeArrowheads="1"/>
          </p:cNvSpPr>
          <p:nvPr/>
        </p:nvSpPr>
        <p:spPr bwMode="auto">
          <a:xfrm>
            <a:off x="3797300" y="5213350"/>
            <a:ext cx="25400" cy="23813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6973" name="Oval 4893"/>
          <p:cNvSpPr>
            <a:spLocks noChangeArrowheads="1"/>
          </p:cNvSpPr>
          <p:nvPr/>
        </p:nvSpPr>
        <p:spPr bwMode="auto">
          <a:xfrm>
            <a:off x="3810000" y="5222875"/>
            <a:ext cx="25400" cy="2222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6974" name="Oval 4894"/>
          <p:cNvSpPr>
            <a:spLocks noChangeArrowheads="1"/>
          </p:cNvSpPr>
          <p:nvPr/>
        </p:nvSpPr>
        <p:spPr bwMode="auto">
          <a:xfrm>
            <a:off x="3822700" y="5230813"/>
            <a:ext cx="25400" cy="23812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6975" name="Oval 4895"/>
          <p:cNvSpPr>
            <a:spLocks noChangeArrowheads="1"/>
          </p:cNvSpPr>
          <p:nvPr/>
        </p:nvSpPr>
        <p:spPr bwMode="auto">
          <a:xfrm>
            <a:off x="3830638" y="5230813"/>
            <a:ext cx="26987" cy="23812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6976" name="Oval 4896"/>
          <p:cNvSpPr>
            <a:spLocks noChangeArrowheads="1"/>
          </p:cNvSpPr>
          <p:nvPr/>
        </p:nvSpPr>
        <p:spPr bwMode="auto">
          <a:xfrm>
            <a:off x="3846513" y="5227638"/>
            <a:ext cx="25400" cy="23812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6977" name="Oval 4897"/>
          <p:cNvSpPr>
            <a:spLocks noChangeArrowheads="1"/>
          </p:cNvSpPr>
          <p:nvPr/>
        </p:nvSpPr>
        <p:spPr bwMode="auto">
          <a:xfrm>
            <a:off x="3862388" y="5219700"/>
            <a:ext cx="25400" cy="23813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6978" name="Oval 4898"/>
          <p:cNvSpPr>
            <a:spLocks noChangeArrowheads="1"/>
          </p:cNvSpPr>
          <p:nvPr/>
        </p:nvSpPr>
        <p:spPr bwMode="auto">
          <a:xfrm>
            <a:off x="3871913" y="5211763"/>
            <a:ext cx="25400" cy="2222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6979" name="Oval 4899"/>
          <p:cNvSpPr>
            <a:spLocks noChangeArrowheads="1"/>
          </p:cNvSpPr>
          <p:nvPr/>
        </p:nvSpPr>
        <p:spPr bwMode="auto">
          <a:xfrm>
            <a:off x="3883025" y="5202238"/>
            <a:ext cx="26988" cy="23812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6980" name="Oval 4900"/>
          <p:cNvSpPr>
            <a:spLocks noChangeArrowheads="1"/>
          </p:cNvSpPr>
          <p:nvPr/>
        </p:nvSpPr>
        <p:spPr bwMode="auto">
          <a:xfrm>
            <a:off x="3892550" y="5191125"/>
            <a:ext cx="26988" cy="23813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6981" name="Oval 4901"/>
          <p:cNvSpPr>
            <a:spLocks noChangeArrowheads="1"/>
          </p:cNvSpPr>
          <p:nvPr/>
        </p:nvSpPr>
        <p:spPr bwMode="auto">
          <a:xfrm>
            <a:off x="3898900" y="5178425"/>
            <a:ext cx="25400" cy="2222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6982" name="Oval 4902"/>
          <p:cNvSpPr>
            <a:spLocks noChangeArrowheads="1"/>
          </p:cNvSpPr>
          <p:nvPr/>
        </p:nvSpPr>
        <p:spPr bwMode="auto">
          <a:xfrm>
            <a:off x="3908425" y="5164138"/>
            <a:ext cx="25400" cy="23812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6983" name="Oval 4903"/>
          <p:cNvSpPr>
            <a:spLocks noChangeArrowheads="1"/>
          </p:cNvSpPr>
          <p:nvPr/>
        </p:nvSpPr>
        <p:spPr bwMode="auto">
          <a:xfrm>
            <a:off x="3911600" y="5149850"/>
            <a:ext cx="25400" cy="23813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6984" name="Oval 4904"/>
          <p:cNvSpPr>
            <a:spLocks noChangeArrowheads="1"/>
          </p:cNvSpPr>
          <p:nvPr/>
        </p:nvSpPr>
        <p:spPr bwMode="auto">
          <a:xfrm>
            <a:off x="3919538" y="5135563"/>
            <a:ext cx="26987" cy="23812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6985" name="Oval 4905"/>
          <p:cNvSpPr>
            <a:spLocks noChangeArrowheads="1"/>
          </p:cNvSpPr>
          <p:nvPr/>
        </p:nvSpPr>
        <p:spPr bwMode="auto">
          <a:xfrm>
            <a:off x="3922713" y="5124450"/>
            <a:ext cx="26987" cy="23813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6986" name="Oval 4906"/>
          <p:cNvSpPr>
            <a:spLocks noChangeArrowheads="1"/>
          </p:cNvSpPr>
          <p:nvPr/>
        </p:nvSpPr>
        <p:spPr bwMode="auto">
          <a:xfrm>
            <a:off x="3929063" y="5111750"/>
            <a:ext cx="26987" cy="2222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6987" name="Oval 4907"/>
          <p:cNvSpPr>
            <a:spLocks noChangeArrowheads="1"/>
          </p:cNvSpPr>
          <p:nvPr/>
        </p:nvSpPr>
        <p:spPr bwMode="auto">
          <a:xfrm>
            <a:off x="3935413" y="5097463"/>
            <a:ext cx="26987" cy="23812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6988" name="Oval 4908"/>
          <p:cNvSpPr>
            <a:spLocks noChangeArrowheads="1"/>
          </p:cNvSpPr>
          <p:nvPr/>
        </p:nvSpPr>
        <p:spPr bwMode="auto">
          <a:xfrm>
            <a:off x="3941763" y="5083175"/>
            <a:ext cx="25400" cy="23813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6989" name="Oval 4909"/>
          <p:cNvSpPr>
            <a:spLocks noChangeArrowheads="1"/>
          </p:cNvSpPr>
          <p:nvPr/>
        </p:nvSpPr>
        <p:spPr bwMode="auto">
          <a:xfrm>
            <a:off x="3948113" y="5060950"/>
            <a:ext cx="25400" cy="25400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6990" name="Oval 4910"/>
          <p:cNvSpPr>
            <a:spLocks noChangeArrowheads="1"/>
          </p:cNvSpPr>
          <p:nvPr/>
        </p:nvSpPr>
        <p:spPr bwMode="auto">
          <a:xfrm>
            <a:off x="3957638" y="5045075"/>
            <a:ext cx="25400" cy="25400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6991" name="Oval 4911"/>
          <p:cNvSpPr>
            <a:spLocks noChangeArrowheads="1"/>
          </p:cNvSpPr>
          <p:nvPr/>
        </p:nvSpPr>
        <p:spPr bwMode="auto">
          <a:xfrm>
            <a:off x="3963988" y="5032375"/>
            <a:ext cx="25400" cy="23813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6992" name="Oval 4912"/>
          <p:cNvSpPr>
            <a:spLocks noChangeArrowheads="1"/>
          </p:cNvSpPr>
          <p:nvPr/>
        </p:nvSpPr>
        <p:spPr bwMode="auto">
          <a:xfrm>
            <a:off x="3968750" y="5018088"/>
            <a:ext cx="26988" cy="23812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6993" name="Oval 4913"/>
          <p:cNvSpPr>
            <a:spLocks noChangeArrowheads="1"/>
          </p:cNvSpPr>
          <p:nvPr/>
        </p:nvSpPr>
        <p:spPr bwMode="auto">
          <a:xfrm>
            <a:off x="3968750" y="5005388"/>
            <a:ext cx="26988" cy="25400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6994" name="Oval 4914"/>
          <p:cNvSpPr>
            <a:spLocks noChangeArrowheads="1"/>
          </p:cNvSpPr>
          <p:nvPr/>
        </p:nvSpPr>
        <p:spPr bwMode="auto">
          <a:xfrm>
            <a:off x="3968750" y="4989513"/>
            <a:ext cx="26988" cy="2222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6995" name="Oval 4915"/>
          <p:cNvSpPr>
            <a:spLocks noChangeArrowheads="1"/>
          </p:cNvSpPr>
          <p:nvPr/>
        </p:nvSpPr>
        <p:spPr bwMode="auto">
          <a:xfrm>
            <a:off x="3968750" y="4970463"/>
            <a:ext cx="26988" cy="25400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6996" name="Oval 4916"/>
          <p:cNvSpPr>
            <a:spLocks noChangeArrowheads="1"/>
          </p:cNvSpPr>
          <p:nvPr/>
        </p:nvSpPr>
        <p:spPr bwMode="auto">
          <a:xfrm>
            <a:off x="3965575" y="4979988"/>
            <a:ext cx="25400" cy="25400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6997" name="Oval 4917"/>
          <p:cNvSpPr>
            <a:spLocks noChangeArrowheads="1"/>
          </p:cNvSpPr>
          <p:nvPr/>
        </p:nvSpPr>
        <p:spPr bwMode="auto">
          <a:xfrm>
            <a:off x="3967163" y="4992688"/>
            <a:ext cx="26987" cy="25400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6998" name="Oval 4918"/>
          <p:cNvSpPr>
            <a:spLocks noChangeArrowheads="1"/>
          </p:cNvSpPr>
          <p:nvPr/>
        </p:nvSpPr>
        <p:spPr bwMode="auto">
          <a:xfrm>
            <a:off x="3965575" y="5006975"/>
            <a:ext cx="25400" cy="25400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6999" name="Oval 4919"/>
          <p:cNvSpPr>
            <a:spLocks noChangeArrowheads="1"/>
          </p:cNvSpPr>
          <p:nvPr/>
        </p:nvSpPr>
        <p:spPr bwMode="auto">
          <a:xfrm>
            <a:off x="3965575" y="5024438"/>
            <a:ext cx="25400" cy="25400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000" name="Oval 4920"/>
          <p:cNvSpPr>
            <a:spLocks noChangeArrowheads="1"/>
          </p:cNvSpPr>
          <p:nvPr/>
        </p:nvSpPr>
        <p:spPr bwMode="auto">
          <a:xfrm>
            <a:off x="3965575" y="5038725"/>
            <a:ext cx="25400" cy="25400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001" name="Oval 4921"/>
          <p:cNvSpPr>
            <a:spLocks noChangeArrowheads="1"/>
          </p:cNvSpPr>
          <p:nvPr/>
        </p:nvSpPr>
        <p:spPr bwMode="auto">
          <a:xfrm>
            <a:off x="3965575" y="5046663"/>
            <a:ext cx="25400" cy="25400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002" name="Oval 4922"/>
          <p:cNvSpPr>
            <a:spLocks noChangeArrowheads="1"/>
          </p:cNvSpPr>
          <p:nvPr/>
        </p:nvSpPr>
        <p:spPr bwMode="auto">
          <a:xfrm>
            <a:off x="3965575" y="5056188"/>
            <a:ext cx="25400" cy="25400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003" name="Oval 4923"/>
          <p:cNvSpPr>
            <a:spLocks noChangeArrowheads="1"/>
          </p:cNvSpPr>
          <p:nvPr/>
        </p:nvSpPr>
        <p:spPr bwMode="auto">
          <a:xfrm>
            <a:off x="3965575" y="5062538"/>
            <a:ext cx="25400" cy="25400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004" name="Oval 4924"/>
          <p:cNvSpPr>
            <a:spLocks noChangeArrowheads="1"/>
          </p:cNvSpPr>
          <p:nvPr/>
        </p:nvSpPr>
        <p:spPr bwMode="auto">
          <a:xfrm>
            <a:off x="3965575" y="5073650"/>
            <a:ext cx="25400" cy="25400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005" name="Oval 4925"/>
          <p:cNvSpPr>
            <a:spLocks noChangeArrowheads="1"/>
          </p:cNvSpPr>
          <p:nvPr/>
        </p:nvSpPr>
        <p:spPr bwMode="auto">
          <a:xfrm>
            <a:off x="3967163" y="5089525"/>
            <a:ext cx="26987" cy="23813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006" name="Oval 4926"/>
          <p:cNvSpPr>
            <a:spLocks noChangeArrowheads="1"/>
          </p:cNvSpPr>
          <p:nvPr/>
        </p:nvSpPr>
        <p:spPr bwMode="auto">
          <a:xfrm>
            <a:off x="3967163" y="5102225"/>
            <a:ext cx="26987" cy="25400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007" name="Oval 4927"/>
          <p:cNvSpPr>
            <a:spLocks noChangeArrowheads="1"/>
          </p:cNvSpPr>
          <p:nvPr/>
        </p:nvSpPr>
        <p:spPr bwMode="auto">
          <a:xfrm>
            <a:off x="3967163" y="5118100"/>
            <a:ext cx="26987" cy="23813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008" name="Oval 4928"/>
          <p:cNvSpPr>
            <a:spLocks noChangeArrowheads="1"/>
          </p:cNvSpPr>
          <p:nvPr/>
        </p:nvSpPr>
        <p:spPr bwMode="auto">
          <a:xfrm>
            <a:off x="3967163" y="5126038"/>
            <a:ext cx="26987" cy="25400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009" name="Oval 4929"/>
          <p:cNvSpPr>
            <a:spLocks noChangeArrowheads="1"/>
          </p:cNvSpPr>
          <p:nvPr/>
        </p:nvSpPr>
        <p:spPr bwMode="auto">
          <a:xfrm>
            <a:off x="3967163" y="5140325"/>
            <a:ext cx="26987" cy="25400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010" name="Oval 4930"/>
          <p:cNvSpPr>
            <a:spLocks noChangeArrowheads="1"/>
          </p:cNvSpPr>
          <p:nvPr/>
        </p:nvSpPr>
        <p:spPr bwMode="auto">
          <a:xfrm>
            <a:off x="3967163" y="5153025"/>
            <a:ext cx="26987" cy="23813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011" name="Oval 4931"/>
          <p:cNvSpPr>
            <a:spLocks noChangeArrowheads="1"/>
          </p:cNvSpPr>
          <p:nvPr/>
        </p:nvSpPr>
        <p:spPr bwMode="auto">
          <a:xfrm>
            <a:off x="3967163" y="5167313"/>
            <a:ext cx="26987" cy="23812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012" name="Oval 4932"/>
          <p:cNvSpPr>
            <a:spLocks noChangeArrowheads="1"/>
          </p:cNvSpPr>
          <p:nvPr/>
        </p:nvSpPr>
        <p:spPr bwMode="auto">
          <a:xfrm>
            <a:off x="3967163" y="5172075"/>
            <a:ext cx="26987" cy="25400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013" name="Oval 4933"/>
          <p:cNvSpPr>
            <a:spLocks noChangeArrowheads="1"/>
          </p:cNvSpPr>
          <p:nvPr/>
        </p:nvSpPr>
        <p:spPr bwMode="auto">
          <a:xfrm>
            <a:off x="3967163" y="5187950"/>
            <a:ext cx="26987" cy="23813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014" name="Oval 4934"/>
          <p:cNvSpPr>
            <a:spLocks noChangeArrowheads="1"/>
          </p:cNvSpPr>
          <p:nvPr/>
        </p:nvSpPr>
        <p:spPr bwMode="auto">
          <a:xfrm>
            <a:off x="3967163" y="5195888"/>
            <a:ext cx="26987" cy="25400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015" name="Oval 4935"/>
          <p:cNvSpPr>
            <a:spLocks noChangeArrowheads="1"/>
          </p:cNvSpPr>
          <p:nvPr/>
        </p:nvSpPr>
        <p:spPr bwMode="auto">
          <a:xfrm>
            <a:off x="3967163" y="5210175"/>
            <a:ext cx="26987" cy="23813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016" name="Oval 4936"/>
          <p:cNvSpPr>
            <a:spLocks noChangeArrowheads="1"/>
          </p:cNvSpPr>
          <p:nvPr/>
        </p:nvSpPr>
        <p:spPr bwMode="auto">
          <a:xfrm>
            <a:off x="3967163" y="5222875"/>
            <a:ext cx="26987" cy="23813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017" name="Oval 4937"/>
          <p:cNvSpPr>
            <a:spLocks noChangeArrowheads="1"/>
          </p:cNvSpPr>
          <p:nvPr/>
        </p:nvSpPr>
        <p:spPr bwMode="auto">
          <a:xfrm>
            <a:off x="3970338" y="5235575"/>
            <a:ext cx="26987" cy="25400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018" name="Oval 4938"/>
          <p:cNvSpPr>
            <a:spLocks noChangeArrowheads="1"/>
          </p:cNvSpPr>
          <p:nvPr/>
        </p:nvSpPr>
        <p:spPr bwMode="auto">
          <a:xfrm>
            <a:off x="3967163" y="5238750"/>
            <a:ext cx="26987" cy="25400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019" name="Oval 4939"/>
          <p:cNvSpPr>
            <a:spLocks noChangeArrowheads="1"/>
          </p:cNvSpPr>
          <p:nvPr/>
        </p:nvSpPr>
        <p:spPr bwMode="auto">
          <a:xfrm>
            <a:off x="3970338" y="5254625"/>
            <a:ext cx="26987" cy="23813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020" name="Oval 4940"/>
          <p:cNvSpPr>
            <a:spLocks noChangeArrowheads="1"/>
          </p:cNvSpPr>
          <p:nvPr/>
        </p:nvSpPr>
        <p:spPr bwMode="auto">
          <a:xfrm>
            <a:off x="3970338" y="5259388"/>
            <a:ext cx="26987" cy="25400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021" name="Oval 4941"/>
          <p:cNvSpPr>
            <a:spLocks noChangeArrowheads="1"/>
          </p:cNvSpPr>
          <p:nvPr/>
        </p:nvSpPr>
        <p:spPr bwMode="auto">
          <a:xfrm>
            <a:off x="3967163" y="5273675"/>
            <a:ext cx="26987" cy="25400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022" name="Oval 4942"/>
          <p:cNvSpPr>
            <a:spLocks noChangeArrowheads="1"/>
          </p:cNvSpPr>
          <p:nvPr/>
        </p:nvSpPr>
        <p:spPr bwMode="auto">
          <a:xfrm>
            <a:off x="3967163" y="5283200"/>
            <a:ext cx="26987" cy="23813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023" name="Oval 4943"/>
          <p:cNvSpPr>
            <a:spLocks noChangeArrowheads="1"/>
          </p:cNvSpPr>
          <p:nvPr/>
        </p:nvSpPr>
        <p:spPr bwMode="auto">
          <a:xfrm>
            <a:off x="3967163" y="5297488"/>
            <a:ext cx="26987" cy="25400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024" name="Oval 4944"/>
          <p:cNvSpPr>
            <a:spLocks noChangeArrowheads="1"/>
          </p:cNvSpPr>
          <p:nvPr/>
        </p:nvSpPr>
        <p:spPr bwMode="auto">
          <a:xfrm>
            <a:off x="3967163" y="5311775"/>
            <a:ext cx="26987" cy="23813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025" name="Oval 4945"/>
          <p:cNvSpPr>
            <a:spLocks noChangeArrowheads="1"/>
          </p:cNvSpPr>
          <p:nvPr/>
        </p:nvSpPr>
        <p:spPr bwMode="auto">
          <a:xfrm>
            <a:off x="3967163" y="5322888"/>
            <a:ext cx="26987" cy="25400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026" name="Oval 4946"/>
          <p:cNvSpPr>
            <a:spLocks noChangeArrowheads="1"/>
          </p:cNvSpPr>
          <p:nvPr/>
        </p:nvSpPr>
        <p:spPr bwMode="auto">
          <a:xfrm>
            <a:off x="3967163" y="5337175"/>
            <a:ext cx="26987" cy="25400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027" name="Oval 4947"/>
          <p:cNvSpPr>
            <a:spLocks noChangeArrowheads="1"/>
          </p:cNvSpPr>
          <p:nvPr/>
        </p:nvSpPr>
        <p:spPr bwMode="auto">
          <a:xfrm>
            <a:off x="3967163" y="5349875"/>
            <a:ext cx="26987" cy="25400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028" name="Oval 4948"/>
          <p:cNvSpPr>
            <a:spLocks noChangeArrowheads="1"/>
          </p:cNvSpPr>
          <p:nvPr/>
        </p:nvSpPr>
        <p:spPr bwMode="auto">
          <a:xfrm>
            <a:off x="3967163" y="5364163"/>
            <a:ext cx="26987" cy="25400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029" name="Oval 4949"/>
          <p:cNvSpPr>
            <a:spLocks noChangeArrowheads="1"/>
          </p:cNvSpPr>
          <p:nvPr/>
        </p:nvSpPr>
        <p:spPr bwMode="auto">
          <a:xfrm>
            <a:off x="3967163" y="5368925"/>
            <a:ext cx="26987" cy="25400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030" name="Oval 4950"/>
          <p:cNvSpPr>
            <a:spLocks noChangeArrowheads="1"/>
          </p:cNvSpPr>
          <p:nvPr/>
        </p:nvSpPr>
        <p:spPr bwMode="auto">
          <a:xfrm>
            <a:off x="3967163" y="5384800"/>
            <a:ext cx="26987" cy="25400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031" name="Oval 4951"/>
          <p:cNvSpPr>
            <a:spLocks noChangeArrowheads="1"/>
          </p:cNvSpPr>
          <p:nvPr/>
        </p:nvSpPr>
        <p:spPr bwMode="auto">
          <a:xfrm>
            <a:off x="3967163" y="5392738"/>
            <a:ext cx="26987" cy="25400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032" name="Oval 4952"/>
          <p:cNvSpPr>
            <a:spLocks noChangeArrowheads="1"/>
          </p:cNvSpPr>
          <p:nvPr/>
        </p:nvSpPr>
        <p:spPr bwMode="auto">
          <a:xfrm>
            <a:off x="3967163" y="5408613"/>
            <a:ext cx="26987" cy="23812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033" name="Oval 4953"/>
          <p:cNvSpPr>
            <a:spLocks noChangeArrowheads="1"/>
          </p:cNvSpPr>
          <p:nvPr/>
        </p:nvSpPr>
        <p:spPr bwMode="auto">
          <a:xfrm>
            <a:off x="3967163" y="5419725"/>
            <a:ext cx="26987" cy="25400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034" name="Oval 4954"/>
          <p:cNvSpPr>
            <a:spLocks noChangeArrowheads="1"/>
          </p:cNvSpPr>
          <p:nvPr/>
        </p:nvSpPr>
        <p:spPr bwMode="auto">
          <a:xfrm>
            <a:off x="3970338" y="5434013"/>
            <a:ext cx="26987" cy="23812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035" name="Oval 4955"/>
          <p:cNvSpPr>
            <a:spLocks noChangeArrowheads="1"/>
          </p:cNvSpPr>
          <p:nvPr/>
        </p:nvSpPr>
        <p:spPr bwMode="auto">
          <a:xfrm>
            <a:off x="3967163" y="5440363"/>
            <a:ext cx="26987" cy="23812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036" name="Oval 4956"/>
          <p:cNvSpPr>
            <a:spLocks noChangeArrowheads="1"/>
          </p:cNvSpPr>
          <p:nvPr/>
        </p:nvSpPr>
        <p:spPr bwMode="auto">
          <a:xfrm>
            <a:off x="3970338" y="5451475"/>
            <a:ext cx="26987" cy="25400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037" name="Oval 4957"/>
          <p:cNvSpPr>
            <a:spLocks noChangeArrowheads="1"/>
          </p:cNvSpPr>
          <p:nvPr/>
        </p:nvSpPr>
        <p:spPr bwMode="auto">
          <a:xfrm>
            <a:off x="3967163" y="5456238"/>
            <a:ext cx="26987" cy="25400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038" name="Oval 4958"/>
          <p:cNvSpPr>
            <a:spLocks noChangeArrowheads="1"/>
          </p:cNvSpPr>
          <p:nvPr/>
        </p:nvSpPr>
        <p:spPr bwMode="auto">
          <a:xfrm>
            <a:off x="3967163" y="5472113"/>
            <a:ext cx="26987" cy="23812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039" name="Oval 4959"/>
          <p:cNvSpPr>
            <a:spLocks noChangeArrowheads="1"/>
          </p:cNvSpPr>
          <p:nvPr/>
        </p:nvSpPr>
        <p:spPr bwMode="auto">
          <a:xfrm>
            <a:off x="3967163" y="5480050"/>
            <a:ext cx="26987" cy="25400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040" name="Oval 4960"/>
          <p:cNvSpPr>
            <a:spLocks noChangeArrowheads="1"/>
          </p:cNvSpPr>
          <p:nvPr/>
        </p:nvSpPr>
        <p:spPr bwMode="auto">
          <a:xfrm>
            <a:off x="3975100" y="5103813"/>
            <a:ext cx="26988" cy="25400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041" name="Oval 4961"/>
          <p:cNvSpPr>
            <a:spLocks noChangeArrowheads="1"/>
          </p:cNvSpPr>
          <p:nvPr/>
        </p:nvSpPr>
        <p:spPr bwMode="auto">
          <a:xfrm>
            <a:off x="3970338" y="5145088"/>
            <a:ext cx="26987" cy="23812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042" name="Oval 4962"/>
          <p:cNvSpPr>
            <a:spLocks noChangeArrowheads="1"/>
          </p:cNvSpPr>
          <p:nvPr/>
        </p:nvSpPr>
        <p:spPr bwMode="auto">
          <a:xfrm>
            <a:off x="3981450" y="5091113"/>
            <a:ext cx="26988" cy="25400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043" name="Oval 4963"/>
          <p:cNvSpPr>
            <a:spLocks noChangeArrowheads="1"/>
          </p:cNvSpPr>
          <p:nvPr/>
        </p:nvSpPr>
        <p:spPr bwMode="auto">
          <a:xfrm>
            <a:off x="3989388" y="5076825"/>
            <a:ext cx="25400" cy="23813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044" name="Oval 4964"/>
          <p:cNvSpPr>
            <a:spLocks noChangeArrowheads="1"/>
          </p:cNvSpPr>
          <p:nvPr/>
        </p:nvSpPr>
        <p:spPr bwMode="auto">
          <a:xfrm>
            <a:off x="3995738" y="5065713"/>
            <a:ext cx="25400" cy="23812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045" name="Oval 4965"/>
          <p:cNvSpPr>
            <a:spLocks noChangeArrowheads="1"/>
          </p:cNvSpPr>
          <p:nvPr/>
        </p:nvSpPr>
        <p:spPr bwMode="auto">
          <a:xfrm>
            <a:off x="4002088" y="5054600"/>
            <a:ext cx="25400" cy="23813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046" name="Oval 4966"/>
          <p:cNvSpPr>
            <a:spLocks noChangeArrowheads="1"/>
          </p:cNvSpPr>
          <p:nvPr/>
        </p:nvSpPr>
        <p:spPr bwMode="auto">
          <a:xfrm>
            <a:off x="4005263" y="5046663"/>
            <a:ext cx="25400" cy="25400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047" name="Oval 4967"/>
          <p:cNvSpPr>
            <a:spLocks noChangeArrowheads="1"/>
          </p:cNvSpPr>
          <p:nvPr/>
        </p:nvSpPr>
        <p:spPr bwMode="auto">
          <a:xfrm>
            <a:off x="4014788" y="5038725"/>
            <a:ext cx="25400" cy="25400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048" name="Oval 4968"/>
          <p:cNvSpPr>
            <a:spLocks noChangeArrowheads="1"/>
          </p:cNvSpPr>
          <p:nvPr/>
        </p:nvSpPr>
        <p:spPr bwMode="auto">
          <a:xfrm>
            <a:off x="4019550" y="5030788"/>
            <a:ext cx="26988" cy="25400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049" name="Oval 4969"/>
          <p:cNvSpPr>
            <a:spLocks noChangeArrowheads="1"/>
          </p:cNvSpPr>
          <p:nvPr/>
        </p:nvSpPr>
        <p:spPr bwMode="auto">
          <a:xfrm>
            <a:off x="4029075" y="5022850"/>
            <a:ext cx="26988" cy="2222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050" name="Oval 4970"/>
          <p:cNvSpPr>
            <a:spLocks noChangeArrowheads="1"/>
          </p:cNvSpPr>
          <p:nvPr/>
        </p:nvSpPr>
        <p:spPr bwMode="auto">
          <a:xfrm>
            <a:off x="4038600" y="5011738"/>
            <a:ext cx="25400" cy="25400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051" name="Oval 4971"/>
          <p:cNvSpPr>
            <a:spLocks noChangeArrowheads="1"/>
          </p:cNvSpPr>
          <p:nvPr/>
        </p:nvSpPr>
        <p:spPr bwMode="auto">
          <a:xfrm>
            <a:off x="4048125" y="5000625"/>
            <a:ext cx="25400" cy="25400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052" name="Oval 4972"/>
          <p:cNvSpPr>
            <a:spLocks noChangeArrowheads="1"/>
          </p:cNvSpPr>
          <p:nvPr/>
        </p:nvSpPr>
        <p:spPr bwMode="auto">
          <a:xfrm>
            <a:off x="4057650" y="4992688"/>
            <a:ext cx="25400" cy="25400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053" name="Oval 4973"/>
          <p:cNvSpPr>
            <a:spLocks noChangeArrowheads="1"/>
          </p:cNvSpPr>
          <p:nvPr/>
        </p:nvSpPr>
        <p:spPr bwMode="auto">
          <a:xfrm>
            <a:off x="4065588" y="4979988"/>
            <a:ext cx="26987" cy="25400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054" name="Oval 4974"/>
          <p:cNvSpPr>
            <a:spLocks noChangeArrowheads="1"/>
          </p:cNvSpPr>
          <p:nvPr/>
        </p:nvSpPr>
        <p:spPr bwMode="auto">
          <a:xfrm>
            <a:off x="4081463" y="4972050"/>
            <a:ext cx="26987" cy="25400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055" name="Oval 4975"/>
          <p:cNvSpPr>
            <a:spLocks noChangeArrowheads="1"/>
          </p:cNvSpPr>
          <p:nvPr/>
        </p:nvSpPr>
        <p:spPr bwMode="auto">
          <a:xfrm>
            <a:off x="4097338" y="4968875"/>
            <a:ext cx="25400" cy="25400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056" name="Oval 4976"/>
          <p:cNvSpPr>
            <a:spLocks noChangeArrowheads="1"/>
          </p:cNvSpPr>
          <p:nvPr/>
        </p:nvSpPr>
        <p:spPr bwMode="auto">
          <a:xfrm>
            <a:off x="4111625" y="4967288"/>
            <a:ext cx="26988" cy="23812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057" name="Oval 4977"/>
          <p:cNvSpPr>
            <a:spLocks noChangeArrowheads="1"/>
          </p:cNvSpPr>
          <p:nvPr/>
        </p:nvSpPr>
        <p:spPr bwMode="auto">
          <a:xfrm>
            <a:off x="4127500" y="4967288"/>
            <a:ext cx="26988" cy="23812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058" name="Oval 4978"/>
          <p:cNvSpPr>
            <a:spLocks noChangeArrowheads="1"/>
          </p:cNvSpPr>
          <p:nvPr/>
        </p:nvSpPr>
        <p:spPr bwMode="auto">
          <a:xfrm>
            <a:off x="4138613" y="4972050"/>
            <a:ext cx="25400" cy="25400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059" name="Oval 4979"/>
          <p:cNvSpPr>
            <a:spLocks noChangeArrowheads="1"/>
          </p:cNvSpPr>
          <p:nvPr/>
        </p:nvSpPr>
        <p:spPr bwMode="auto">
          <a:xfrm>
            <a:off x="4149725" y="4979988"/>
            <a:ext cx="25400" cy="25400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060" name="Oval 4980"/>
          <p:cNvSpPr>
            <a:spLocks noChangeArrowheads="1"/>
          </p:cNvSpPr>
          <p:nvPr/>
        </p:nvSpPr>
        <p:spPr bwMode="auto">
          <a:xfrm>
            <a:off x="4157663" y="4989513"/>
            <a:ext cx="26987" cy="23812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061" name="Oval 4981"/>
          <p:cNvSpPr>
            <a:spLocks noChangeArrowheads="1"/>
          </p:cNvSpPr>
          <p:nvPr/>
        </p:nvSpPr>
        <p:spPr bwMode="auto">
          <a:xfrm>
            <a:off x="4167188" y="5003800"/>
            <a:ext cx="26987" cy="25400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062" name="Oval 4982"/>
          <p:cNvSpPr>
            <a:spLocks noChangeArrowheads="1"/>
          </p:cNvSpPr>
          <p:nvPr/>
        </p:nvSpPr>
        <p:spPr bwMode="auto">
          <a:xfrm>
            <a:off x="4173538" y="5019675"/>
            <a:ext cx="26987" cy="23813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063" name="Oval 4983"/>
          <p:cNvSpPr>
            <a:spLocks noChangeArrowheads="1"/>
          </p:cNvSpPr>
          <p:nvPr/>
        </p:nvSpPr>
        <p:spPr bwMode="auto">
          <a:xfrm>
            <a:off x="4176713" y="5032375"/>
            <a:ext cx="26987" cy="23813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064" name="Oval 4984"/>
          <p:cNvSpPr>
            <a:spLocks noChangeArrowheads="1"/>
          </p:cNvSpPr>
          <p:nvPr/>
        </p:nvSpPr>
        <p:spPr bwMode="auto">
          <a:xfrm>
            <a:off x="4178300" y="5053013"/>
            <a:ext cx="26988" cy="23812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065" name="Oval 4985"/>
          <p:cNvSpPr>
            <a:spLocks noChangeArrowheads="1"/>
          </p:cNvSpPr>
          <p:nvPr/>
        </p:nvSpPr>
        <p:spPr bwMode="auto">
          <a:xfrm>
            <a:off x="4178300" y="5067300"/>
            <a:ext cx="26988" cy="23813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066" name="Oval 4986"/>
          <p:cNvSpPr>
            <a:spLocks noChangeArrowheads="1"/>
          </p:cNvSpPr>
          <p:nvPr/>
        </p:nvSpPr>
        <p:spPr bwMode="auto">
          <a:xfrm>
            <a:off x="4178300" y="5081588"/>
            <a:ext cx="26988" cy="23812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067" name="Oval 4987"/>
          <p:cNvSpPr>
            <a:spLocks noChangeArrowheads="1"/>
          </p:cNvSpPr>
          <p:nvPr/>
        </p:nvSpPr>
        <p:spPr bwMode="auto">
          <a:xfrm>
            <a:off x="4176713" y="5095875"/>
            <a:ext cx="26987" cy="25400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068" name="Oval 4988"/>
          <p:cNvSpPr>
            <a:spLocks noChangeArrowheads="1"/>
          </p:cNvSpPr>
          <p:nvPr/>
        </p:nvSpPr>
        <p:spPr bwMode="auto">
          <a:xfrm>
            <a:off x="4175125" y="5110163"/>
            <a:ext cx="26988" cy="23812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069" name="Oval 4989"/>
          <p:cNvSpPr>
            <a:spLocks noChangeArrowheads="1"/>
          </p:cNvSpPr>
          <p:nvPr/>
        </p:nvSpPr>
        <p:spPr bwMode="auto">
          <a:xfrm>
            <a:off x="4175125" y="5124450"/>
            <a:ext cx="26988" cy="25400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070" name="Oval 4990"/>
          <p:cNvSpPr>
            <a:spLocks noChangeArrowheads="1"/>
          </p:cNvSpPr>
          <p:nvPr/>
        </p:nvSpPr>
        <p:spPr bwMode="auto">
          <a:xfrm>
            <a:off x="4175125" y="5138738"/>
            <a:ext cx="26988" cy="25400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071" name="Oval 4991"/>
          <p:cNvSpPr>
            <a:spLocks noChangeArrowheads="1"/>
          </p:cNvSpPr>
          <p:nvPr/>
        </p:nvSpPr>
        <p:spPr bwMode="auto">
          <a:xfrm>
            <a:off x="4176713" y="5154613"/>
            <a:ext cx="26987" cy="23812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072" name="Oval 4992"/>
          <p:cNvSpPr>
            <a:spLocks noChangeArrowheads="1"/>
          </p:cNvSpPr>
          <p:nvPr/>
        </p:nvSpPr>
        <p:spPr bwMode="auto">
          <a:xfrm>
            <a:off x="4175125" y="5167313"/>
            <a:ext cx="26988" cy="25400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073" name="Oval 4993"/>
          <p:cNvSpPr>
            <a:spLocks noChangeArrowheads="1"/>
          </p:cNvSpPr>
          <p:nvPr/>
        </p:nvSpPr>
        <p:spPr bwMode="auto">
          <a:xfrm>
            <a:off x="4175125" y="5183188"/>
            <a:ext cx="26988" cy="23812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074" name="Oval 4994"/>
          <p:cNvSpPr>
            <a:spLocks noChangeArrowheads="1"/>
          </p:cNvSpPr>
          <p:nvPr/>
        </p:nvSpPr>
        <p:spPr bwMode="auto">
          <a:xfrm>
            <a:off x="4175125" y="5197475"/>
            <a:ext cx="26988" cy="25400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075" name="Oval 4995"/>
          <p:cNvSpPr>
            <a:spLocks noChangeArrowheads="1"/>
          </p:cNvSpPr>
          <p:nvPr/>
        </p:nvSpPr>
        <p:spPr bwMode="auto">
          <a:xfrm>
            <a:off x="4178300" y="5208588"/>
            <a:ext cx="26988" cy="25400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076" name="Oval 4996"/>
          <p:cNvSpPr>
            <a:spLocks noChangeArrowheads="1"/>
          </p:cNvSpPr>
          <p:nvPr/>
        </p:nvSpPr>
        <p:spPr bwMode="auto">
          <a:xfrm>
            <a:off x="4184650" y="5222875"/>
            <a:ext cx="25400" cy="25400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077" name="Oval 4997"/>
          <p:cNvSpPr>
            <a:spLocks noChangeArrowheads="1"/>
          </p:cNvSpPr>
          <p:nvPr/>
        </p:nvSpPr>
        <p:spPr bwMode="auto">
          <a:xfrm>
            <a:off x="4197350" y="5233988"/>
            <a:ext cx="25400" cy="25400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078" name="Oval 4998"/>
          <p:cNvSpPr>
            <a:spLocks noChangeArrowheads="1"/>
          </p:cNvSpPr>
          <p:nvPr/>
        </p:nvSpPr>
        <p:spPr bwMode="auto">
          <a:xfrm>
            <a:off x="4211638" y="5237163"/>
            <a:ext cx="26987" cy="25400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079" name="Oval 4999"/>
          <p:cNvSpPr>
            <a:spLocks noChangeArrowheads="1"/>
          </p:cNvSpPr>
          <p:nvPr/>
        </p:nvSpPr>
        <p:spPr bwMode="auto">
          <a:xfrm>
            <a:off x="4230688" y="5233988"/>
            <a:ext cx="25400" cy="25400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080" name="Oval 5000"/>
          <p:cNvSpPr>
            <a:spLocks noChangeArrowheads="1"/>
          </p:cNvSpPr>
          <p:nvPr/>
        </p:nvSpPr>
        <p:spPr bwMode="auto">
          <a:xfrm>
            <a:off x="4243388" y="5226050"/>
            <a:ext cx="25400" cy="25400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081" name="Oval 5001"/>
          <p:cNvSpPr>
            <a:spLocks noChangeArrowheads="1"/>
          </p:cNvSpPr>
          <p:nvPr/>
        </p:nvSpPr>
        <p:spPr bwMode="auto">
          <a:xfrm>
            <a:off x="4254500" y="5214938"/>
            <a:ext cx="26988" cy="23812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082" name="Oval 5002"/>
          <p:cNvSpPr>
            <a:spLocks noChangeArrowheads="1"/>
          </p:cNvSpPr>
          <p:nvPr/>
        </p:nvSpPr>
        <p:spPr bwMode="auto">
          <a:xfrm>
            <a:off x="4267200" y="5202238"/>
            <a:ext cx="26988" cy="25400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083" name="Oval 5003"/>
          <p:cNvSpPr>
            <a:spLocks noChangeArrowheads="1"/>
          </p:cNvSpPr>
          <p:nvPr/>
        </p:nvSpPr>
        <p:spPr bwMode="auto">
          <a:xfrm>
            <a:off x="4279900" y="5189538"/>
            <a:ext cx="25400" cy="23812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084" name="Oval 5004"/>
          <p:cNvSpPr>
            <a:spLocks noChangeArrowheads="1"/>
          </p:cNvSpPr>
          <p:nvPr/>
        </p:nvSpPr>
        <p:spPr bwMode="auto">
          <a:xfrm>
            <a:off x="4289425" y="5173663"/>
            <a:ext cx="25400" cy="25400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085" name="Oval 5005"/>
          <p:cNvSpPr>
            <a:spLocks noChangeArrowheads="1"/>
          </p:cNvSpPr>
          <p:nvPr/>
        </p:nvSpPr>
        <p:spPr bwMode="auto">
          <a:xfrm>
            <a:off x="4295775" y="5164138"/>
            <a:ext cx="25400" cy="25400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086" name="Oval 5006"/>
          <p:cNvSpPr>
            <a:spLocks noChangeArrowheads="1"/>
          </p:cNvSpPr>
          <p:nvPr/>
        </p:nvSpPr>
        <p:spPr bwMode="auto">
          <a:xfrm>
            <a:off x="4303713" y="5153025"/>
            <a:ext cx="26987" cy="23813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087" name="Oval 5007"/>
          <p:cNvSpPr>
            <a:spLocks noChangeArrowheads="1"/>
          </p:cNvSpPr>
          <p:nvPr/>
        </p:nvSpPr>
        <p:spPr bwMode="auto">
          <a:xfrm>
            <a:off x="4306888" y="5137150"/>
            <a:ext cx="26987" cy="25400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088" name="Oval 5008"/>
          <p:cNvSpPr>
            <a:spLocks noChangeArrowheads="1"/>
          </p:cNvSpPr>
          <p:nvPr/>
        </p:nvSpPr>
        <p:spPr bwMode="auto">
          <a:xfrm>
            <a:off x="4313238" y="5126038"/>
            <a:ext cx="26987" cy="25400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089" name="Oval 5009"/>
          <p:cNvSpPr>
            <a:spLocks noChangeArrowheads="1"/>
          </p:cNvSpPr>
          <p:nvPr/>
        </p:nvSpPr>
        <p:spPr bwMode="auto">
          <a:xfrm>
            <a:off x="4319588" y="5111750"/>
            <a:ext cx="26987" cy="23813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090" name="Oval 5010"/>
          <p:cNvSpPr>
            <a:spLocks noChangeArrowheads="1"/>
          </p:cNvSpPr>
          <p:nvPr/>
        </p:nvSpPr>
        <p:spPr bwMode="auto">
          <a:xfrm>
            <a:off x="3748088" y="4849813"/>
            <a:ext cx="26987" cy="23812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091" name="Oval 5011"/>
          <p:cNvSpPr>
            <a:spLocks noChangeArrowheads="1"/>
          </p:cNvSpPr>
          <p:nvPr/>
        </p:nvSpPr>
        <p:spPr bwMode="auto">
          <a:xfrm>
            <a:off x="3735388" y="4864100"/>
            <a:ext cx="26987" cy="23813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092" name="Oval 5012"/>
          <p:cNvSpPr>
            <a:spLocks noChangeArrowheads="1"/>
          </p:cNvSpPr>
          <p:nvPr/>
        </p:nvSpPr>
        <p:spPr bwMode="auto">
          <a:xfrm>
            <a:off x="3724275" y="4878388"/>
            <a:ext cx="25400" cy="2222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093" name="Oval 5013"/>
          <p:cNvSpPr>
            <a:spLocks noChangeArrowheads="1"/>
          </p:cNvSpPr>
          <p:nvPr/>
        </p:nvSpPr>
        <p:spPr bwMode="auto">
          <a:xfrm>
            <a:off x="3714750" y="4889500"/>
            <a:ext cx="25400" cy="2222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094" name="Oval 5014"/>
          <p:cNvSpPr>
            <a:spLocks noChangeArrowheads="1"/>
          </p:cNvSpPr>
          <p:nvPr/>
        </p:nvSpPr>
        <p:spPr bwMode="auto">
          <a:xfrm>
            <a:off x="3705225" y="4900613"/>
            <a:ext cx="25400" cy="2222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095" name="Oval 5015"/>
          <p:cNvSpPr>
            <a:spLocks noChangeArrowheads="1"/>
          </p:cNvSpPr>
          <p:nvPr/>
        </p:nvSpPr>
        <p:spPr bwMode="auto">
          <a:xfrm>
            <a:off x="3692525" y="4913313"/>
            <a:ext cx="26988" cy="23812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096" name="Oval 5016"/>
          <p:cNvSpPr>
            <a:spLocks noChangeArrowheads="1"/>
          </p:cNvSpPr>
          <p:nvPr/>
        </p:nvSpPr>
        <p:spPr bwMode="auto">
          <a:xfrm>
            <a:off x="4533900" y="5235575"/>
            <a:ext cx="25400" cy="23813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097" name="Oval 5017"/>
          <p:cNvSpPr>
            <a:spLocks noChangeArrowheads="1"/>
          </p:cNvSpPr>
          <p:nvPr/>
        </p:nvSpPr>
        <p:spPr bwMode="auto">
          <a:xfrm>
            <a:off x="4546600" y="5222875"/>
            <a:ext cx="25400" cy="2222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098" name="Oval 5018"/>
          <p:cNvSpPr>
            <a:spLocks noChangeArrowheads="1"/>
          </p:cNvSpPr>
          <p:nvPr/>
        </p:nvSpPr>
        <p:spPr bwMode="auto">
          <a:xfrm>
            <a:off x="4554538" y="5208588"/>
            <a:ext cx="26987" cy="23812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099" name="Oval 5019"/>
          <p:cNvSpPr>
            <a:spLocks noChangeArrowheads="1"/>
          </p:cNvSpPr>
          <p:nvPr/>
        </p:nvSpPr>
        <p:spPr bwMode="auto">
          <a:xfrm>
            <a:off x="4567238" y="5194300"/>
            <a:ext cx="26987" cy="23813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100" name="Oval 5020"/>
          <p:cNvSpPr>
            <a:spLocks noChangeArrowheads="1"/>
          </p:cNvSpPr>
          <p:nvPr/>
        </p:nvSpPr>
        <p:spPr bwMode="auto">
          <a:xfrm>
            <a:off x="4579938" y="5178425"/>
            <a:ext cx="25400" cy="2222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101" name="Oval 5021"/>
          <p:cNvSpPr>
            <a:spLocks noChangeArrowheads="1"/>
          </p:cNvSpPr>
          <p:nvPr/>
        </p:nvSpPr>
        <p:spPr bwMode="auto">
          <a:xfrm>
            <a:off x="4592638" y="5160963"/>
            <a:ext cx="25400" cy="23812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102" name="Oval 5022"/>
          <p:cNvSpPr>
            <a:spLocks noChangeArrowheads="1"/>
          </p:cNvSpPr>
          <p:nvPr/>
        </p:nvSpPr>
        <p:spPr bwMode="auto">
          <a:xfrm>
            <a:off x="4602163" y="5145088"/>
            <a:ext cx="25400" cy="2222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103" name="Oval 5023"/>
          <p:cNvSpPr>
            <a:spLocks noChangeArrowheads="1"/>
          </p:cNvSpPr>
          <p:nvPr/>
        </p:nvSpPr>
        <p:spPr bwMode="auto">
          <a:xfrm>
            <a:off x="4606925" y="5130800"/>
            <a:ext cx="26988" cy="23813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104" name="Oval 5024"/>
          <p:cNvSpPr>
            <a:spLocks noChangeArrowheads="1"/>
          </p:cNvSpPr>
          <p:nvPr/>
        </p:nvSpPr>
        <p:spPr bwMode="auto">
          <a:xfrm>
            <a:off x="4616450" y="5116513"/>
            <a:ext cx="26988" cy="23812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105" name="Oval 5025"/>
          <p:cNvSpPr>
            <a:spLocks noChangeArrowheads="1"/>
          </p:cNvSpPr>
          <p:nvPr/>
        </p:nvSpPr>
        <p:spPr bwMode="auto">
          <a:xfrm>
            <a:off x="4625975" y="5100638"/>
            <a:ext cx="25400" cy="2222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106" name="Oval 5026"/>
          <p:cNvSpPr>
            <a:spLocks noChangeArrowheads="1"/>
          </p:cNvSpPr>
          <p:nvPr/>
        </p:nvSpPr>
        <p:spPr bwMode="auto">
          <a:xfrm>
            <a:off x="4632325" y="5083175"/>
            <a:ext cx="25400" cy="23813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107" name="Oval 5027"/>
          <p:cNvSpPr>
            <a:spLocks noChangeArrowheads="1"/>
          </p:cNvSpPr>
          <p:nvPr/>
        </p:nvSpPr>
        <p:spPr bwMode="auto">
          <a:xfrm>
            <a:off x="4638675" y="5068888"/>
            <a:ext cx="25400" cy="23812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108" name="Oval 5028"/>
          <p:cNvSpPr>
            <a:spLocks noChangeArrowheads="1"/>
          </p:cNvSpPr>
          <p:nvPr/>
        </p:nvSpPr>
        <p:spPr bwMode="auto">
          <a:xfrm>
            <a:off x="4645025" y="5056188"/>
            <a:ext cx="25400" cy="2222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109" name="Oval 5029"/>
          <p:cNvSpPr>
            <a:spLocks noChangeArrowheads="1"/>
          </p:cNvSpPr>
          <p:nvPr/>
        </p:nvSpPr>
        <p:spPr bwMode="auto">
          <a:xfrm>
            <a:off x="4652963" y="5038725"/>
            <a:ext cx="26987" cy="23813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110" name="Oval 5030"/>
          <p:cNvSpPr>
            <a:spLocks noChangeArrowheads="1"/>
          </p:cNvSpPr>
          <p:nvPr/>
        </p:nvSpPr>
        <p:spPr bwMode="auto">
          <a:xfrm>
            <a:off x="4659313" y="5022850"/>
            <a:ext cx="26987" cy="2222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111" name="Oval 5031"/>
          <p:cNvSpPr>
            <a:spLocks noChangeArrowheads="1"/>
          </p:cNvSpPr>
          <p:nvPr/>
        </p:nvSpPr>
        <p:spPr bwMode="auto">
          <a:xfrm>
            <a:off x="4665663" y="5005388"/>
            <a:ext cx="26987" cy="23812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112" name="Oval 5032"/>
          <p:cNvSpPr>
            <a:spLocks noChangeArrowheads="1"/>
          </p:cNvSpPr>
          <p:nvPr/>
        </p:nvSpPr>
        <p:spPr bwMode="auto">
          <a:xfrm>
            <a:off x="4672013" y="4989513"/>
            <a:ext cx="26987" cy="2222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113" name="Oval 5033"/>
          <p:cNvSpPr>
            <a:spLocks noChangeArrowheads="1"/>
          </p:cNvSpPr>
          <p:nvPr/>
        </p:nvSpPr>
        <p:spPr bwMode="auto">
          <a:xfrm>
            <a:off x="4678363" y="4972050"/>
            <a:ext cx="25400" cy="23813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114" name="Oval 5034"/>
          <p:cNvSpPr>
            <a:spLocks noChangeArrowheads="1"/>
          </p:cNvSpPr>
          <p:nvPr/>
        </p:nvSpPr>
        <p:spPr bwMode="auto">
          <a:xfrm>
            <a:off x="4678363" y="4953000"/>
            <a:ext cx="25400" cy="23813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115" name="Oval 5035"/>
          <p:cNvSpPr>
            <a:spLocks noChangeArrowheads="1"/>
          </p:cNvSpPr>
          <p:nvPr/>
        </p:nvSpPr>
        <p:spPr bwMode="auto">
          <a:xfrm>
            <a:off x="4678363" y="4933950"/>
            <a:ext cx="25400" cy="2222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116" name="Oval 5036"/>
          <p:cNvSpPr>
            <a:spLocks noChangeArrowheads="1"/>
          </p:cNvSpPr>
          <p:nvPr/>
        </p:nvSpPr>
        <p:spPr bwMode="auto">
          <a:xfrm>
            <a:off x="4672013" y="4916488"/>
            <a:ext cx="26987" cy="23812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117" name="Oval 5037"/>
          <p:cNvSpPr>
            <a:spLocks noChangeArrowheads="1"/>
          </p:cNvSpPr>
          <p:nvPr/>
        </p:nvSpPr>
        <p:spPr bwMode="auto">
          <a:xfrm>
            <a:off x="4656138" y="4905375"/>
            <a:ext cx="26987" cy="23813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118" name="Oval 5038"/>
          <p:cNvSpPr>
            <a:spLocks noChangeArrowheads="1"/>
          </p:cNvSpPr>
          <p:nvPr/>
        </p:nvSpPr>
        <p:spPr bwMode="auto">
          <a:xfrm>
            <a:off x="4641850" y="4908550"/>
            <a:ext cx="25400" cy="23813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119" name="Oval 5039"/>
          <p:cNvSpPr>
            <a:spLocks noChangeArrowheads="1"/>
          </p:cNvSpPr>
          <p:nvPr/>
        </p:nvSpPr>
        <p:spPr bwMode="auto">
          <a:xfrm>
            <a:off x="4632325" y="4919663"/>
            <a:ext cx="25400" cy="23812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120" name="Oval 5040"/>
          <p:cNvSpPr>
            <a:spLocks noChangeArrowheads="1"/>
          </p:cNvSpPr>
          <p:nvPr/>
        </p:nvSpPr>
        <p:spPr bwMode="auto">
          <a:xfrm>
            <a:off x="4632325" y="4933950"/>
            <a:ext cx="25400" cy="2222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121" name="Oval 5041"/>
          <p:cNvSpPr>
            <a:spLocks noChangeArrowheads="1"/>
          </p:cNvSpPr>
          <p:nvPr/>
        </p:nvSpPr>
        <p:spPr bwMode="auto">
          <a:xfrm>
            <a:off x="4638675" y="4946650"/>
            <a:ext cx="25400" cy="23813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122" name="Oval 5042"/>
          <p:cNvSpPr>
            <a:spLocks noChangeArrowheads="1"/>
          </p:cNvSpPr>
          <p:nvPr/>
        </p:nvSpPr>
        <p:spPr bwMode="auto">
          <a:xfrm>
            <a:off x="4651375" y="4956175"/>
            <a:ext cx="25400" cy="2222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123" name="Oval 5043"/>
          <p:cNvSpPr>
            <a:spLocks noChangeArrowheads="1"/>
          </p:cNvSpPr>
          <p:nvPr/>
        </p:nvSpPr>
        <p:spPr bwMode="auto">
          <a:xfrm>
            <a:off x="4659313" y="4964113"/>
            <a:ext cx="26987" cy="23812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124" name="Oval 5044"/>
          <p:cNvSpPr>
            <a:spLocks noChangeArrowheads="1"/>
          </p:cNvSpPr>
          <p:nvPr/>
        </p:nvSpPr>
        <p:spPr bwMode="auto">
          <a:xfrm>
            <a:off x="4672013" y="4972050"/>
            <a:ext cx="26987" cy="23813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125" name="Oval 5045"/>
          <p:cNvSpPr>
            <a:spLocks noChangeArrowheads="1"/>
          </p:cNvSpPr>
          <p:nvPr/>
        </p:nvSpPr>
        <p:spPr bwMode="auto">
          <a:xfrm>
            <a:off x="4691063" y="4983163"/>
            <a:ext cx="25400" cy="23812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126" name="Oval 5046"/>
          <p:cNvSpPr>
            <a:spLocks noChangeArrowheads="1"/>
          </p:cNvSpPr>
          <p:nvPr/>
        </p:nvSpPr>
        <p:spPr bwMode="auto">
          <a:xfrm>
            <a:off x="4702175" y="4991100"/>
            <a:ext cx="26988" cy="23813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127" name="Oval 5047"/>
          <p:cNvSpPr>
            <a:spLocks noChangeArrowheads="1"/>
          </p:cNvSpPr>
          <p:nvPr/>
        </p:nvSpPr>
        <p:spPr bwMode="auto">
          <a:xfrm>
            <a:off x="4714875" y="5000625"/>
            <a:ext cx="26988" cy="2222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128" name="Oval 5048"/>
          <p:cNvSpPr>
            <a:spLocks noChangeArrowheads="1"/>
          </p:cNvSpPr>
          <p:nvPr/>
        </p:nvSpPr>
        <p:spPr bwMode="auto">
          <a:xfrm>
            <a:off x="4727575" y="5011738"/>
            <a:ext cx="25400" cy="2222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129" name="Oval 5049"/>
          <p:cNvSpPr>
            <a:spLocks noChangeArrowheads="1"/>
          </p:cNvSpPr>
          <p:nvPr/>
        </p:nvSpPr>
        <p:spPr bwMode="auto">
          <a:xfrm>
            <a:off x="4737100" y="5019675"/>
            <a:ext cx="25400" cy="23813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130" name="Oval 5050"/>
          <p:cNvSpPr>
            <a:spLocks noChangeArrowheads="1"/>
          </p:cNvSpPr>
          <p:nvPr/>
        </p:nvSpPr>
        <p:spPr bwMode="auto">
          <a:xfrm>
            <a:off x="4751388" y="5030788"/>
            <a:ext cx="26987" cy="23812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131" name="Oval 5051"/>
          <p:cNvSpPr>
            <a:spLocks noChangeArrowheads="1"/>
          </p:cNvSpPr>
          <p:nvPr/>
        </p:nvSpPr>
        <p:spPr bwMode="auto">
          <a:xfrm>
            <a:off x="4764088" y="5045075"/>
            <a:ext cx="26987" cy="2222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132" name="Oval 5052"/>
          <p:cNvSpPr>
            <a:spLocks noChangeArrowheads="1"/>
          </p:cNvSpPr>
          <p:nvPr/>
        </p:nvSpPr>
        <p:spPr bwMode="auto">
          <a:xfrm>
            <a:off x="4773613" y="5056188"/>
            <a:ext cx="25400" cy="2222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133" name="Oval 5053"/>
          <p:cNvSpPr>
            <a:spLocks noChangeArrowheads="1"/>
          </p:cNvSpPr>
          <p:nvPr/>
        </p:nvSpPr>
        <p:spPr bwMode="auto">
          <a:xfrm>
            <a:off x="4779963" y="5067300"/>
            <a:ext cx="25400" cy="2222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134" name="Oval 5054"/>
          <p:cNvSpPr>
            <a:spLocks noChangeArrowheads="1"/>
          </p:cNvSpPr>
          <p:nvPr/>
        </p:nvSpPr>
        <p:spPr bwMode="auto">
          <a:xfrm>
            <a:off x="4786313" y="5078413"/>
            <a:ext cx="25400" cy="2222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135" name="Oval 5055"/>
          <p:cNvSpPr>
            <a:spLocks noChangeArrowheads="1"/>
          </p:cNvSpPr>
          <p:nvPr/>
        </p:nvSpPr>
        <p:spPr bwMode="auto">
          <a:xfrm>
            <a:off x="4792663" y="5094288"/>
            <a:ext cx="25400" cy="23812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136" name="Oval 5056"/>
          <p:cNvSpPr>
            <a:spLocks noChangeArrowheads="1"/>
          </p:cNvSpPr>
          <p:nvPr/>
        </p:nvSpPr>
        <p:spPr bwMode="auto">
          <a:xfrm>
            <a:off x="4797425" y="5111750"/>
            <a:ext cx="26988" cy="2222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137" name="Oval 5057"/>
          <p:cNvSpPr>
            <a:spLocks noChangeArrowheads="1"/>
          </p:cNvSpPr>
          <p:nvPr/>
        </p:nvSpPr>
        <p:spPr bwMode="auto">
          <a:xfrm>
            <a:off x="4800600" y="5127625"/>
            <a:ext cx="26988" cy="23813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138" name="Oval 5058"/>
          <p:cNvSpPr>
            <a:spLocks noChangeArrowheads="1"/>
          </p:cNvSpPr>
          <p:nvPr/>
        </p:nvSpPr>
        <p:spPr bwMode="auto">
          <a:xfrm>
            <a:off x="4800600" y="5141913"/>
            <a:ext cx="26988" cy="23812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139" name="Oval 5059"/>
          <p:cNvSpPr>
            <a:spLocks noChangeArrowheads="1"/>
          </p:cNvSpPr>
          <p:nvPr/>
        </p:nvSpPr>
        <p:spPr bwMode="auto">
          <a:xfrm>
            <a:off x="4797425" y="5157788"/>
            <a:ext cx="26988" cy="23812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140" name="Oval 5060"/>
          <p:cNvSpPr>
            <a:spLocks noChangeArrowheads="1"/>
          </p:cNvSpPr>
          <p:nvPr/>
        </p:nvSpPr>
        <p:spPr bwMode="auto">
          <a:xfrm>
            <a:off x="4792663" y="5175250"/>
            <a:ext cx="25400" cy="23813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141" name="Oval 5061"/>
          <p:cNvSpPr>
            <a:spLocks noChangeArrowheads="1"/>
          </p:cNvSpPr>
          <p:nvPr/>
        </p:nvSpPr>
        <p:spPr bwMode="auto">
          <a:xfrm>
            <a:off x="4783138" y="5191125"/>
            <a:ext cx="25400" cy="23813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142" name="Oval 5062"/>
          <p:cNvSpPr>
            <a:spLocks noChangeArrowheads="1"/>
          </p:cNvSpPr>
          <p:nvPr/>
        </p:nvSpPr>
        <p:spPr bwMode="auto">
          <a:xfrm>
            <a:off x="4773613" y="5200650"/>
            <a:ext cx="25400" cy="2222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143" name="Oval 5063"/>
          <p:cNvSpPr>
            <a:spLocks noChangeArrowheads="1"/>
          </p:cNvSpPr>
          <p:nvPr/>
        </p:nvSpPr>
        <p:spPr bwMode="auto">
          <a:xfrm>
            <a:off x="4760913" y="5211763"/>
            <a:ext cx="26987" cy="2222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144" name="Oval 5064"/>
          <p:cNvSpPr>
            <a:spLocks noChangeArrowheads="1"/>
          </p:cNvSpPr>
          <p:nvPr/>
        </p:nvSpPr>
        <p:spPr bwMode="auto">
          <a:xfrm>
            <a:off x="4748213" y="5219700"/>
            <a:ext cx="26987" cy="23813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145" name="Oval 5065"/>
          <p:cNvSpPr>
            <a:spLocks noChangeArrowheads="1"/>
          </p:cNvSpPr>
          <p:nvPr/>
        </p:nvSpPr>
        <p:spPr bwMode="auto">
          <a:xfrm>
            <a:off x="4737100" y="5224463"/>
            <a:ext cx="25400" cy="23812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146" name="Oval 5066"/>
          <p:cNvSpPr>
            <a:spLocks noChangeArrowheads="1"/>
          </p:cNvSpPr>
          <p:nvPr/>
        </p:nvSpPr>
        <p:spPr bwMode="auto">
          <a:xfrm>
            <a:off x="4721225" y="5230813"/>
            <a:ext cx="25400" cy="23812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147" name="Oval 5067"/>
          <p:cNvSpPr>
            <a:spLocks noChangeArrowheads="1"/>
          </p:cNvSpPr>
          <p:nvPr/>
        </p:nvSpPr>
        <p:spPr bwMode="auto">
          <a:xfrm>
            <a:off x="4705350" y="5230813"/>
            <a:ext cx="26988" cy="23812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148" name="Oval 5068"/>
          <p:cNvSpPr>
            <a:spLocks noChangeArrowheads="1"/>
          </p:cNvSpPr>
          <p:nvPr/>
        </p:nvSpPr>
        <p:spPr bwMode="auto">
          <a:xfrm>
            <a:off x="4687888" y="5230813"/>
            <a:ext cx="25400" cy="23812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149" name="Oval 5069"/>
          <p:cNvSpPr>
            <a:spLocks noChangeArrowheads="1"/>
          </p:cNvSpPr>
          <p:nvPr/>
        </p:nvSpPr>
        <p:spPr bwMode="auto">
          <a:xfrm>
            <a:off x="4672013" y="5227638"/>
            <a:ext cx="26987" cy="23812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150" name="Oval 5070"/>
          <p:cNvSpPr>
            <a:spLocks noChangeArrowheads="1"/>
          </p:cNvSpPr>
          <p:nvPr/>
        </p:nvSpPr>
        <p:spPr bwMode="auto">
          <a:xfrm>
            <a:off x="4652963" y="5222875"/>
            <a:ext cx="26987" cy="2222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151" name="Oval 5071"/>
          <p:cNvSpPr>
            <a:spLocks noChangeArrowheads="1"/>
          </p:cNvSpPr>
          <p:nvPr/>
        </p:nvSpPr>
        <p:spPr bwMode="auto">
          <a:xfrm>
            <a:off x="4641850" y="5216525"/>
            <a:ext cx="25400" cy="23813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152" name="Oval 5072"/>
          <p:cNvSpPr>
            <a:spLocks noChangeArrowheads="1"/>
          </p:cNvSpPr>
          <p:nvPr/>
        </p:nvSpPr>
        <p:spPr bwMode="auto">
          <a:xfrm>
            <a:off x="4629150" y="5208588"/>
            <a:ext cx="25400" cy="23812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153" name="Oval 5073"/>
          <p:cNvSpPr>
            <a:spLocks noChangeArrowheads="1"/>
          </p:cNvSpPr>
          <p:nvPr/>
        </p:nvSpPr>
        <p:spPr bwMode="auto">
          <a:xfrm>
            <a:off x="4800600" y="5180013"/>
            <a:ext cx="36513" cy="31750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154" name="Oval 5074"/>
          <p:cNvSpPr>
            <a:spLocks noChangeArrowheads="1"/>
          </p:cNvSpPr>
          <p:nvPr/>
        </p:nvSpPr>
        <p:spPr bwMode="auto">
          <a:xfrm>
            <a:off x="4829175" y="5172075"/>
            <a:ext cx="34925" cy="31750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155" name="Oval 5075"/>
          <p:cNvSpPr>
            <a:spLocks noChangeArrowheads="1"/>
          </p:cNvSpPr>
          <p:nvPr/>
        </p:nvSpPr>
        <p:spPr bwMode="auto">
          <a:xfrm>
            <a:off x="4862513" y="5175250"/>
            <a:ext cx="34925" cy="31750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156" name="Oval 5076"/>
          <p:cNvSpPr>
            <a:spLocks noChangeArrowheads="1"/>
          </p:cNvSpPr>
          <p:nvPr/>
        </p:nvSpPr>
        <p:spPr bwMode="auto">
          <a:xfrm>
            <a:off x="4881563" y="5156200"/>
            <a:ext cx="34925" cy="31750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157" name="Oval 5077"/>
          <p:cNvSpPr>
            <a:spLocks noChangeArrowheads="1"/>
          </p:cNvSpPr>
          <p:nvPr/>
        </p:nvSpPr>
        <p:spPr bwMode="auto">
          <a:xfrm>
            <a:off x="4908550" y="5138738"/>
            <a:ext cx="34925" cy="31750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158" name="Oval 5078"/>
          <p:cNvSpPr>
            <a:spLocks noChangeArrowheads="1"/>
          </p:cNvSpPr>
          <p:nvPr/>
        </p:nvSpPr>
        <p:spPr bwMode="auto">
          <a:xfrm>
            <a:off x="4937125" y="5122863"/>
            <a:ext cx="34925" cy="31750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159" name="Oval 5079"/>
          <p:cNvSpPr>
            <a:spLocks noChangeArrowheads="1"/>
          </p:cNvSpPr>
          <p:nvPr/>
        </p:nvSpPr>
        <p:spPr bwMode="auto">
          <a:xfrm>
            <a:off x="4957763" y="5105400"/>
            <a:ext cx="34925" cy="31750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160" name="Oval 5080"/>
          <p:cNvSpPr>
            <a:spLocks noChangeArrowheads="1"/>
          </p:cNvSpPr>
          <p:nvPr/>
        </p:nvSpPr>
        <p:spPr bwMode="auto">
          <a:xfrm>
            <a:off x="4970463" y="5089525"/>
            <a:ext cx="34925" cy="31750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161" name="Oval 5081"/>
          <p:cNvSpPr>
            <a:spLocks noChangeArrowheads="1"/>
          </p:cNvSpPr>
          <p:nvPr/>
        </p:nvSpPr>
        <p:spPr bwMode="auto">
          <a:xfrm>
            <a:off x="4979988" y="5068888"/>
            <a:ext cx="34925" cy="31750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162" name="Oval 5082"/>
          <p:cNvSpPr>
            <a:spLocks noChangeArrowheads="1"/>
          </p:cNvSpPr>
          <p:nvPr/>
        </p:nvSpPr>
        <p:spPr bwMode="auto">
          <a:xfrm>
            <a:off x="4987925" y="5045075"/>
            <a:ext cx="36513" cy="31750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163" name="Oval 5083"/>
          <p:cNvSpPr>
            <a:spLocks noChangeArrowheads="1"/>
          </p:cNvSpPr>
          <p:nvPr/>
        </p:nvSpPr>
        <p:spPr bwMode="auto">
          <a:xfrm>
            <a:off x="4991100" y="5019675"/>
            <a:ext cx="36513" cy="31750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164" name="Oval 5084"/>
          <p:cNvSpPr>
            <a:spLocks noChangeArrowheads="1"/>
          </p:cNvSpPr>
          <p:nvPr/>
        </p:nvSpPr>
        <p:spPr bwMode="auto">
          <a:xfrm>
            <a:off x="4976813" y="4995863"/>
            <a:ext cx="34925" cy="31750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165" name="Oval 5085"/>
          <p:cNvSpPr>
            <a:spLocks noChangeArrowheads="1"/>
          </p:cNvSpPr>
          <p:nvPr/>
        </p:nvSpPr>
        <p:spPr bwMode="auto">
          <a:xfrm>
            <a:off x="4954588" y="4979988"/>
            <a:ext cx="34925" cy="31750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166" name="Oval 5086"/>
          <p:cNvSpPr>
            <a:spLocks noChangeArrowheads="1"/>
          </p:cNvSpPr>
          <p:nvPr/>
        </p:nvSpPr>
        <p:spPr bwMode="auto">
          <a:xfrm>
            <a:off x="4924425" y="4975225"/>
            <a:ext cx="34925" cy="31750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167" name="Oval 5087"/>
          <p:cNvSpPr>
            <a:spLocks noChangeArrowheads="1"/>
          </p:cNvSpPr>
          <p:nvPr/>
        </p:nvSpPr>
        <p:spPr bwMode="auto">
          <a:xfrm>
            <a:off x="4895850" y="4986338"/>
            <a:ext cx="36513" cy="31750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168" name="Oval 5088"/>
          <p:cNvSpPr>
            <a:spLocks noChangeArrowheads="1"/>
          </p:cNvSpPr>
          <p:nvPr/>
        </p:nvSpPr>
        <p:spPr bwMode="auto">
          <a:xfrm>
            <a:off x="4872038" y="5002213"/>
            <a:ext cx="34925" cy="31750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169" name="Oval 5089"/>
          <p:cNvSpPr>
            <a:spLocks noChangeArrowheads="1"/>
          </p:cNvSpPr>
          <p:nvPr/>
        </p:nvSpPr>
        <p:spPr bwMode="auto">
          <a:xfrm>
            <a:off x="4852988" y="5027613"/>
            <a:ext cx="36512" cy="31750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170" name="Oval 5090"/>
          <p:cNvSpPr>
            <a:spLocks noChangeArrowheads="1"/>
          </p:cNvSpPr>
          <p:nvPr/>
        </p:nvSpPr>
        <p:spPr bwMode="auto">
          <a:xfrm>
            <a:off x="4841875" y="5053013"/>
            <a:ext cx="34925" cy="31750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171" name="Oval 5091"/>
          <p:cNvSpPr>
            <a:spLocks noChangeArrowheads="1"/>
          </p:cNvSpPr>
          <p:nvPr/>
        </p:nvSpPr>
        <p:spPr bwMode="auto">
          <a:xfrm>
            <a:off x="4835525" y="5080000"/>
            <a:ext cx="34925" cy="31750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172" name="Oval 5092"/>
          <p:cNvSpPr>
            <a:spLocks noChangeArrowheads="1"/>
          </p:cNvSpPr>
          <p:nvPr/>
        </p:nvSpPr>
        <p:spPr bwMode="auto">
          <a:xfrm>
            <a:off x="4835525" y="5102225"/>
            <a:ext cx="34925" cy="31750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173" name="Oval 5093"/>
          <p:cNvSpPr>
            <a:spLocks noChangeArrowheads="1"/>
          </p:cNvSpPr>
          <p:nvPr/>
        </p:nvSpPr>
        <p:spPr bwMode="auto">
          <a:xfrm>
            <a:off x="4838700" y="5122863"/>
            <a:ext cx="34925" cy="31750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174" name="Oval 5094"/>
          <p:cNvSpPr>
            <a:spLocks noChangeArrowheads="1"/>
          </p:cNvSpPr>
          <p:nvPr/>
        </p:nvSpPr>
        <p:spPr bwMode="auto">
          <a:xfrm>
            <a:off x="4841875" y="5141913"/>
            <a:ext cx="34925" cy="31750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175" name="Oval 5095"/>
          <p:cNvSpPr>
            <a:spLocks noChangeArrowheads="1"/>
          </p:cNvSpPr>
          <p:nvPr/>
        </p:nvSpPr>
        <p:spPr bwMode="auto">
          <a:xfrm>
            <a:off x="4849813" y="5160963"/>
            <a:ext cx="36512" cy="31750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176" name="Oval 5096"/>
          <p:cNvSpPr>
            <a:spLocks noChangeArrowheads="1"/>
          </p:cNvSpPr>
          <p:nvPr/>
        </p:nvSpPr>
        <p:spPr bwMode="auto">
          <a:xfrm>
            <a:off x="4875213" y="5194300"/>
            <a:ext cx="34925" cy="31750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177" name="Oval 5097"/>
          <p:cNvSpPr>
            <a:spLocks noChangeArrowheads="1"/>
          </p:cNvSpPr>
          <p:nvPr/>
        </p:nvSpPr>
        <p:spPr bwMode="auto">
          <a:xfrm>
            <a:off x="4892675" y="5211763"/>
            <a:ext cx="36513" cy="31750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178" name="Oval 5098"/>
          <p:cNvSpPr>
            <a:spLocks noChangeArrowheads="1"/>
          </p:cNvSpPr>
          <p:nvPr/>
        </p:nvSpPr>
        <p:spPr bwMode="auto">
          <a:xfrm>
            <a:off x="4914900" y="5222875"/>
            <a:ext cx="34925" cy="31750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179" name="Oval 5099"/>
          <p:cNvSpPr>
            <a:spLocks noChangeArrowheads="1"/>
          </p:cNvSpPr>
          <p:nvPr/>
        </p:nvSpPr>
        <p:spPr bwMode="auto">
          <a:xfrm>
            <a:off x="4938713" y="5227638"/>
            <a:ext cx="36512" cy="31750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180" name="Oval 5100"/>
          <p:cNvSpPr>
            <a:spLocks noChangeArrowheads="1"/>
          </p:cNvSpPr>
          <p:nvPr/>
        </p:nvSpPr>
        <p:spPr bwMode="auto">
          <a:xfrm>
            <a:off x="4960938" y="5227638"/>
            <a:ext cx="34925" cy="31750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181" name="Oval 5101"/>
          <p:cNvSpPr>
            <a:spLocks noChangeArrowheads="1"/>
          </p:cNvSpPr>
          <p:nvPr/>
        </p:nvSpPr>
        <p:spPr bwMode="auto">
          <a:xfrm>
            <a:off x="4986338" y="5222875"/>
            <a:ext cx="34925" cy="31750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182" name="Oval 5102"/>
          <p:cNvSpPr>
            <a:spLocks noChangeArrowheads="1"/>
          </p:cNvSpPr>
          <p:nvPr/>
        </p:nvSpPr>
        <p:spPr bwMode="auto">
          <a:xfrm>
            <a:off x="5000625" y="5213350"/>
            <a:ext cx="34925" cy="31750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183" name="Oval 5103"/>
          <p:cNvSpPr>
            <a:spLocks noChangeArrowheads="1"/>
          </p:cNvSpPr>
          <p:nvPr/>
        </p:nvSpPr>
        <p:spPr bwMode="auto">
          <a:xfrm>
            <a:off x="5013325" y="5202238"/>
            <a:ext cx="34925" cy="31750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184" name="Oval 5104"/>
          <p:cNvSpPr>
            <a:spLocks noChangeArrowheads="1"/>
          </p:cNvSpPr>
          <p:nvPr/>
        </p:nvSpPr>
        <p:spPr bwMode="auto">
          <a:xfrm>
            <a:off x="5029200" y="5189538"/>
            <a:ext cx="34925" cy="31750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185" name="Oval 5105"/>
          <p:cNvSpPr>
            <a:spLocks noChangeArrowheads="1"/>
          </p:cNvSpPr>
          <p:nvPr/>
        </p:nvSpPr>
        <p:spPr bwMode="auto">
          <a:xfrm>
            <a:off x="5043488" y="5172075"/>
            <a:ext cx="36512" cy="31750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186" name="Oval 5106"/>
          <p:cNvSpPr>
            <a:spLocks noChangeArrowheads="1"/>
          </p:cNvSpPr>
          <p:nvPr/>
        </p:nvSpPr>
        <p:spPr bwMode="auto">
          <a:xfrm>
            <a:off x="5054600" y="5157788"/>
            <a:ext cx="34925" cy="31750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187" name="Oval 5107"/>
          <p:cNvSpPr>
            <a:spLocks noChangeArrowheads="1"/>
          </p:cNvSpPr>
          <p:nvPr/>
        </p:nvSpPr>
        <p:spPr bwMode="auto">
          <a:xfrm>
            <a:off x="5065713" y="5143500"/>
            <a:ext cx="34925" cy="31750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188" name="Oval 5108"/>
          <p:cNvSpPr>
            <a:spLocks noChangeArrowheads="1"/>
          </p:cNvSpPr>
          <p:nvPr/>
        </p:nvSpPr>
        <p:spPr bwMode="auto">
          <a:xfrm>
            <a:off x="5070475" y="5130800"/>
            <a:ext cx="34925" cy="31750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189" name="Oval 5109"/>
          <p:cNvSpPr>
            <a:spLocks noChangeArrowheads="1"/>
          </p:cNvSpPr>
          <p:nvPr/>
        </p:nvSpPr>
        <p:spPr bwMode="auto">
          <a:xfrm>
            <a:off x="5076825" y="5113338"/>
            <a:ext cx="34925" cy="31750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190" name="AutoShape 5110"/>
          <p:cNvSpPr>
            <a:spLocks noChangeArrowheads="1"/>
          </p:cNvSpPr>
          <p:nvPr/>
        </p:nvSpPr>
        <p:spPr bwMode="auto">
          <a:xfrm>
            <a:off x="5086350" y="5099050"/>
            <a:ext cx="30163" cy="25400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191" name="AutoShape 5111"/>
          <p:cNvSpPr>
            <a:spLocks noChangeArrowheads="1"/>
          </p:cNvSpPr>
          <p:nvPr/>
        </p:nvSpPr>
        <p:spPr bwMode="auto">
          <a:xfrm>
            <a:off x="5095875" y="5081588"/>
            <a:ext cx="30163" cy="26987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192" name="AutoShape 5112"/>
          <p:cNvSpPr>
            <a:spLocks noChangeArrowheads="1"/>
          </p:cNvSpPr>
          <p:nvPr/>
        </p:nvSpPr>
        <p:spPr bwMode="auto">
          <a:xfrm>
            <a:off x="5105400" y="5062538"/>
            <a:ext cx="28575" cy="26987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193" name="AutoShape 5113"/>
          <p:cNvSpPr>
            <a:spLocks noChangeArrowheads="1"/>
          </p:cNvSpPr>
          <p:nvPr/>
        </p:nvSpPr>
        <p:spPr bwMode="auto">
          <a:xfrm>
            <a:off x="5116513" y="5043488"/>
            <a:ext cx="28575" cy="25400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194" name="AutoShape 5114"/>
          <p:cNvSpPr>
            <a:spLocks noChangeArrowheads="1"/>
          </p:cNvSpPr>
          <p:nvPr/>
        </p:nvSpPr>
        <p:spPr bwMode="auto">
          <a:xfrm>
            <a:off x="5124450" y="5027613"/>
            <a:ext cx="28575" cy="26987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195" name="AutoShape 5115"/>
          <p:cNvSpPr>
            <a:spLocks noChangeArrowheads="1"/>
          </p:cNvSpPr>
          <p:nvPr/>
        </p:nvSpPr>
        <p:spPr bwMode="auto">
          <a:xfrm>
            <a:off x="5130800" y="5011738"/>
            <a:ext cx="30163" cy="26987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196" name="AutoShape 5116"/>
          <p:cNvSpPr>
            <a:spLocks noChangeArrowheads="1"/>
          </p:cNvSpPr>
          <p:nvPr/>
        </p:nvSpPr>
        <p:spPr bwMode="auto">
          <a:xfrm>
            <a:off x="5140325" y="4997450"/>
            <a:ext cx="30163" cy="25400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197" name="AutoShape 5117"/>
          <p:cNvSpPr>
            <a:spLocks noChangeArrowheads="1"/>
          </p:cNvSpPr>
          <p:nvPr/>
        </p:nvSpPr>
        <p:spPr bwMode="auto">
          <a:xfrm>
            <a:off x="5156200" y="4986338"/>
            <a:ext cx="30163" cy="25400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198" name="AutoShape 5118"/>
          <p:cNvSpPr>
            <a:spLocks noChangeArrowheads="1"/>
          </p:cNvSpPr>
          <p:nvPr/>
        </p:nvSpPr>
        <p:spPr bwMode="auto">
          <a:xfrm>
            <a:off x="5168900" y="4979988"/>
            <a:ext cx="28575" cy="26987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199" name="AutoShape 5119"/>
          <p:cNvSpPr>
            <a:spLocks noChangeArrowheads="1"/>
          </p:cNvSpPr>
          <p:nvPr/>
        </p:nvSpPr>
        <p:spPr bwMode="auto">
          <a:xfrm>
            <a:off x="5180013" y="4979988"/>
            <a:ext cx="30162" cy="26987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200" name="AutoShape 5120"/>
          <p:cNvSpPr>
            <a:spLocks noChangeArrowheads="1"/>
          </p:cNvSpPr>
          <p:nvPr/>
        </p:nvSpPr>
        <p:spPr bwMode="auto">
          <a:xfrm>
            <a:off x="5192713" y="4983163"/>
            <a:ext cx="31750" cy="26987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201" name="AutoShape 5121"/>
          <p:cNvSpPr>
            <a:spLocks noChangeArrowheads="1"/>
          </p:cNvSpPr>
          <p:nvPr/>
        </p:nvSpPr>
        <p:spPr bwMode="auto">
          <a:xfrm>
            <a:off x="5205413" y="4992688"/>
            <a:ext cx="28575" cy="26987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202" name="AutoShape 5122"/>
          <p:cNvSpPr>
            <a:spLocks noChangeArrowheads="1"/>
          </p:cNvSpPr>
          <p:nvPr/>
        </p:nvSpPr>
        <p:spPr bwMode="auto">
          <a:xfrm>
            <a:off x="5214938" y="5008563"/>
            <a:ext cx="30162" cy="25400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203" name="AutoShape 5123"/>
          <p:cNvSpPr>
            <a:spLocks noChangeArrowheads="1"/>
          </p:cNvSpPr>
          <p:nvPr/>
        </p:nvSpPr>
        <p:spPr bwMode="auto">
          <a:xfrm>
            <a:off x="5219700" y="5022850"/>
            <a:ext cx="28575" cy="25400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204" name="AutoShape 5124"/>
          <p:cNvSpPr>
            <a:spLocks noChangeArrowheads="1"/>
          </p:cNvSpPr>
          <p:nvPr/>
        </p:nvSpPr>
        <p:spPr bwMode="auto">
          <a:xfrm>
            <a:off x="5219700" y="5035550"/>
            <a:ext cx="28575" cy="26988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205" name="AutoShape 5125"/>
          <p:cNvSpPr>
            <a:spLocks noChangeArrowheads="1"/>
          </p:cNvSpPr>
          <p:nvPr/>
        </p:nvSpPr>
        <p:spPr bwMode="auto">
          <a:xfrm>
            <a:off x="5219700" y="5049838"/>
            <a:ext cx="28575" cy="26987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206" name="AutoShape 5126"/>
          <p:cNvSpPr>
            <a:spLocks noChangeArrowheads="1"/>
          </p:cNvSpPr>
          <p:nvPr/>
        </p:nvSpPr>
        <p:spPr bwMode="auto">
          <a:xfrm>
            <a:off x="5219700" y="5067300"/>
            <a:ext cx="28575" cy="25400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207" name="AutoShape 5127"/>
          <p:cNvSpPr>
            <a:spLocks noChangeArrowheads="1"/>
          </p:cNvSpPr>
          <p:nvPr/>
        </p:nvSpPr>
        <p:spPr bwMode="auto">
          <a:xfrm>
            <a:off x="5219700" y="5078413"/>
            <a:ext cx="28575" cy="25400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208" name="AutoShape 5128"/>
          <p:cNvSpPr>
            <a:spLocks noChangeArrowheads="1"/>
          </p:cNvSpPr>
          <p:nvPr/>
        </p:nvSpPr>
        <p:spPr bwMode="auto">
          <a:xfrm>
            <a:off x="5219700" y="5091113"/>
            <a:ext cx="28575" cy="26987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209" name="AutoShape 5129"/>
          <p:cNvSpPr>
            <a:spLocks noChangeArrowheads="1"/>
          </p:cNvSpPr>
          <p:nvPr/>
        </p:nvSpPr>
        <p:spPr bwMode="auto">
          <a:xfrm>
            <a:off x="5219700" y="5103813"/>
            <a:ext cx="28575" cy="26987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210" name="AutoShape 5130"/>
          <p:cNvSpPr>
            <a:spLocks noChangeArrowheads="1"/>
          </p:cNvSpPr>
          <p:nvPr/>
        </p:nvSpPr>
        <p:spPr bwMode="auto">
          <a:xfrm>
            <a:off x="5219700" y="5116513"/>
            <a:ext cx="28575" cy="26987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211" name="AutoShape 5131"/>
          <p:cNvSpPr>
            <a:spLocks noChangeArrowheads="1"/>
          </p:cNvSpPr>
          <p:nvPr/>
        </p:nvSpPr>
        <p:spPr bwMode="auto">
          <a:xfrm>
            <a:off x="5219700" y="5130800"/>
            <a:ext cx="28575" cy="25400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212" name="AutoShape 5132"/>
          <p:cNvSpPr>
            <a:spLocks noChangeArrowheads="1"/>
          </p:cNvSpPr>
          <p:nvPr/>
        </p:nvSpPr>
        <p:spPr bwMode="auto">
          <a:xfrm>
            <a:off x="5219700" y="5145088"/>
            <a:ext cx="28575" cy="26987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213" name="AutoShape 5133"/>
          <p:cNvSpPr>
            <a:spLocks noChangeArrowheads="1"/>
          </p:cNvSpPr>
          <p:nvPr/>
        </p:nvSpPr>
        <p:spPr bwMode="auto">
          <a:xfrm>
            <a:off x="5219700" y="5157788"/>
            <a:ext cx="28575" cy="25400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214" name="AutoShape 5134"/>
          <p:cNvSpPr>
            <a:spLocks noChangeArrowheads="1"/>
          </p:cNvSpPr>
          <p:nvPr/>
        </p:nvSpPr>
        <p:spPr bwMode="auto">
          <a:xfrm>
            <a:off x="5219700" y="5172075"/>
            <a:ext cx="28575" cy="26988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215" name="AutoShape 5135"/>
          <p:cNvSpPr>
            <a:spLocks noChangeArrowheads="1"/>
          </p:cNvSpPr>
          <p:nvPr/>
        </p:nvSpPr>
        <p:spPr bwMode="auto">
          <a:xfrm>
            <a:off x="5219700" y="5186363"/>
            <a:ext cx="28575" cy="25400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216" name="AutoShape 5136"/>
          <p:cNvSpPr>
            <a:spLocks noChangeArrowheads="1"/>
          </p:cNvSpPr>
          <p:nvPr/>
        </p:nvSpPr>
        <p:spPr bwMode="auto">
          <a:xfrm>
            <a:off x="5219700" y="5197475"/>
            <a:ext cx="28575" cy="25400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217" name="AutoShape 5137"/>
          <p:cNvSpPr>
            <a:spLocks noChangeArrowheads="1"/>
          </p:cNvSpPr>
          <p:nvPr/>
        </p:nvSpPr>
        <p:spPr bwMode="auto">
          <a:xfrm>
            <a:off x="5219700" y="5208588"/>
            <a:ext cx="28575" cy="25400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218" name="AutoShape 5138"/>
          <p:cNvSpPr>
            <a:spLocks noChangeArrowheads="1"/>
          </p:cNvSpPr>
          <p:nvPr/>
        </p:nvSpPr>
        <p:spPr bwMode="auto">
          <a:xfrm>
            <a:off x="5219700" y="5219700"/>
            <a:ext cx="28575" cy="25400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219" name="AutoShape 5139"/>
          <p:cNvSpPr>
            <a:spLocks noChangeArrowheads="1"/>
          </p:cNvSpPr>
          <p:nvPr/>
        </p:nvSpPr>
        <p:spPr bwMode="auto">
          <a:xfrm>
            <a:off x="5219700" y="5233988"/>
            <a:ext cx="28575" cy="23812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220" name="AutoShape 5140"/>
          <p:cNvSpPr>
            <a:spLocks noChangeArrowheads="1"/>
          </p:cNvSpPr>
          <p:nvPr/>
        </p:nvSpPr>
        <p:spPr bwMode="auto">
          <a:xfrm>
            <a:off x="5224463" y="5175250"/>
            <a:ext cx="30162" cy="25400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221" name="AutoShape 5141"/>
          <p:cNvSpPr>
            <a:spLocks noChangeArrowheads="1"/>
          </p:cNvSpPr>
          <p:nvPr/>
        </p:nvSpPr>
        <p:spPr bwMode="auto">
          <a:xfrm>
            <a:off x="5227638" y="5165725"/>
            <a:ext cx="30162" cy="25400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222" name="AutoShape 5142"/>
          <p:cNvSpPr>
            <a:spLocks noChangeArrowheads="1"/>
          </p:cNvSpPr>
          <p:nvPr/>
        </p:nvSpPr>
        <p:spPr bwMode="auto">
          <a:xfrm>
            <a:off x="5232400" y="5151438"/>
            <a:ext cx="30163" cy="26987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223" name="AutoShape 5143"/>
          <p:cNvSpPr>
            <a:spLocks noChangeArrowheads="1"/>
          </p:cNvSpPr>
          <p:nvPr/>
        </p:nvSpPr>
        <p:spPr bwMode="auto">
          <a:xfrm>
            <a:off x="5233988" y="5135563"/>
            <a:ext cx="30162" cy="25400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224" name="AutoShape 5144"/>
          <p:cNvSpPr>
            <a:spLocks noChangeArrowheads="1"/>
          </p:cNvSpPr>
          <p:nvPr/>
        </p:nvSpPr>
        <p:spPr bwMode="auto">
          <a:xfrm>
            <a:off x="5238750" y="5124450"/>
            <a:ext cx="31750" cy="25400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225" name="AutoShape 5145"/>
          <p:cNvSpPr>
            <a:spLocks noChangeArrowheads="1"/>
          </p:cNvSpPr>
          <p:nvPr/>
        </p:nvSpPr>
        <p:spPr bwMode="auto">
          <a:xfrm>
            <a:off x="5246688" y="5110163"/>
            <a:ext cx="28575" cy="25400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226" name="AutoShape 5146"/>
          <p:cNvSpPr>
            <a:spLocks noChangeArrowheads="1"/>
          </p:cNvSpPr>
          <p:nvPr/>
        </p:nvSpPr>
        <p:spPr bwMode="auto">
          <a:xfrm>
            <a:off x="5253038" y="5095875"/>
            <a:ext cx="28575" cy="26988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227" name="AutoShape 5147"/>
          <p:cNvSpPr>
            <a:spLocks noChangeArrowheads="1"/>
          </p:cNvSpPr>
          <p:nvPr/>
        </p:nvSpPr>
        <p:spPr bwMode="auto">
          <a:xfrm>
            <a:off x="5257800" y="5081588"/>
            <a:ext cx="30163" cy="26987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228" name="AutoShape 5148"/>
          <p:cNvSpPr>
            <a:spLocks noChangeArrowheads="1"/>
          </p:cNvSpPr>
          <p:nvPr/>
        </p:nvSpPr>
        <p:spPr bwMode="auto">
          <a:xfrm>
            <a:off x="5264150" y="5070475"/>
            <a:ext cx="30163" cy="26988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229" name="AutoShape 5149"/>
          <p:cNvSpPr>
            <a:spLocks noChangeArrowheads="1"/>
          </p:cNvSpPr>
          <p:nvPr/>
        </p:nvSpPr>
        <p:spPr bwMode="auto">
          <a:xfrm>
            <a:off x="5270500" y="5056188"/>
            <a:ext cx="28575" cy="26987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230" name="AutoShape 5150"/>
          <p:cNvSpPr>
            <a:spLocks noChangeArrowheads="1"/>
          </p:cNvSpPr>
          <p:nvPr/>
        </p:nvSpPr>
        <p:spPr bwMode="auto">
          <a:xfrm>
            <a:off x="5278438" y="5045075"/>
            <a:ext cx="30162" cy="23813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231" name="AutoShape 5151"/>
          <p:cNvSpPr>
            <a:spLocks noChangeArrowheads="1"/>
          </p:cNvSpPr>
          <p:nvPr/>
        </p:nvSpPr>
        <p:spPr bwMode="auto">
          <a:xfrm>
            <a:off x="5286375" y="5032375"/>
            <a:ext cx="30163" cy="25400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232" name="AutoShape 5152"/>
          <p:cNvSpPr>
            <a:spLocks noChangeArrowheads="1"/>
          </p:cNvSpPr>
          <p:nvPr/>
        </p:nvSpPr>
        <p:spPr bwMode="auto">
          <a:xfrm>
            <a:off x="5294313" y="5022850"/>
            <a:ext cx="28575" cy="23813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233" name="AutoShape 5153"/>
          <p:cNvSpPr>
            <a:spLocks noChangeArrowheads="1"/>
          </p:cNvSpPr>
          <p:nvPr/>
        </p:nvSpPr>
        <p:spPr bwMode="auto">
          <a:xfrm>
            <a:off x="5303838" y="5011738"/>
            <a:ext cx="28575" cy="25400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234" name="AutoShape 5154"/>
          <p:cNvSpPr>
            <a:spLocks noChangeArrowheads="1"/>
          </p:cNvSpPr>
          <p:nvPr/>
        </p:nvSpPr>
        <p:spPr bwMode="auto">
          <a:xfrm>
            <a:off x="5313363" y="5002213"/>
            <a:ext cx="28575" cy="26987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235" name="AutoShape 5155"/>
          <p:cNvSpPr>
            <a:spLocks noChangeArrowheads="1"/>
          </p:cNvSpPr>
          <p:nvPr/>
        </p:nvSpPr>
        <p:spPr bwMode="auto">
          <a:xfrm>
            <a:off x="5321300" y="4994275"/>
            <a:ext cx="31750" cy="26988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236" name="AutoShape 5156"/>
          <p:cNvSpPr>
            <a:spLocks noChangeArrowheads="1"/>
          </p:cNvSpPr>
          <p:nvPr/>
        </p:nvSpPr>
        <p:spPr bwMode="auto">
          <a:xfrm>
            <a:off x="5334000" y="4989513"/>
            <a:ext cx="30163" cy="25400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237" name="AutoShape 5157"/>
          <p:cNvSpPr>
            <a:spLocks noChangeArrowheads="1"/>
          </p:cNvSpPr>
          <p:nvPr/>
        </p:nvSpPr>
        <p:spPr bwMode="auto">
          <a:xfrm>
            <a:off x="5343525" y="4981575"/>
            <a:ext cx="28575" cy="26988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238" name="AutoShape 5158"/>
          <p:cNvSpPr>
            <a:spLocks noChangeArrowheads="1"/>
          </p:cNvSpPr>
          <p:nvPr/>
        </p:nvSpPr>
        <p:spPr bwMode="auto">
          <a:xfrm>
            <a:off x="5354638" y="4979988"/>
            <a:ext cx="28575" cy="26987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239" name="AutoShape 5159"/>
          <p:cNvSpPr>
            <a:spLocks noChangeArrowheads="1"/>
          </p:cNvSpPr>
          <p:nvPr/>
        </p:nvSpPr>
        <p:spPr bwMode="auto">
          <a:xfrm>
            <a:off x="5368925" y="4978400"/>
            <a:ext cx="30163" cy="23813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240" name="AutoShape 5160"/>
          <p:cNvSpPr>
            <a:spLocks noChangeArrowheads="1"/>
          </p:cNvSpPr>
          <p:nvPr/>
        </p:nvSpPr>
        <p:spPr bwMode="auto">
          <a:xfrm>
            <a:off x="5383213" y="4976813"/>
            <a:ext cx="31750" cy="25400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241" name="AutoShape 5161"/>
          <p:cNvSpPr>
            <a:spLocks noChangeArrowheads="1"/>
          </p:cNvSpPr>
          <p:nvPr/>
        </p:nvSpPr>
        <p:spPr bwMode="auto">
          <a:xfrm>
            <a:off x="5395913" y="4979988"/>
            <a:ext cx="30162" cy="25400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242" name="AutoShape 5162"/>
          <p:cNvSpPr>
            <a:spLocks noChangeArrowheads="1"/>
          </p:cNvSpPr>
          <p:nvPr/>
        </p:nvSpPr>
        <p:spPr bwMode="auto">
          <a:xfrm>
            <a:off x="5407025" y="4987925"/>
            <a:ext cx="28575" cy="25400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243" name="AutoShape 5163"/>
          <p:cNvSpPr>
            <a:spLocks noChangeArrowheads="1"/>
          </p:cNvSpPr>
          <p:nvPr/>
        </p:nvSpPr>
        <p:spPr bwMode="auto">
          <a:xfrm>
            <a:off x="5418138" y="4997450"/>
            <a:ext cx="30162" cy="25400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244" name="AutoShape 5164"/>
          <p:cNvSpPr>
            <a:spLocks noChangeArrowheads="1"/>
          </p:cNvSpPr>
          <p:nvPr/>
        </p:nvSpPr>
        <p:spPr bwMode="auto">
          <a:xfrm>
            <a:off x="5426075" y="5008563"/>
            <a:ext cx="30163" cy="25400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245" name="AutoShape 5165"/>
          <p:cNvSpPr>
            <a:spLocks noChangeArrowheads="1"/>
          </p:cNvSpPr>
          <p:nvPr/>
        </p:nvSpPr>
        <p:spPr bwMode="auto">
          <a:xfrm>
            <a:off x="5435600" y="5021263"/>
            <a:ext cx="28575" cy="25400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246" name="AutoShape 5166"/>
          <p:cNvSpPr>
            <a:spLocks noChangeArrowheads="1"/>
          </p:cNvSpPr>
          <p:nvPr/>
        </p:nvSpPr>
        <p:spPr bwMode="auto">
          <a:xfrm>
            <a:off x="5438775" y="5033963"/>
            <a:ext cx="28575" cy="25400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247" name="AutoShape 5167"/>
          <p:cNvSpPr>
            <a:spLocks noChangeArrowheads="1"/>
          </p:cNvSpPr>
          <p:nvPr/>
        </p:nvSpPr>
        <p:spPr bwMode="auto">
          <a:xfrm>
            <a:off x="5438775" y="5045075"/>
            <a:ext cx="28575" cy="25400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248" name="AutoShape 5168"/>
          <p:cNvSpPr>
            <a:spLocks noChangeArrowheads="1"/>
          </p:cNvSpPr>
          <p:nvPr/>
        </p:nvSpPr>
        <p:spPr bwMode="auto">
          <a:xfrm>
            <a:off x="5438775" y="5057775"/>
            <a:ext cx="28575" cy="25400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249" name="AutoShape 5169"/>
          <p:cNvSpPr>
            <a:spLocks noChangeArrowheads="1"/>
          </p:cNvSpPr>
          <p:nvPr/>
        </p:nvSpPr>
        <p:spPr bwMode="auto">
          <a:xfrm>
            <a:off x="5438775" y="5068888"/>
            <a:ext cx="28575" cy="26987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250" name="AutoShape 5170"/>
          <p:cNvSpPr>
            <a:spLocks noChangeArrowheads="1"/>
          </p:cNvSpPr>
          <p:nvPr/>
        </p:nvSpPr>
        <p:spPr bwMode="auto">
          <a:xfrm>
            <a:off x="5438775" y="5081588"/>
            <a:ext cx="28575" cy="26987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251" name="AutoShape 5171"/>
          <p:cNvSpPr>
            <a:spLocks noChangeArrowheads="1"/>
          </p:cNvSpPr>
          <p:nvPr/>
        </p:nvSpPr>
        <p:spPr bwMode="auto">
          <a:xfrm>
            <a:off x="5438775" y="5095875"/>
            <a:ext cx="28575" cy="26988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252" name="AutoShape 5172"/>
          <p:cNvSpPr>
            <a:spLocks noChangeArrowheads="1"/>
          </p:cNvSpPr>
          <p:nvPr/>
        </p:nvSpPr>
        <p:spPr bwMode="auto">
          <a:xfrm>
            <a:off x="5438775" y="5108575"/>
            <a:ext cx="28575" cy="25400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253" name="AutoShape 5173"/>
          <p:cNvSpPr>
            <a:spLocks noChangeArrowheads="1"/>
          </p:cNvSpPr>
          <p:nvPr/>
        </p:nvSpPr>
        <p:spPr bwMode="auto">
          <a:xfrm>
            <a:off x="5438775" y="5122863"/>
            <a:ext cx="28575" cy="25400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254" name="AutoShape 5174"/>
          <p:cNvSpPr>
            <a:spLocks noChangeArrowheads="1"/>
          </p:cNvSpPr>
          <p:nvPr/>
        </p:nvSpPr>
        <p:spPr bwMode="auto">
          <a:xfrm>
            <a:off x="5438775" y="5137150"/>
            <a:ext cx="28575" cy="26988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255" name="AutoShape 5175"/>
          <p:cNvSpPr>
            <a:spLocks noChangeArrowheads="1"/>
          </p:cNvSpPr>
          <p:nvPr/>
        </p:nvSpPr>
        <p:spPr bwMode="auto">
          <a:xfrm>
            <a:off x="5438775" y="5149850"/>
            <a:ext cx="28575" cy="26988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256" name="AutoShape 5176"/>
          <p:cNvSpPr>
            <a:spLocks noChangeArrowheads="1"/>
          </p:cNvSpPr>
          <p:nvPr/>
        </p:nvSpPr>
        <p:spPr bwMode="auto">
          <a:xfrm>
            <a:off x="5438775" y="5167313"/>
            <a:ext cx="28575" cy="25400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257" name="AutoShape 5177"/>
          <p:cNvSpPr>
            <a:spLocks noChangeArrowheads="1"/>
          </p:cNvSpPr>
          <p:nvPr/>
        </p:nvSpPr>
        <p:spPr bwMode="auto">
          <a:xfrm>
            <a:off x="5438775" y="5180013"/>
            <a:ext cx="28575" cy="26987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258" name="AutoShape 5178"/>
          <p:cNvSpPr>
            <a:spLocks noChangeArrowheads="1"/>
          </p:cNvSpPr>
          <p:nvPr/>
        </p:nvSpPr>
        <p:spPr bwMode="auto">
          <a:xfrm>
            <a:off x="5440363" y="5191125"/>
            <a:ext cx="28575" cy="26988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259" name="AutoShape 5179"/>
          <p:cNvSpPr>
            <a:spLocks noChangeArrowheads="1"/>
          </p:cNvSpPr>
          <p:nvPr/>
        </p:nvSpPr>
        <p:spPr bwMode="auto">
          <a:xfrm>
            <a:off x="5446713" y="5207000"/>
            <a:ext cx="28575" cy="26988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260" name="AutoShape 5180"/>
          <p:cNvSpPr>
            <a:spLocks noChangeArrowheads="1"/>
          </p:cNvSpPr>
          <p:nvPr/>
        </p:nvSpPr>
        <p:spPr bwMode="auto">
          <a:xfrm>
            <a:off x="5453063" y="5218113"/>
            <a:ext cx="28575" cy="26987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261" name="AutoShape 5181"/>
          <p:cNvSpPr>
            <a:spLocks noChangeArrowheads="1"/>
          </p:cNvSpPr>
          <p:nvPr/>
        </p:nvSpPr>
        <p:spPr bwMode="auto">
          <a:xfrm>
            <a:off x="5461000" y="5226050"/>
            <a:ext cx="30163" cy="26988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262" name="AutoShape 5182"/>
          <p:cNvSpPr>
            <a:spLocks noChangeArrowheads="1"/>
          </p:cNvSpPr>
          <p:nvPr/>
        </p:nvSpPr>
        <p:spPr bwMode="auto">
          <a:xfrm>
            <a:off x="5473700" y="5233988"/>
            <a:ext cx="30163" cy="25400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263" name="AutoShape 5183"/>
          <p:cNvSpPr>
            <a:spLocks noChangeArrowheads="1"/>
          </p:cNvSpPr>
          <p:nvPr/>
        </p:nvSpPr>
        <p:spPr bwMode="auto">
          <a:xfrm>
            <a:off x="5484813" y="5229225"/>
            <a:ext cx="30162" cy="26988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264" name="AutoShape 5184"/>
          <p:cNvSpPr>
            <a:spLocks noChangeArrowheads="1"/>
          </p:cNvSpPr>
          <p:nvPr/>
        </p:nvSpPr>
        <p:spPr bwMode="auto">
          <a:xfrm>
            <a:off x="5499100" y="5233988"/>
            <a:ext cx="28575" cy="26987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265" name="AutoShape 5185"/>
          <p:cNvSpPr>
            <a:spLocks noChangeArrowheads="1"/>
          </p:cNvSpPr>
          <p:nvPr/>
        </p:nvSpPr>
        <p:spPr bwMode="auto">
          <a:xfrm>
            <a:off x="5510213" y="5222875"/>
            <a:ext cx="28575" cy="23813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266" name="AutoShape 5186"/>
          <p:cNvSpPr>
            <a:spLocks noChangeArrowheads="1"/>
          </p:cNvSpPr>
          <p:nvPr/>
        </p:nvSpPr>
        <p:spPr bwMode="auto">
          <a:xfrm>
            <a:off x="5516563" y="5211763"/>
            <a:ext cx="30162" cy="23812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267" name="AutoShape 5187"/>
          <p:cNvSpPr>
            <a:spLocks noChangeArrowheads="1"/>
          </p:cNvSpPr>
          <p:nvPr/>
        </p:nvSpPr>
        <p:spPr bwMode="auto">
          <a:xfrm>
            <a:off x="5519738" y="5208588"/>
            <a:ext cx="30162" cy="25400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268" name="AutoShape 5188"/>
          <p:cNvSpPr>
            <a:spLocks noChangeArrowheads="1"/>
          </p:cNvSpPr>
          <p:nvPr/>
        </p:nvSpPr>
        <p:spPr bwMode="auto">
          <a:xfrm>
            <a:off x="5529263" y="5197475"/>
            <a:ext cx="30162" cy="25400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269" name="AutoShape 5189"/>
          <p:cNvSpPr>
            <a:spLocks noChangeArrowheads="1"/>
          </p:cNvSpPr>
          <p:nvPr/>
        </p:nvSpPr>
        <p:spPr bwMode="auto">
          <a:xfrm>
            <a:off x="5535613" y="5186363"/>
            <a:ext cx="28575" cy="25400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270" name="AutoShape 5190"/>
          <p:cNvSpPr>
            <a:spLocks noChangeArrowheads="1"/>
          </p:cNvSpPr>
          <p:nvPr/>
        </p:nvSpPr>
        <p:spPr bwMode="auto">
          <a:xfrm>
            <a:off x="5541963" y="5175250"/>
            <a:ext cx="28575" cy="25400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271" name="AutoShape 5191"/>
          <p:cNvSpPr>
            <a:spLocks noChangeArrowheads="1"/>
          </p:cNvSpPr>
          <p:nvPr/>
        </p:nvSpPr>
        <p:spPr bwMode="auto">
          <a:xfrm>
            <a:off x="5548313" y="5160963"/>
            <a:ext cx="28575" cy="25400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272" name="AutoShape 5192"/>
          <p:cNvSpPr>
            <a:spLocks noChangeArrowheads="1"/>
          </p:cNvSpPr>
          <p:nvPr/>
        </p:nvSpPr>
        <p:spPr bwMode="auto">
          <a:xfrm>
            <a:off x="5548313" y="5157788"/>
            <a:ext cx="28575" cy="25400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273" name="AutoShape 5193"/>
          <p:cNvSpPr>
            <a:spLocks noChangeArrowheads="1"/>
          </p:cNvSpPr>
          <p:nvPr/>
        </p:nvSpPr>
        <p:spPr bwMode="auto">
          <a:xfrm>
            <a:off x="5554663" y="5141913"/>
            <a:ext cx="28575" cy="25400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274" name="AutoShape 5194"/>
          <p:cNvSpPr>
            <a:spLocks noChangeArrowheads="1"/>
          </p:cNvSpPr>
          <p:nvPr/>
        </p:nvSpPr>
        <p:spPr bwMode="auto">
          <a:xfrm>
            <a:off x="5554663" y="5127625"/>
            <a:ext cx="28575" cy="25400"/>
          </a:xfrm>
          <a:prstGeom prst="flowChartConnector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17" name="Group 5197"/>
          <p:cNvGrpSpPr>
            <a:grpSpLocks/>
          </p:cNvGrpSpPr>
          <p:nvPr/>
        </p:nvGrpSpPr>
        <p:grpSpPr bwMode="auto">
          <a:xfrm>
            <a:off x="5948363" y="4572000"/>
            <a:ext cx="2357437" cy="933450"/>
            <a:chOff x="2032" y="2880"/>
            <a:chExt cx="1485" cy="588"/>
          </a:xfrm>
        </p:grpSpPr>
        <p:sp>
          <p:nvSpPr>
            <p:cNvPr id="35662" name="Oval 5198"/>
            <p:cNvSpPr>
              <a:spLocks noChangeArrowheads="1"/>
            </p:cNvSpPr>
            <p:nvPr/>
          </p:nvSpPr>
          <p:spPr bwMode="auto">
            <a:xfrm>
              <a:off x="2032" y="3201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5663" name="Oval 5199"/>
            <p:cNvSpPr>
              <a:spLocks noChangeArrowheads="1"/>
            </p:cNvSpPr>
            <p:nvPr/>
          </p:nvSpPr>
          <p:spPr bwMode="auto">
            <a:xfrm>
              <a:off x="2038" y="3191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5664" name="Oval 5200"/>
            <p:cNvSpPr>
              <a:spLocks noChangeArrowheads="1"/>
            </p:cNvSpPr>
            <p:nvPr/>
          </p:nvSpPr>
          <p:spPr bwMode="auto">
            <a:xfrm>
              <a:off x="2044" y="3180"/>
              <a:ext cx="17" cy="19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5665" name="Oval 5201"/>
            <p:cNvSpPr>
              <a:spLocks noChangeArrowheads="1"/>
            </p:cNvSpPr>
            <p:nvPr/>
          </p:nvSpPr>
          <p:spPr bwMode="auto">
            <a:xfrm>
              <a:off x="2049" y="3170"/>
              <a:ext cx="18" cy="19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5666" name="Oval 5202"/>
            <p:cNvSpPr>
              <a:spLocks noChangeArrowheads="1"/>
            </p:cNvSpPr>
            <p:nvPr/>
          </p:nvSpPr>
          <p:spPr bwMode="auto">
            <a:xfrm>
              <a:off x="2054" y="3162"/>
              <a:ext cx="18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5667" name="Oval 5203"/>
            <p:cNvSpPr>
              <a:spLocks noChangeArrowheads="1"/>
            </p:cNvSpPr>
            <p:nvPr/>
          </p:nvSpPr>
          <p:spPr bwMode="auto">
            <a:xfrm>
              <a:off x="2059" y="3152"/>
              <a:ext cx="18" cy="19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5668" name="Oval 5204"/>
            <p:cNvSpPr>
              <a:spLocks noChangeArrowheads="1"/>
            </p:cNvSpPr>
            <p:nvPr/>
          </p:nvSpPr>
          <p:spPr bwMode="auto">
            <a:xfrm>
              <a:off x="2064" y="3142"/>
              <a:ext cx="16" cy="20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5669" name="Oval 5205"/>
            <p:cNvSpPr>
              <a:spLocks noChangeArrowheads="1"/>
            </p:cNvSpPr>
            <p:nvPr/>
          </p:nvSpPr>
          <p:spPr bwMode="auto">
            <a:xfrm>
              <a:off x="2069" y="3133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5670" name="Oval 5206"/>
            <p:cNvSpPr>
              <a:spLocks noChangeArrowheads="1"/>
            </p:cNvSpPr>
            <p:nvPr/>
          </p:nvSpPr>
          <p:spPr bwMode="auto">
            <a:xfrm>
              <a:off x="2075" y="3123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5671" name="Oval 5207"/>
            <p:cNvSpPr>
              <a:spLocks noChangeArrowheads="1"/>
            </p:cNvSpPr>
            <p:nvPr/>
          </p:nvSpPr>
          <p:spPr bwMode="auto">
            <a:xfrm>
              <a:off x="2079" y="3112"/>
              <a:ext cx="18" cy="19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5672" name="Oval 5208"/>
            <p:cNvSpPr>
              <a:spLocks noChangeArrowheads="1"/>
            </p:cNvSpPr>
            <p:nvPr/>
          </p:nvSpPr>
          <p:spPr bwMode="auto">
            <a:xfrm>
              <a:off x="2084" y="3104"/>
              <a:ext cx="18" cy="19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5673" name="Oval 5209"/>
            <p:cNvSpPr>
              <a:spLocks noChangeArrowheads="1"/>
            </p:cNvSpPr>
            <p:nvPr/>
          </p:nvSpPr>
          <p:spPr bwMode="auto">
            <a:xfrm>
              <a:off x="2089" y="3094"/>
              <a:ext cx="18" cy="19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5674" name="Oval 5210"/>
            <p:cNvSpPr>
              <a:spLocks noChangeArrowheads="1"/>
            </p:cNvSpPr>
            <p:nvPr/>
          </p:nvSpPr>
          <p:spPr bwMode="auto">
            <a:xfrm>
              <a:off x="2095" y="3086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5675" name="Oval 5211"/>
            <p:cNvSpPr>
              <a:spLocks noChangeArrowheads="1"/>
            </p:cNvSpPr>
            <p:nvPr/>
          </p:nvSpPr>
          <p:spPr bwMode="auto">
            <a:xfrm>
              <a:off x="2101" y="3075"/>
              <a:ext cx="17" cy="19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5676" name="Oval 5212"/>
            <p:cNvSpPr>
              <a:spLocks noChangeArrowheads="1"/>
            </p:cNvSpPr>
            <p:nvPr/>
          </p:nvSpPr>
          <p:spPr bwMode="auto">
            <a:xfrm>
              <a:off x="2106" y="3065"/>
              <a:ext cx="17" cy="19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5677" name="Oval 5213"/>
            <p:cNvSpPr>
              <a:spLocks noChangeArrowheads="1"/>
            </p:cNvSpPr>
            <p:nvPr/>
          </p:nvSpPr>
          <p:spPr bwMode="auto">
            <a:xfrm>
              <a:off x="2109" y="3057"/>
              <a:ext cx="18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5678" name="Oval 5214"/>
            <p:cNvSpPr>
              <a:spLocks noChangeArrowheads="1"/>
            </p:cNvSpPr>
            <p:nvPr/>
          </p:nvSpPr>
          <p:spPr bwMode="auto">
            <a:xfrm>
              <a:off x="2114" y="3048"/>
              <a:ext cx="18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5679" name="Oval 5215"/>
            <p:cNvSpPr>
              <a:spLocks noChangeArrowheads="1"/>
            </p:cNvSpPr>
            <p:nvPr/>
          </p:nvSpPr>
          <p:spPr bwMode="auto">
            <a:xfrm>
              <a:off x="2119" y="3038"/>
              <a:ext cx="18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5680" name="Oval 5216"/>
            <p:cNvSpPr>
              <a:spLocks noChangeArrowheads="1"/>
            </p:cNvSpPr>
            <p:nvPr/>
          </p:nvSpPr>
          <p:spPr bwMode="auto">
            <a:xfrm>
              <a:off x="2124" y="3029"/>
              <a:ext cx="16" cy="19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5681" name="Oval 5217"/>
            <p:cNvSpPr>
              <a:spLocks noChangeArrowheads="1"/>
            </p:cNvSpPr>
            <p:nvPr/>
          </p:nvSpPr>
          <p:spPr bwMode="auto">
            <a:xfrm>
              <a:off x="2129" y="3019"/>
              <a:ext cx="17" cy="19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5682" name="Oval 5218"/>
            <p:cNvSpPr>
              <a:spLocks noChangeArrowheads="1"/>
            </p:cNvSpPr>
            <p:nvPr/>
          </p:nvSpPr>
          <p:spPr bwMode="auto">
            <a:xfrm>
              <a:off x="2133" y="3010"/>
              <a:ext cx="17" cy="19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5683" name="Oval 5219"/>
            <p:cNvSpPr>
              <a:spLocks noChangeArrowheads="1"/>
            </p:cNvSpPr>
            <p:nvPr/>
          </p:nvSpPr>
          <p:spPr bwMode="auto">
            <a:xfrm>
              <a:off x="2136" y="3000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5684" name="Oval 5220"/>
            <p:cNvSpPr>
              <a:spLocks noChangeArrowheads="1"/>
            </p:cNvSpPr>
            <p:nvPr/>
          </p:nvSpPr>
          <p:spPr bwMode="auto">
            <a:xfrm>
              <a:off x="2138" y="2992"/>
              <a:ext cx="18" cy="19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5685" name="Oval 5221"/>
            <p:cNvSpPr>
              <a:spLocks noChangeArrowheads="1"/>
            </p:cNvSpPr>
            <p:nvPr/>
          </p:nvSpPr>
          <p:spPr bwMode="auto">
            <a:xfrm>
              <a:off x="2141" y="2981"/>
              <a:ext cx="18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5686" name="Oval 5222"/>
            <p:cNvSpPr>
              <a:spLocks noChangeArrowheads="1"/>
            </p:cNvSpPr>
            <p:nvPr/>
          </p:nvSpPr>
          <p:spPr bwMode="auto">
            <a:xfrm>
              <a:off x="2145" y="2968"/>
              <a:ext cx="18" cy="20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5687" name="Oval 5223"/>
            <p:cNvSpPr>
              <a:spLocks noChangeArrowheads="1"/>
            </p:cNvSpPr>
            <p:nvPr/>
          </p:nvSpPr>
          <p:spPr bwMode="auto">
            <a:xfrm>
              <a:off x="2147" y="2957"/>
              <a:ext cx="18" cy="19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5688" name="Oval 5224"/>
            <p:cNvSpPr>
              <a:spLocks noChangeArrowheads="1"/>
            </p:cNvSpPr>
            <p:nvPr/>
          </p:nvSpPr>
          <p:spPr bwMode="auto">
            <a:xfrm>
              <a:off x="2150" y="2947"/>
              <a:ext cx="18" cy="19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5689" name="Oval 5225"/>
            <p:cNvSpPr>
              <a:spLocks noChangeArrowheads="1"/>
            </p:cNvSpPr>
            <p:nvPr/>
          </p:nvSpPr>
          <p:spPr bwMode="auto">
            <a:xfrm>
              <a:off x="2151" y="2937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5690" name="Oval 5226"/>
            <p:cNvSpPr>
              <a:spLocks noChangeArrowheads="1"/>
            </p:cNvSpPr>
            <p:nvPr/>
          </p:nvSpPr>
          <p:spPr bwMode="auto">
            <a:xfrm>
              <a:off x="2151" y="2926"/>
              <a:ext cx="17" cy="19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5691" name="Oval 5227"/>
            <p:cNvSpPr>
              <a:spLocks noChangeArrowheads="1"/>
            </p:cNvSpPr>
            <p:nvPr/>
          </p:nvSpPr>
          <p:spPr bwMode="auto">
            <a:xfrm>
              <a:off x="2151" y="2914"/>
              <a:ext cx="17" cy="19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5692" name="Oval 5228"/>
            <p:cNvSpPr>
              <a:spLocks noChangeArrowheads="1"/>
            </p:cNvSpPr>
            <p:nvPr/>
          </p:nvSpPr>
          <p:spPr bwMode="auto">
            <a:xfrm>
              <a:off x="2149" y="2903"/>
              <a:ext cx="18" cy="19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5693" name="Oval 5229"/>
            <p:cNvSpPr>
              <a:spLocks noChangeArrowheads="1"/>
            </p:cNvSpPr>
            <p:nvPr/>
          </p:nvSpPr>
          <p:spPr bwMode="auto">
            <a:xfrm>
              <a:off x="2146" y="2894"/>
              <a:ext cx="18" cy="19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5694" name="Oval 5230"/>
            <p:cNvSpPr>
              <a:spLocks noChangeArrowheads="1"/>
            </p:cNvSpPr>
            <p:nvPr/>
          </p:nvSpPr>
          <p:spPr bwMode="auto">
            <a:xfrm>
              <a:off x="2142" y="2888"/>
              <a:ext cx="18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5695" name="Oval 5231"/>
            <p:cNvSpPr>
              <a:spLocks noChangeArrowheads="1"/>
            </p:cNvSpPr>
            <p:nvPr/>
          </p:nvSpPr>
          <p:spPr bwMode="auto">
            <a:xfrm>
              <a:off x="2137" y="2883"/>
              <a:ext cx="18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5696" name="Oval 5232"/>
            <p:cNvSpPr>
              <a:spLocks noChangeArrowheads="1"/>
            </p:cNvSpPr>
            <p:nvPr/>
          </p:nvSpPr>
          <p:spPr bwMode="auto">
            <a:xfrm>
              <a:off x="2130" y="2880"/>
              <a:ext cx="17" cy="19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5697" name="Oval 5233"/>
            <p:cNvSpPr>
              <a:spLocks noChangeArrowheads="1"/>
            </p:cNvSpPr>
            <p:nvPr/>
          </p:nvSpPr>
          <p:spPr bwMode="auto">
            <a:xfrm>
              <a:off x="2122" y="2880"/>
              <a:ext cx="17" cy="19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5698" name="Oval 5234"/>
            <p:cNvSpPr>
              <a:spLocks noChangeArrowheads="1"/>
            </p:cNvSpPr>
            <p:nvPr/>
          </p:nvSpPr>
          <p:spPr bwMode="auto">
            <a:xfrm>
              <a:off x="2113" y="2883"/>
              <a:ext cx="18" cy="20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5699" name="Oval 5235"/>
            <p:cNvSpPr>
              <a:spLocks noChangeArrowheads="1"/>
            </p:cNvSpPr>
            <p:nvPr/>
          </p:nvSpPr>
          <p:spPr bwMode="auto">
            <a:xfrm>
              <a:off x="2107" y="2889"/>
              <a:ext cx="17" cy="19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5700" name="Oval 5236"/>
            <p:cNvSpPr>
              <a:spLocks noChangeArrowheads="1"/>
            </p:cNvSpPr>
            <p:nvPr/>
          </p:nvSpPr>
          <p:spPr bwMode="auto">
            <a:xfrm>
              <a:off x="2101" y="2898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5701" name="Oval 5237"/>
            <p:cNvSpPr>
              <a:spLocks noChangeArrowheads="1"/>
            </p:cNvSpPr>
            <p:nvPr/>
          </p:nvSpPr>
          <p:spPr bwMode="auto">
            <a:xfrm>
              <a:off x="2094" y="2906"/>
              <a:ext cx="17" cy="19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5702" name="Oval 5238"/>
            <p:cNvSpPr>
              <a:spLocks noChangeArrowheads="1"/>
            </p:cNvSpPr>
            <p:nvPr/>
          </p:nvSpPr>
          <p:spPr bwMode="auto">
            <a:xfrm>
              <a:off x="2088" y="2917"/>
              <a:ext cx="18" cy="19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5703" name="Oval 5239"/>
            <p:cNvSpPr>
              <a:spLocks noChangeArrowheads="1"/>
            </p:cNvSpPr>
            <p:nvPr/>
          </p:nvSpPr>
          <p:spPr bwMode="auto">
            <a:xfrm>
              <a:off x="2085" y="2930"/>
              <a:ext cx="18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5704" name="Oval 5240"/>
            <p:cNvSpPr>
              <a:spLocks noChangeArrowheads="1"/>
            </p:cNvSpPr>
            <p:nvPr/>
          </p:nvSpPr>
          <p:spPr bwMode="auto">
            <a:xfrm>
              <a:off x="2082" y="2942"/>
              <a:ext cx="18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5705" name="Oval 5241"/>
            <p:cNvSpPr>
              <a:spLocks noChangeArrowheads="1"/>
            </p:cNvSpPr>
            <p:nvPr/>
          </p:nvSpPr>
          <p:spPr bwMode="auto">
            <a:xfrm>
              <a:off x="2079" y="2953"/>
              <a:ext cx="18" cy="19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5706" name="Oval 5242"/>
            <p:cNvSpPr>
              <a:spLocks noChangeArrowheads="1"/>
            </p:cNvSpPr>
            <p:nvPr/>
          </p:nvSpPr>
          <p:spPr bwMode="auto">
            <a:xfrm>
              <a:off x="2077" y="2962"/>
              <a:ext cx="18" cy="20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5707" name="Oval 5243"/>
            <p:cNvSpPr>
              <a:spLocks noChangeArrowheads="1"/>
            </p:cNvSpPr>
            <p:nvPr/>
          </p:nvSpPr>
          <p:spPr bwMode="auto">
            <a:xfrm>
              <a:off x="2076" y="2977"/>
              <a:ext cx="17" cy="19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5708" name="Oval 5244"/>
            <p:cNvSpPr>
              <a:spLocks noChangeArrowheads="1"/>
            </p:cNvSpPr>
            <p:nvPr/>
          </p:nvSpPr>
          <p:spPr bwMode="auto">
            <a:xfrm>
              <a:off x="2075" y="2983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5709" name="Oval 5245"/>
            <p:cNvSpPr>
              <a:spLocks noChangeArrowheads="1"/>
            </p:cNvSpPr>
            <p:nvPr/>
          </p:nvSpPr>
          <p:spPr bwMode="auto">
            <a:xfrm>
              <a:off x="2074" y="299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5710" name="Oval 5246"/>
            <p:cNvSpPr>
              <a:spLocks noChangeArrowheads="1"/>
            </p:cNvSpPr>
            <p:nvPr/>
          </p:nvSpPr>
          <p:spPr bwMode="auto">
            <a:xfrm>
              <a:off x="2074" y="3003"/>
              <a:ext cx="17" cy="19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5711" name="Oval 5247"/>
            <p:cNvSpPr>
              <a:spLocks noChangeArrowheads="1"/>
            </p:cNvSpPr>
            <p:nvPr/>
          </p:nvSpPr>
          <p:spPr bwMode="auto">
            <a:xfrm>
              <a:off x="2074" y="3016"/>
              <a:ext cx="17" cy="16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5712" name="Oval 5248"/>
            <p:cNvSpPr>
              <a:spLocks noChangeArrowheads="1"/>
            </p:cNvSpPr>
            <p:nvPr/>
          </p:nvSpPr>
          <p:spPr bwMode="auto">
            <a:xfrm>
              <a:off x="2074" y="3022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5713" name="Oval 5249"/>
            <p:cNvSpPr>
              <a:spLocks noChangeArrowheads="1"/>
            </p:cNvSpPr>
            <p:nvPr/>
          </p:nvSpPr>
          <p:spPr bwMode="auto">
            <a:xfrm>
              <a:off x="2074" y="3035"/>
              <a:ext cx="17" cy="19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5714" name="Oval 5250"/>
            <p:cNvSpPr>
              <a:spLocks noChangeArrowheads="1"/>
            </p:cNvSpPr>
            <p:nvPr/>
          </p:nvSpPr>
          <p:spPr bwMode="auto">
            <a:xfrm>
              <a:off x="2074" y="3044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5715" name="Oval 5251"/>
            <p:cNvSpPr>
              <a:spLocks noChangeArrowheads="1"/>
            </p:cNvSpPr>
            <p:nvPr/>
          </p:nvSpPr>
          <p:spPr bwMode="auto">
            <a:xfrm>
              <a:off x="2074" y="3055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5716" name="Oval 5252"/>
            <p:cNvSpPr>
              <a:spLocks noChangeArrowheads="1"/>
            </p:cNvSpPr>
            <p:nvPr/>
          </p:nvSpPr>
          <p:spPr bwMode="auto">
            <a:xfrm>
              <a:off x="2074" y="3062"/>
              <a:ext cx="17" cy="19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5717" name="Oval 5253"/>
            <p:cNvSpPr>
              <a:spLocks noChangeArrowheads="1"/>
            </p:cNvSpPr>
            <p:nvPr/>
          </p:nvSpPr>
          <p:spPr bwMode="auto">
            <a:xfrm>
              <a:off x="2074" y="3072"/>
              <a:ext cx="17" cy="20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5718" name="Oval 5254"/>
            <p:cNvSpPr>
              <a:spLocks noChangeArrowheads="1"/>
            </p:cNvSpPr>
            <p:nvPr/>
          </p:nvSpPr>
          <p:spPr bwMode="auto">
            <a:xfrm>
              <a:off x="2074" y="3081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5719" name="Oval 5255"/>
            <p:cNvSpPr>
              <a:spLocks noChangeArrowheads="1"/>
            </p:cNvSpPr>
            <p:nvPr/>
          </p:nvSpPr>
          <p:spPr bwMode="auto">
            <a:xfrm>
              <a:off x="2074" y="3093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5720" name="Oval 5256"/>
            <p:cNvSpPr>
              <a:spLocks noChangeArrowheads="1"/>
            </p:cNvSpPr>
            <p:nvPr/>
          </p:nvSpPr>
          <p:spPr bwMode="auto">
            <a:xfrm>
              <a:off x="2074" y="3099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5721" name="Oval 5257"/>
            <p:cNvSpPr>
              <a:spLocks noChangeArrowheads="1"/>
            </p:cNvSpPr>
            <p:nvPr/>
          </p:nvSpPr>
          <p:spPr bwMode="auto">
            <a:xfrm>
              <a:off x="2074" y="3113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5722" name="Oval 5258"/>
            <p:cNvSpPr>
              <a:spLocks noChangeArrowheads="1"/>
            </p:cNvSpPr>
            <p:nvPr/>
          </p:nvSpPr>
          <p:spPr bwMode="auto">
            <a:xfrm>
              <a:off x="2074" y="3121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5723" name="Oval 5259"/>
            <p:cNvSpPr>
              <a:spLocks noChangeArrowheads="1"/>
            </p:cNvSpPr>
            <p:nvPr/>
          </p:nvSpPr>
          <p:spPr bwMode="auto">
            <a:xfrm>
              <a:off x="2074" y="3133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5724" name="Oval 5260"/>
            <p:cNvSpPr>
              <a:spLocks noChangeArrowheads="1"/>
            </p:cNvSpPr>
            <p:nvPr/>
          </p:nvSpPr>
          <p:spPr bwMode="auto">
            <a:xfrm>
              <a:off x="2074" y="3139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5725" name="Oval 5261"/>
            <p:cNvSpPr>
              <a:spLocks noChangeArrowheads="1"/>
            </p:cNvSpPr>
            <p:nvPr/>
          </p:nvSpPr>
          <p:spPr bwMode="auto">
            <a:xfrm>
              <a:off x="2075" y="3152"/>
              <a:ext cx="17" cy="19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5726" name="Oval 5262"/>
            <p:cNvSpPr>
              <a:spLocks noChangeArrowheads="1"/>
            </p:cNvSpPr>
            <p:nvPr/>
          </p:nvSpPr>
          <p:spPr bwMode="auto">
            <a:xfrm>
              <a:off x="2075" y="3159"/>
              <a:ext cx="17" cy="19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5727" name="Oval 5263"/>
            <p:cNvSpPr>
              <a:spLocks noChangeArrowheads="1"/>
            </p:cNvSpPr>
            <p:nvPr/>
          </p:nvSpPr>
          <p:spPr bwMode="auto">
            <a:xfrm>
              <a:off x="2075" y="3172"/>
              <a:ext cx="17" cy="20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5728" name="Oval 5264"/>
            <p:cNvSpPr>
              <a:spLocks noChangeArrowheads="1"/>
            </p:cNvSpPr>
            <p:nvPr/>
          </p:nvSpPr>
          <p:spPr bwMode="auto">
            <a:xfrm>
              <a:off x="2075" y="3181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5729" name="Oval 5265"/>
            <p:cNvSpPr>
              <a:spLocks noChangeArrowheads="1"/>
            </p:cNvSpPr>
            <p:nvPr/>
          </p:nvSpPr>
          <p:spPr bwMode="auto">
            <a:xfrm>
              <a:off x="2075" y="3192"/>
              <a:ext cx="17" cy="19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5730" name="Oval 5266"/>
            <p:cNvSpPr>
              <a:spLocks noChangeArrowheads="1"/>
            </p:cNvSpPr>
            <p:nvPr/>
          </p:nvSpPr>
          <p:spPr bwMode="auto">
            <a:xfrm>
              <a:off x="2075" y="3199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5731" name="Oval 5267"/>
            <p:cNvSpPr>
              <a:spLocks noChangeArrowheads="1"/>
            </p:cNvSpPr>
            <p:nvPr/>
          </p:nvSpPr>
          <p:spPr bwMode="auto">
            <a:xfrm>
              <a:off x="2075" y="321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5732" name="Oval 5268"/>
            <p:cNvSpPr>
              <a:spLocks noChangeArrowheads="1"/>
            </p:cNvSpPr>
            <p:nvPr/>
          </p:nvSpPr>
          <p:spPr bwMode="auto">
            <a:xfrm>
              <a:off x="2075" y="3217"/>
              <a:ext cx="17" cy="19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5733" name="Oval 5269"/>
            <p:cNvSpPr>
              <a:spLocks noChangeArrowheads="1"/>
            </p:cNvSpPr>
            <p:nvPr/>
          </p:nvSpPr>
          <p:spPr bwMode="auto">
            <a:xfrm>
              <a:off x="2076" y="3225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5734" name="Oval 5270"/>
            <p:cNvSpPr>
              <a:spLocks noChangeArrowheads="1"/>
            </p:cNvSpPr>
            <p:nvPr/>
          </p:nvSpPr>
          <p:spPr bwMode="auto">
            <a:xfrm>
              <a:off x="2077" y="3236"/>
              <a:ext cx="17" cy="19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5735" name="Oval 5271"/>
            <p:cNvSpPr>
              <a:spLocks noChangeArrowheads="1"/>
            </p:cNvSpPr>
            <p:nvPr/>
          </p:nvSpPr>
          <p:spPr bwMode="auto">
            <a:xfrm>
              <a:off x="2079" y="3249"/>
              <a:ext cx="18" cy="20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5736" name="Oval 5272"/>
            <p:cNvSpPr>
              <a:spLocks noChangeArrowheads="1"/>
            </p:cNvSpPr>
            <p:nvPr/>
          </p:nvSpPr>
          <p:spPr bwMode="auto">
            <a:xfrm>
              <a:off x="2084" y="3261"/>
              <a:ext cx="18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5737" name="Oval 5273"/>
            <p:cNvSpPr>
              <a:spLocks noChangeArrowheads="1"/>
            </p:cNvSpPr>
            <p:nvPr/>
          </p:nvSpPr>
          <p:spPr bwMode="auto">
            <a:xfrm>
              <a:off x="2089" y="3270"/>
              <a:ext cx="18" cy="19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5738" name="Oval 5274"/>
            <p:cNvSpPr>
              <a:spLocks noChangeArrowheads="1"/>
            </p:cNvSpPr>
            <p:nvPr/>
          </p:nvSpPr>
          <p:spPr bwMode="auto">
            <a:xfrm>
              <a:off x="2096" y="3278"/>
              <a:ext cx="17" cy="19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5739" name="Oval 5275"/>
            <p:cNvSpPr>
              <a:spLocks noChangeArrowheads="1"/>
            </p:cNvSpPr>
            <p:nvPr/>
          </p:nvSpPr>
          <p:spPr bwMode="auto">
            <a:xfrm>
              <a:off x="2104" y="3289"/>
              <a:ext cx="17" cy="19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5740" name="Oval 5276"/>
            <p:cNvSpPr>
              <a:spLocks noChangeArrowheads="1"/>
            </p:cNvSpPr>
            <p:nvPr/>
          </p:nvSpPr>
          <p:spPr bwMode="auto">
            <a:xfrm>
              <a:off x="2113" y="3295"/>
              <a:ext cx="18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5741" name="Oval 5277"/>
            <p:cNvSpPr>
              <a:spLocks noChangeArrowheads="1"/>
            </p:cNvSpPr>
            <p:nvPr/>
          </p:nvSpPr>
          <p:spPr bwMode="auto">
            <a:xfrm>
              <a:off x="2125" y="3296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5742" name="Oval 5278"/>
            <p:cNvSpPr>
              <a:spLocks noChangeArrowheads="1"/>
            </p:cNvSpPr>
            <p:nvPr/>
          </p:nvSpPr>
          <p:spPr bwMode="auto">
            <a:xfrm>
              <a:off x="2137" y="3295"/>
              <a:ext cx="18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5743" name="Oval 5279"/>
            <p:cNvSpPr>
              <a:spLocks noChangeArrowheads="1"/>
            </p:cNvSpPr>
            <p:nvPr/>
          </p:nvSpPr>
          <p:spPr bwMode="auto">
            <a:xfrm>
              <a:off x="2148" y="3291"/>
              <a:ext cx="18" cy="20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5744" name="Oval 5280"/>
            <p:cNvSpPr>
              <a:spLocks noChangeArrowheads="1"/>
            </p:cNvSpPr>
            <p:nvPr/>
          </p:nvSpPr>
          <p:spPr bwMode="auto">
            <a:xfrm>
              <a:off x="2158" y="3287"/>
              <a:ext cx="17" cy="19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5745" name="Oval 5281"/>
            <p:cNvSpPr>
              <a:spLocks noChangeArrowheads="1"/>
            </p:cNvSpPr>
            <p:nvPr/>
          </p:nvSpPr>
          <p:spPr bwMode="auto">
            <a:xfrm>
              <a:off x="2167" y="3278"/>
              <a:ext cx="17" cy="19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5746" name="Oval 5282"/>
            <p:cNvSpPr>
              <a:spLocks noChangeArrowheads="1"/>
            </p:cNvSpPr>
            <p:nvPr/>
          </p:nvSpPr>
          <p:spPr bwMode="auto">
            <a:xfrm>
              <a:off x="2174" y="3269"/>
              <a:ext cx="18" cy="19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5747" name="Oval 5283"/>
            <p:cNvSpPr>
              <a:spLocks noChangeArrowheads="1"/>
            </p:cNvSpPr>
            <p:nvPr/>
          </p:nvSpPr>
          <p:spPr bwMode="auto">
            <a:xfrm>
              <a:off x="2181" y="3257"/>
              <a:ext cx="17" cy="20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5748" name="Oval 5284"/>
            <p:cNvSpPr>
              <a:spLocks noChangeArrowheads="1"/>
            </p:cNvSpPr>
            <p:nvPr/>
          </p:nvSpPr>
          <p:spPr bwMode="auto">
            <a:xfrm>
              <a:off x="2185" y="3248"/>
              <a:ext cx="17" cy="20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5749" name="Oval 5285"/>
            <p:cNvSpPr>
              <a:spLocks noChangeArrowheads="1"/>
            </p:cNvSpPr>
            <p:nvPr/>
          </p:nvSpPr>
          <p:spPr bwMode="auto">
            <a:xfrm>
              <a:off x="2187" y="3239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5750" name="Oval 5286"/>
            <p:cNvSpPr>
              <a:spLocks noChangeArrowheads="1"/>
            </p:cNvSpPr>
            <p:nvPr/>
          </p:nvSpPr>
          <p:spPr bwMode="auto">
            <a:xfrm>
              <a:off x="2191" y="3227"/>
              <a:ext cx="17" cy="20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5751" name="Oval 5287"/>
            <p:cNvSpPr>
              <a:spLocks noChangeArrowheads="1"/>
            </p:cNvSpPr>
            <p:nvPr/>
          </p:nvSpPr>
          <p:spPr bwMode="auto">
            <a:xfrm>
              <a:off x="2192" y="3220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5752" name="Oval 5288"/>
            <p:cNvSpPr>
              <a:spLocks noChangeArrowheads="1"/>
            </p:cNvSpPr>
            <p:nvPr/>
          </p:nvSpPr>
          <p:spPr bwMode="auto">
            <a:xfrm>
              <a:off x="2194" y="321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5753" name="Oval 5289"/>
            <p:cNvSpPr>
              <a:spLocks noChangeArrowheads="1"/>
            </p:cNvSpPr>
            <p:nvPr/>
          </p:nvSpPr>
          <p:spPr bwMode="auto">
            <a:xfrm>
              <a:off x="2196" y="3199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5754" name="Oval 5290"/>
            <p:cNvSpPr>
              <a:spLocks noChangeArrowheads="1"/>
            </p:cNvSpPr>
            <p:nvPr/>
          </p:nvSpPr>
          <p:spPr bwMode="auto">
            <a:xfrm>
              <a:off x="2196" y="3187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5755" name="Oval 5291"/>
            <p:cNvSpPr>
              <a:spLocks noChangeArrowheads="1"/>
            </p:cNvSpPr>
            <p:nvPr/>
          </p:nvSpPr>
          <p:spPr bwMode="auto">
            <a:xfrm>
              <a:off x="2198" y="3177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5756" name="Oval 5292"/>
            <p:cNvSpPr>
              <a:spLocks noChangeArrowheads="1"/>
            </p:cNvSpPr>
            <p:nvPr/>
          </p:nvSpPr>
          <p:spPr bwMode="auto">
            <a:xfrm>
              <a:off x="2197" y="3166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5757" name="Oval 5293"/>
            <p:cNvSpPr>
              <a:spLocks noChangeArrowheads="1"/>
            </p:cNvSpPr>
            <p:nvPr/>
          </p:nvSpPr>
          <p:spPr bwMode="auto">
            <a:xfrm>
              <a:off x="2195" y="3157"/>
              <a:ext cx="17" cy="16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5758" name="Oval 5294"/>
            <p:cNvSpPr>
              <a:spLocks noChangeArrowheads="1"/>
            </p:cNvSpPr>
            <p:nvPr/>
          </p:nvSpPr>
          <p:spPr bwMode="auto">
            <a:xfrm>
              <a:off x="2188" y="3145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5759" name="Oval 5295"/>
            <p:cNvSpPr>
              <a:spLocks noChangeArrowheads="1"/>
            </p:cNvSpPr>
            <p:nvPr/>
          </p:nvSpPr>
          <p:spPr bwMode="auto">
            <a:xfrm>
              <a:off x="2183" y="3137"/>
              <a:ext cx="17" cy="20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5760" name="Oval 5296"/>
            <p:cNvSpPr>
              <a:spLocks noChangeArrowheads="1"/>
            </p:cNvSpPr>
            <p:nvPr/>
          </p:nvSpPr>
          <p:spPr bwMode="auto">
            <a:xfrm>
              <a:off x="2175" y="3133"/>
              <a:ext cx="18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5761" name="Oval 5297"/>
            <p:cNvSpPr>
              <a:spLocks noChangeArrowheads="1"/>
            </p:cNvSpPr>
            <p:nvPr/>
          </p:nvSpPr>
          <p:spPr bwMode="auto">
            <a:xfrm>
              <a:off x="2166" y="3133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5762" name="Oval 5298"/>
            <p:cNvSpPr>
              <a:spLocks noChangeArrowheads="1"/>
            </p:cNvSpPr>
            <p:nvPr/>
          </p:nvSpPr>
          <p:spPr bwMode="auto">
            <a:xfrm>
              <a:off x="2159" y="3138"/>
              <a:ext cx="17" cy="19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5763" name="Oval 5299"/>
            <p:cNvSpPr>
              <a:spLocks noChangeArrowheads="1"/>
            </p:cNvSpPr>
            <p:nvPr/>
          </p:nvSpPr>
          <p:spPr bwMode="auto">
            <a:xfrm>
              <a:off x="2158" y="3148"/>
              <a:ext cx="17" cy="19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5764" name="Oval 5300"/>
            <p:cNvSpPr>
              <a:spLocks noChangeArrowheads="1"/>
            </p:cNvSpPr>
            <p:nvPr/>
          </p:nvSpPr>
          <p:spPr bwMode="auto">
            <a:xfrm>
              <a:off x="2161" y="3157"/>
              <a:ext cx="17" cy="20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5765" name="Oval 5301"/>
            <p:cNvSpPr>
              <a:spLocks noChangeArrowheads="1"/>
            </p:cNvSpPr>
            <p:nvPr/>
          </p:nvSpPr>
          <p:spPr bwMode="auto">
            <a:xfrm>
              <a:off x="2168" y="3165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5766" name="Oval 5302"/>
            <p:cNvSpPr>
              <a:spLocks noChangeArrowheads="1"/>
            </p:cNvSpPr>
            <p:nvPr/>
          </p:nvSpPr>
          <p:spPr bwMode="auto">
            <a:xfrm>
              <a:off x="2176" y="3170"/>
              <a:ext cx="18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5767" name="Oval 5303"/>
            <p:cNvSpPr>
              <a:spLocks noChangeArrowheads="1"/>
            </p:cNvSpPr>
            <p:nvPr/>
          </p:nvSpPr>
          <p:spPr bwMode="auto">
            <a:xfrm>
              <a:off x="2184" y="3171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5768" name="Oval 5304"/>
            <p:cNvSpPr>
              <a:spLocks noChangeArrowheads="1"/>
            </p:cNvSpPr>
            <p:nvPr/>
          </p:nvSpPr>
          <p:spPr bwMode="auto">
            <a:xfrm>
              <a:off x="2200" y="3166"/>
              <a:ext cx="18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5769" name="Oval 5305"/>
            <p:cNvSpPr>
              <a:spLocks noChangeArrowheads="1"/>
            </p:cNvSpPr>
            <p:nvPr/>
          </p:nvSpPr>
          <p:spPr bwMode="auto">
            <a:xfrm>
              <a:off x="2205" y="3169"/>
              <a:ext cx="18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5770" name="Oval 5306"/>
            <p:cNvSpPr>
              <a:spLocks noChangeArrowheads="1"/>
            </p:cNvSpPr>
            <p:nvPr/>
          </p:nvSpPr>
          <p:spPr bwMode="auto">
            <a:xfrm>
              <a:off x="2217" y="3165"/>
              <a:ext cx="17" cy="19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5771" name="AutoShape 5307"/>
            <p:cNvSpPr>
              <a:spLocks noChangeArrowheads="1"/>
            </p:cNvSpPr>
            <p:nvPr/>
          </p:nvSpPr>
          <p:spPr bwMode="auto">
            <a:xfrm>
              <a:off x="2224" y="3164"/>
              <a:ext cx="19" cy="15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772" name="AutoShape 5308"/>
            <p:cNvSpPr>
              <a:spLocks noChangeArrowheads="1"/>
            </p:cNvSpPr>
            <p:nvPr/>
          </p:nvSpPr>
          <p:spPr bwMode="auto">
            <a:xfrm>
              <a:off x="2233" y="3158"/>
              <a:ext cx="20" cy="16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773" name="AutoShape 5309"/>
            <p:cNvSpPr>
              <a:spLocks noChangeArrowheads="1"/>
            </p:cNvSpPr>
            <p:nvPr/>
          </p:nvSpPr>
          <p:spPr bwMode="auto">
            <a:xfrm>
              <a:off x="2239" y="3153"/>
              <a:ext cx="19" cy="16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774" name="AutoShape 5310"/>
            <p:cNvSpPr>
              <a:spLocks noChangeArrowheads="1"/>
            </p:cNvSpPr>
            <p:nvPr/>
          </p:nvSpPr>
          <p:spPr bwMode="auto">
            <a:xfrm>
              <a:off x="2247" y="3146"/>
              <a:ext cx="19" cy="16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775" name="AutoShape 5311"/>
            <p:cNvSpPr>
              <a:spLocks noChangeArrowheads="1"/>
            </p:cNvSpPr>
            <p:nvPr/>
          </p:nvSpPr>
          <p:spPr bwMode="auto">
            <a:xfrm>
              <a:off x="2255" y="3139"/>
              <a:ext cx="19" cy="16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776" name="AutoShape 5312"/>
            <p:cNvSpPr>
              <a:spLocks noChangeArrowheads="1"/>
            </p:cNvSpPr>
            <p:nvPr/>
          </p:nvSpPr>
          <p:spPr bwMode="auto">
            <a:xfrm>
              <a:off x="2262" y="3141"/>
              <a:ext cx="20" cy="16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777" name="AutoShape 5313"/>
            <p:cNvSpPr>
              <a:spLocks noChangeArrowheads="1"/>
            </p:cNvSpPr>
            <p:nvPr/>
          </p:nvSpPr>
          <p:spPr bwMode="auto">
            <a:xfrm>
              <a:off x="2264" y="3132"/>
              <a:ext cx="20" cy="16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778" name="AutoShape 5314"/>
            <p:cNvSpPr>
              <a:spLocks noChangeArrowheads="1"/>
            </p:cNvSpPr>
            <p:nvPr/>
          </p:nvSpPr>
          <p:spPr bwMode="auto">
            <a:xfrm>
              <a:off x="2262" y="3144"/>
              <a:ext cx="20" cy="16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779" name="AutoShape 5315"/>
            <p:cNvSpPr>
              <a:spLocks noChangeArrowheads="1"/>
            </p:cNvSpPr>
            <p:nvPr/>
          </p:nvSpPr>
          <p:spPr bwMode="auto">
            <a:xfrm>
              <a:off x="2262" y="3151"/>
              <a:ext cx="20" cy="16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780" name="AutoShape 5316"/>
            <p:cNvSpPr>
              <a:spLocks noChangeArrowheads="1"/>
            </p:cNvSpPr>
            <p:nvPr/>
          </p:nvSpPr>
          <p:spPr bwMode="auto">
            <a:xfrm>
              <a:off x="2262" y="3164"/>
              <a:ext cx="20" cy="15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781" name="AutoShape 5317"/>
            <p:cNvSpPr>
              <a:spLocks noChangeArrowheads="1"/>
            </p:cNvSpPr>
            <p:nvPr/>
          </p:nvSpPr>
          <p:spPr bwMode="auto">
            <a:xfrm>
              <a:off x="2262" y="3174"/>
              <a:ext cx="20" cy="16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782" name="AutoShape 5318"/>
            <p:cNvSpPr>
              <a:spLocks noChangeArrowheads="1"/>
            </p:cNvSpPr>
            <p:nvPr/>
          </p:nvSpPr>
          <p:spPr bwMode="auto">
            <a:xfrm>
              <a:off x="2262" y="3185"/>
              <a:ext cx="20" cy="15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783" name="AutoShape 5319"/>
            <p:cNvSpPr>
              <a:spLocks noChangeArrowheads="1"/>
            </p:cNvSpPr>
            <p:nvPr/>
          </p:nvSpPr>
          <p:spPr bwMode="auto">
            <a:xfrm>
              <a:off x="2260" y="3192"/>
              <a:ext cx="20" cy="15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784" name="AutoShape 5320"/>
            <p:cNvSpPr>
              <a:spLocks noChangeArrowheads="1"/>
            </p:cNvSpPr>
            <p:nvPr/>
          </p:nvSpPr>
          <p:spPr bwMode="auto">
            <a:xfrm>
              <a:off x="2260" y="3200"/>
              <a:ext cx="20" cy="16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785" name="AutoShape 5321"/>
            <p:cNvSpPr>
              <a:spLocks noChangeArrowheads="1"/>
            </p:cNvSpPr>
            <p:nvPr/>
          </p:nvSpPr>
          <p:spPr bwMode="auto">
            <a:xfrm>
              <a:off x="2260" y="3211"/>
              <a:ext cx="20" cy="16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786" name="AutoShape 5322"/>
            <p:cNvSpPr>
              <a:spLocks noChangeArrowheads="1"/>
            </p:cNvSpPr>
            <p:nvPr/>
          </p:nvSpPr>
          <p:spPr bwMode="auto">
            <a:xfrm>
              <a:off x="2262" y="3220"/>
              <a:ext cx="20" cy="15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787" name="AutoShape 5323"/>
            <p:cNvSpPr>
              <a:spLocks noChangeArrowheads="1"/>
            </p:cNvSpPr>
            <p:nvPr/>
          </p:nvSpPr>
          <p:spPr bwMode="auto">
            <a:xfrm>
              <a:off x="2262" y="3228"/>
              <a:ext cx="20" cy="16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788" name="AutoShape 5324"/>
            <p:cNvSpPr>
              <a:spLocks noChangeArrowheads="1"/>
            </p:cNvSpPr>
            <p:nvPr/>
          </p:nvSpPr>
          <p:spPr bwMode="auto">
            <a:xfrm>
              <a:off x="2262" y="3234"/>
              <a:ext cx="20" cy="15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789" name="AutoShape 5325"/>
            <p:cNvSpPr>
              <a:spLocks noChangeArrowheads="1"/>
            </p:cNvSpPr>
            <p:nvPr/>
          </p:nvSpPr>
          <p:spPr bwMode="auto">
            <a:xfrm>
              <a:off x="2262" y="3242"/>
              <a:ext cx="20" cy="16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790" name="AutoShape 5326"/>
            <p:cNvSpPr>
              <a:spLocks noChangeArrowheads="1"/>
            </p:cNvSpPr>
            <p:nvPr/>
          </p:nvSpPr>
          <p:spPr bwMode="auto">
            <a:xfrm>
              <a:off x="2262" y="3253"/>
              <a:ext cx="20" cy="16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791" name="AutoShape 5327"/>
            <p:cNvSpPr>
              <a:spLocks noChangeArrowheads="1"/>
            </p:cNvSpPr>
            <p:nvPr/>
          </p:nvSpPr>
          <p:spPr bwMode="auto">
            <a:xfrm>
              <a:off x="2262" y="3263"/>
              <a:ext cx="20" cy="16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792" name="AutoShape 5328"/>
            <p:cNvSpPr>
              <a:spLocks noChangeArrowheads="1"/>
            </p:cNvSpPr>
            <p:nvPr/>
          </p:nvSpPr>
          <p:spPr bwMode="auto">
            <a:xfrm>
              <a:off x="2266" y="3269"/>
              <a:ext cx="20" cy="15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793" name="AutoShape 5329"/>
            <p:cNvSpPr>
              <a:spLocks noChangeArrowheads="1"/>
            </p:cNvSpPr>
            <p:nvPr/>
          </p:nvSpPr>
          <p:spPr bwMode="auto">
            <a:xfrm>
              <a:off x="2268" y="3276"/>
              <a:ext cx="20" cy="15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794" name="AutoShape 5330"/>
            <p:cNvSpPr>
              <a:spLocks noChangeArrowheads="1"/>
            </p:cNvSpPr>
            <p:nvPr/>
          </p:nvSpPr>
          <p:spPr bwMode="auto">
            <a:xfrm>
              <a:off x="2278" y="3283"/>
              <a:ext cx="19" cy="15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795" name="AutoShape 5331"/>
            <p:cNvSpPr>
              <a:spLocks noChangeArrowheads="1"/>
            </p:cNvSpPr>
            <p:nvPr/>
          </p:nvSpPr>
          <p:spPr bwMode="auto">
            <a:xfrm>
              <a:off x="2286" y="3290"/>
              <a:ext cx="19" cy="15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796" name="AutoShape 5332"/>
            <p:cNvSpPr>
              <a:spLocks noChangeArrowheads="1"/>
            </p:cNvSpPr>
            <p:nvPr/>
          </p:nvSpPr>
          <p:spPr bwMode="auto">
            <a:xfrm>
              <a:off x="2289" y="3293"/>
              <a:ext cx="20" cy="16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797" name="AutoShape 5333"/>
            <p:cNvSpPr>
              <a:spLocks noChangeArrowheads="1"/>
            </p:cNvSpPr>
            <p:nvPr/>
          </p:nvSpPr>
          <p:spPr bwMode="auto">
            <a:xfrm>
              <a:off x="2299" y="3291"/>
              <a:ext cx="19" cy="16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798" name="AutoShape 5334"/>
            <p:cNvSpPr>
              <a:spLocks noChangeArrowheads="1"/>
            </p:cNvSpPr>
            <p:nvPr/>
          </p:nvSpPr>
          <p:spPr bwMode="auto">
            <a:xfrm>
              <a:off x="2307" y="3290"/>
              <a:ext cx="19" cy="15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799" name="AutoShape 5335"/>
            <p:cNvSpPr>
              <a:spLocks noChangeArrowheads="1"/>
            </p:cNvSpPr>
            <p:nvPr/>
          </p:nvSpPr>
          <p:spPr bwMode="auto">
            <a:xfrm>
              <a:off x="2315" y="3290"/>
              <a:ext cx="19" cy="15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800" name="AutoShape 5336"/>
            <p:cNvSpPr>
              <a:spLocks noChangeArrowheads="1"/>
            </p:cNvSpPr>
            <p:nvPr/>
          </p:nvSpPr>
          <p:spPr bwMode="auto">
            <a:xfrm>
              <a:off x="2324" y="3284"/>
              <a:ext cx="20" cy="16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801" name="AutoShape 5337"/>
            <p:cNvSpPr>
              <a:spLocks noChangeArrowheads="1"/>
            </p:cNvSpPr>
            <p:nvPr/>
          </p:nvSpPr>
          <p:spPr bwMode="auto">
            <a:xfrm>
              <a:off x="2334" y="3279"/>
              <a:ext cx="19" cy="16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802" name="AutoShape 5338"/>
            <p:cNvSpPr>
              <a:spLocks noChangeArrowheads="1"/>
            </p:cNvSpPr>
            <p:nvPr/>
          </p:nvSpPr>
          <p:spPr bwMode="auto">
            <a:xfrm>
              <a:off x="2340" y="3270"/>
              <a:ext cx="19" cy="16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803" name="AutoShape 5339"/>
            <p:cNvSpPr>
              <a:spLocks noChangeArrowheads="1"/>
            </p:cNvSpPr>
            <p:nvPr/>
          </p:nvSpPr>
          <p:spPr bwMode="auto">
            <a:xfrm>
              <a:off x="2346" y="3263"/>
              <a:ext cx="19" cy="16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804" name="AutoShape 5340"/>
            <p:cNvSpPr>
              <a:spLocks noChangeArrowheads="1"/>
            </p:cNvSpPr>
            <p:nvPr/>
          </p:nvSpPr>
          <p:spPr bwMode="auto">
            <a:xfrm>
              <a:off x="2351" y="3255"/>
              <a:ext cx="20" cy="15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805" name="AutoShape 5341"/>
            <p:cNvSpPr>
              <a:spLocks noChangeArrowheads="1"/>
            </p:cNvSpPr>
            <p:nvPr/>
          </p:nvSpPr>
          <p:spPr bwMode="auto">
            <a:xfrm>
              <a:off x="2357" y="3246"/>
              <a:ext cx="20" cy="16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806" name="AutoShape 5342"/>
            <p:cNvSpPr>
              <a:spLocks noChangeArrowheads="1"/>
            </p:cNvSpPr>
            <p:nvPr/>
          </p:nvSpPr>
          <p:spPr bwMode="auto">
            <a:xfrm>
              <a:off x="2361" y="3235"/>
              <a:ext cx="19" cy="16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807" name="AutoShape 5343"/>
            <p:cNvSpPr>
              <a:spLocks noChangeArrowheads="1"/>
            </p:cNvSpPr>
            <p:nvPr/>
          </p:nvSpPr>
          <p:spPr bwMode="auto">
            <a:xfrm>
              <a:off x="2367" y="3223"/>
              <a:ext cx="19" cy="16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808" name="Oval 5344"/>
            <p:cNvSpPr>
              <a:spLocks noChangeArrowheads="1"/>
            </p:cNvSpPr>
            <p:nvPr/>
          </p:nvSpPr>
          <p:spPr bwMode="auto">
            <a:xfrm>
              <a:off x="2367" y="3229"/>
              <a:ext cx="16" cy="15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809" name="Oval 5345"/>
            <p:cNvSpPr>
              <a:spLocks noChangeArrowheads="1"/>
            </p:cNvSpPr>
            <p:nvPr/>
          </p:nvSpPr>
          <p:spPr bwMode="auto">
            <a:xfrm>
              <a:off x="2373" y="3215"/>
              <a:ext cx="16" cy="15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810" name="Oval 5346"/>
            <p:cNvSpPr>
              <a:spLocks noChangeArrowheads="1"/>
            </p:cNvSpPr>
            <p:nvPr/>
          </p:nvSpPr>
          <p:spPr bwMode="auto">
            <a:xfrm>
              <a:off x="2377" y="3206"/>
              <a:ext cx="16" cy="15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811" name="Oval 5347"/>
            <p:cNvSpPr>
              <a:spLocks noChangeArrowheads="1"/>
            </p:cNvSpPr>
            <p:nvPr/>
          </p:nvSpPr>
          <p:spPr bwMode="auto">
            <a:xfrm>
              <a:off x="2380" y="3199"/>
              <a:ext cx="17" cy="14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812" name="Oval 5348"/>
            <p:cNvSpPr>
              <a:spLocks noChangeArrowheads="1"/>
            </p:cNvSpPr>
            <p:nvPr/>
          </p:nvSpPr>
          <p:spPr bwMode="auto">
            <a:xfrm>
              <a:off x="2382" y="3190"/>
              <a:ext cx="17" cy="15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813" name="Oval 5349"/>
            <p:cNvSpPr>
              <a:spLocks noChangeArrowheads="1"/>
            </p:cNvSpPr>
            <p:nvPr/>
          </p:nvSpPr>
          <p:spPr bwMode="auto">
            <a:xfrm>
              <a:off x="2386" y="3185"/>
              <a:ext cx="17" cy="14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814" name="Oval 5350"/>
            <p:cNvSpPr>
              <a:spLocks noChangeArrowheads="1"/>
            </p:cNvSpPr>
            <p:nvPr/>
          </p:nvSpPr>
          <p:spPr bwMode="auto">
            <a:xfrm>
              <a:off x="2388" y="3179"/>
              <a:ext cx="17" cy="15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815" name="Oval 5351"/>
            <p:cNvSpPr>
              <a:spLocks noChangeArrowheads="1"/>
            </p:cNvSpPr>
            <p:nvPr/>
          </p:nvSpPr>
          <p:spPr bwMode="auto">
            <a:xfrm>
              <a:off x="2390" y="3171"/>
              <a:ext cx="17" cy="14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816" name="Oval 5352"/>
            <p:cNvSpPr>
              <a:spLocks noChangeArrowheads="1"/>
            </p:cNvSpPr>
            <p:nvPr/>
          </p:nvSpPr>
          <p:spPr bwMode="auto">
            <a:xfrm>
              <a:off x="2390" y="3164"/>
              <a:ext cx="17" cy="14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817" name="Oval 5353"/>
            <p:cNvSpPr>
              <a:spLocks noChangeArrowheads="1"/>
            </p:cNvSpPr>
            <p:nvPr/>
          </p:nvSpPr>
          <p:spPr bwMode="auto">
            <a:xfrm>
              <a:off x="2390" y="3155"/>
              <a:ext cx="17" cy="15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818" name="Oval 5354"/>
            <p:cNvSpPr>
              <a:spLocks noChangeArrowheads="1"/>
            </p:cNvSpPr>
            <p:nvPr/>
          </p:nvSpPr>
          <p:spPr bwMode="auto">
            <a:xfrm>
              <a:off x="2390" y="3144"/>
              <a:ext cx="17" cy="15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819" name="Oval 5355"/>
            <p:cNvSpPr>
              <a:spLocks noChangeArrowheads="1"/>
            </p:cNvSpPr>
            <p:nvPr/>
          </p:nvSpPr>
          <p:spPr bwMode="auto">
            <a:xfrm>
              <a:off x="2388" y="3137"/>
              <a:ext cx="17" cy="15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820" name="Oval 5356"/>
            <p:cNvSpPr>
              <a:spLocks noChangeArrowheads="1"/>
            </p:cNvSpPr>
            <p:nvPr/>
          </p:nvSpPr>
          <p:spPr bwMode="auto">
            <a:xfrm>
              <a:off x="2390" y="3202"/>
              <a:ext cx="17" cy="15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821" name="Oval 5357"/>
            <p:cNvSpPr>
              <a:spLocks noChangeArrowheads="1"/>
            </p:cNvSpPr>
            <p:nvPr/>
          </p:nvSpPr>
          <p:spPr bwMode="auto">
            <a:xfrm>
              <a:off x="2390" y="3195"/>
              <a:ext cx="17" cy="15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822" name="Oval 5358"/>
            <p:cNvSpPr>
              <a:spLocks noChangeArrowheads="1"/>
            </p:cNvSpPr>
            <p:nvPr/>
          </p:nvSpPr>
          <p:spPr bwMode="auto">
            <a:xfrm>
              <a:off x="2390" y="3186"/>
              <a:ext cx="17" cy="15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823" name="Oval 5359"/>
            <p:cNvSpPr>
              <a:spLocks noChangeArrowheads="1"/>
            </p:cNvSpPr>
            <p:nvPr/>
          </p:nvSpPr>
          <p:spPr bwMode="auto">
            <a:xfrm>
              <a:off x="2390" y="3176"/>
              <a:ext cx="17" cy="15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824" name="Oval 5360"/>
            <p:cNvSpPr>
              <a:spLocks noChangeArrowheads="1"/>
            </p:cNvSpPr>
            <p:nvPr/>
          </p:nvSpPr>
          <p:spPr bwMode="auto">
            <a:xfrm>
              <a:off x="2388" y="3169"/>
              <a:ext cx="17" cy="15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825" name="Oval 5361"/>
            <p:cNvSpPr>
              <a:spLocks noChangeArrowheads="1"/>
            </p:cNvSpPr>
            <p:nvPr/>
          </p:nvSpPr>
          <p:spPr bwMode="auto">
            <a:xfrm>
              <a:off x="2390" y="3211"/>
              <a:ext cx="17" cy="15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826" name="Oval 5362"/>
            <p:cNvSpPr>
              <a:spLocks noChangeArrowheads="1"/>
            </p:cNvSpPr>
            <p:nvPr/>
          </p:nvSpPr>
          <p:spPr bwMode="auto">
            <a:xfrm>
              <a:off x="2388" y="3216"/>
              <a:ext cx="17" cy="15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827" name="Oval 5363"/>
            <p:cNvSpPr>
              <a:spLocks noChangeArrowheads="1"/>
            </p:cNvSpPr>
            <p:nvPr/>
          </p:nvSpPr>
          <p:spPr bwMode="auto">
            <a:xfrm>
              <a:off x="2390" y="3221"/>
              <a:ext cx="17" cy="15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828" name="Oval 5364"/>
            <p:cNvSpPr>
              <a:spLocks noChangeArrowheads="1"/>
            </p:cNvSpPr>
            <p:nvPr/>
          </p:nvSpPr>
          <p:spPr bwMode="auto">
            <a:xfrm>
              <a:off x="2390" y="3228"/>
              <a:ext cx="17" cy="15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829" name="Oval 5365"/>
            <p:cNvSpPr>
              <a:spLocks noChangeArrowheads="1"/>
            </p:cNvSpPr>
            <p:nvPr/>
          </p:nvSpPr>
          <p:spPr bwMode="auto">
            <a:xfrm>
              <a:off x="2390" y="3237"/>
              <a:ext cx="17" cy="15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830" name="Oval 5366"/>
            <p:cNvSpPr>
              <a:spLocks noChangeArrowheads="1"/>
            </p:cNvSpPr>
            <p:nvPr/>
          </p:nvSpPr>
          <p:spPr bwMode="auto">
            <a:xfrm>
              <a:off x="2390" y="3246"/>
              <a:ext cx="17" cy="15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831" name="Oval 5367"/>
            <p:cNvSpPr>
              <a:spLocks noChangeArrowheads="1"/>
            </p:cNvSpPr>
            <p:nvPr/>
          </p:nvSpPr>
          <p:spPr bwMode="auto">
            <a:xfrm>
              <a:off x="2390" y="3255"/>
              <a:ext cx="17" cy="14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832" name="Oval 5368"/>
            <p:cNvSpPr>
              <a:spLocks noChangeArrowheads="1"/>
            </p:cNvSpPr>
            <p:nvPr/>
          </p:nvSpPr>
          <p:spPr bwMode="auto">
            <a:xfrm>
              <a:off x="2388" y="3265"/>
              <a:ext cx="17" cy="15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833" name="Oval 5369"/>
            <p:cNvSpPr>
              <a:spLocks noChangeArrowheads="1"/>
            </p:cNvSpPr>
            <p:nvPr/>
          </p:nvSpPr>
          <p:spPr bwMode="auto">
            <a:xfrm>
              <a:off x="2390" y="3274"/>
              <a:ext cx="17" cy="15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834" name="Oval 5370"/>
            <p:cNvSpPr>
              <a:spLocks noChangeArrowheads="1"/>
            </p:cNvSpPr>
            <p:nvPr/>
          </p:nvSpPr>
          <p:spPr bwMode="auto">
            <a:xfrm>
              <a:off x="2392" y="3284"/>
              <a:ext cx="16" cy="15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835" name="Oval 5371"/>
            <p:cNvSpPr>
              <a:spLocks noChangeArrowheads="1"/>
            </p:cNvSpPr>
            <p:nvPr/>
          </p:nvSpPr>
          <p:spPr bwMode="auto">
            <a:xfrm>
              <a:off x="2400" y="3290"/>
              <a:ext cx="16" cy="14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836" name="Oval 5372"/>
            <p:cNvSpPr>
              <a:spLocks noChangeArrowheads="1"/>
            </p:cNvSpPr>
            <p:nvPr/>
          </p:nvSpPr>
          <p:spPr bwMode="auto">
            <a:xfrm>
              <a:off x="2408" y="3295"/>
              <a:ext cx="16" cy="15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837" name="Oval 5373"/>
            <p:cNvSpPr>
              <a:spLocks noChangeArrowheads="1"/>
            </p:cNvSpPr>
            <p:nvPr/>
          </p:nvSpPr>
          <p:spPr bwMode="auto">
            <a:xfrm>
              <a:off x="2413" y="3295"/>
              <a:ext cx="17" cy="15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838" name="Oval 5374"/>
            <p:cNvSpPr>
              <a:spLocks noChangeArrowheads="1"/>
            </p:cNvSpPr>
            <p:nvPr/>
          </p:nvSpPr>
          <p:spPr bwMode="auto">
            <a:xfrm>
              <a:off x="2423" y="3293"/>
              <a:ext cx="16" cy="15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839" name="Oval 5375"/>
            <p:cNvSpPr>
              <a:spLocks noChangeArrowheads="1"/>
            </p:cNvSpPr>
            <p:nvPr/>
          </p:nvSpPr>
          <p:spPr bwMode="auto">
            <a:xfrm>
              <a:off x="2433" y="3288"/>
              <a:ext cx="16" cy="15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840" name="Oval 5376"/>
            <p:cNvSpPr>
              <a:spLocks noChangeArrowheads="1"/>
            </p:cNvSpPr>
            <p:nvPr/>
          </p:nvSpPr>
          <p:spPr bwMode="auto">
            <a:xfrm>
              <a:off x="2439" y="3283"/>
              <a:ext cx="16" cy="14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841" name="Oval 5377"/>
            <p:cNvSpPr>
              <a:spLocks noChangeArrowheads="1"/>
            </p:cNvSpPr>
            <p:nvPr/>
          </p:nvSpPr>
          <p:spPr bwMode="auto">
            <a:xfrm>
              <a:off x="2446" y="3277"/>
              <a:ext cx="17" cy="15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842" name="Oval 5378"/>
            <p:cNvSpPr>
              <a:spLocks noChangeArrowheads="1"/>
            </p:cNvSpPr>
            <p:nvPr/>
          </p:nvSpPr>
          <p:spPr bwMode="auto">
            <a:xfrm>
              <a:off x="2452" y="3270"/>
              <a:ext cx="17" cy="15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843" name="Oval 5379"/>
            <p:cNvSpPr>
              <a:spLocks noChangeArrowheads="1"/>
            </p:cNvSpPr>
            <p:nvPr/>
          </p:nvSpPr>
          <p:spPr bwMode="auto">
            <a:xfrm>
              <a:off x="2456" y="3262"/>
              <a:ext cx="16" cy="14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844" name="Oval 5380"/>
            <p:cNvSpPr>
              <a:spLocks noChangeArrowheads="1"/>
            </p:cNvSpPr>
            <p:nvPr/>
          </p:nvSpPr>
          <p:spPr bwMode="auto">
            <a:xfrm>
              <a:off x="2462" y="3253"/>
              <a:ext cx="16" cy="15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845" name="Oval 5381"/>
            <p:cNvSpPr>
              <a:spLocks noChangeArrowheads="1"/>
            </p:cNvSpPr>
            <p:nvPr/>
          </p:nvSpPr>
          <p:spPr bwMode="auto">
            <a:xfrm>
              <a:off x="2464" y="3244"/>
              <a:ext cx="16" cy="15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846" name="Oval 5382"/>
            <p:cNvSpPr>
              <a:spLocks noChangeArrowheads="1"/>
            </p:cNvSpPr>
            <p:nvPr/>
          </p:nvSpPr>
          <p:spPr bwMode="auto">
            <a:xfrm>
              <a:off x="2469" y="3235"/>
              <a:ext cx="17" cy="15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847" name="Oval 5383"/>
            <p:cNvSpPr>
              <a:spLocks noChangeArrowheads="1"/>
            </p:cNvSpPr>
            <p:nvPr/>
          </p:nvSpPr>
          <p:spPr bwMode="auto">
            <a:xfrm>
              <a:off x="2471" y="3228"/>
              <a:ext cx="17" cy="15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848" name="Oval 5384"/>
            <p:cNvSpPr>
              <a:spLocks noChangeArrowheads="1"/>
            </p:cNvSpPr>
            <p:nvPr/>
          </p:nvSpPr>
          <p:spPr bwMode="auto">
            <a:xfrm>
              <a:off x="2475" y="3220"/>
              <a:ext cx="17" cy="14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849" name="Oval 5385"/>
            <p:cNvSpPr>
              <a:spLocks noChangeArrowheads="1"/>
            </p:cNvSpPr>
            <p:nvPr/>
          </p:nvSpPr>
          <p:spPr bwMode="auto">
            <a:xfrm>
              <a:off x="2479" y="3211"/>
              <a:ext cx="17" cy="15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850" name="Oval 5386"/>
            <p:cNvSpPr>
              <a:spLocks noChangeArrowheads="1"/>
            </p:cNvSpPr>
            <p:nvPr/>
          </p:nvSpPr>
          <p:spPr bwMode="auto">
            <a:xfrm>
              <a:off x="2483" y="3202"/>
              <a:ext cx="16" cy="15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851" name="Oval 5387"/>
            <p:cNvSpPr>
              <a:spLocks noChangeArrowheads="1"/>
            </p:cNvSpPr>
            <p:nvPr/>
          </p:nvSpPr>
          <p:spPr bwMode="auto">
            <a:xfrm>
              <a:off x="2487" y="3188"/>
              <a:ext cx="16" cy="16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852" name="Oval 5388"/>
            <p:cNvSpPr>
              <a:spLocks noChangeArrowheads="1"/>
            </p:cNvSpPr>
            <p:nvPr/>
          </p:nvSpPr>
          <p:spPr bwMode="auto">
            <a:xfrm>
              <a:off x="2493" y="3178"/>
              <a:ext cx="16" cy="16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853" name="Oval 5389"/>
            <p:cNvSpPr>
              <a:spLocks noChangeArrowheads="1"/>
            </p:cNvSpPr>
            <p:nvPr/>
          </p:nvSpPr>
          <p:spPr bwMode="auto">
            <a:xfrm>
              <a:off x="2497" y="3170"/>
              <a:ext cx="16" cy="15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854" name="Oval 5390"/>
            <p:cNvSpPr>
              <a:spLocks noChangeArrowheads="1"/>
            </p:cNvSpPr>
            <p:nvPr/>
          </p:nvSpPr>
          <p:spPr bwMode="auto">
            <a:xfrm>
              <a:off x="2500" y="3161"/>
              <a:ext cx="17" cy="15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855" name="Oval 5391"/>
            <p:cNvSpPr>
              <a:spLocks noChangeArrowheads="1"/>
            </p:cNvSpPr>
            <p:nvPr/>
          </p:nvSpPr>
          <p:spPr bwMode="auto">
            <a:xfrm>
              <a:off x="2500" y="3153"/>
              <a:ext cx="17" cy="16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856" name="Oval 5392"/>
            <p:cNvSpPr>
              <a:spLocks noChangeArrowheads="1"/>
            </p:cNvSpPr>
            <p:nvPr/>
          </p:nvSpPr>
          <p:spPr bwMode="auto">
            <a:xfrm>
              <a:off x="2500" y="3143"/>
              <a:ext cx="17" cy="14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857" name="Oval 5393"/>
            <p:cNvSpPr>
              <a:spLocks noChangeArrowheads="1"/>
            </p:cNvSpPr>
            <p:nvPr/>
          </p:nvSpPr>
          <p:spPr bwMode="auto">
            <a:xfrm>
              <a:off x="2500" y="3131"/>
              <a:ext cx="17" cy="16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858" name="Oval 5394"/>
            <p:cNvSpPr>
              <a:spLocks noChangeArrowheads="1"/>
            </p:cNvSpPr>
            <p:nvPr/>
          </p:nvSpPr>
          <p:spPr bwMode="auto">
            <a:xfrm>
              <a:off x="2498" y="3137"/>
              <a:ext cx="16" cy="16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859" name="Oval 5395"/>
            <p:cNvSpPr>
              <a:spLocks noChangeArrowheads="1"/>
            </p:cNvSpPr>
            <p:nvPr/>
          </p:nvSpPr>
          <p:spPr bwMode="auto">
            <a:xfrm>
              <a:off x="2499" y="3145"/>
              <a:ext cx="17" cy="16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860" name="Oval 5396"/>
            <p:cNvSpPr>
              <a:spLocks noChangeArrowheads="1"/>
            </p:cNvSpPr>
            <p:nvPr/>
          </p:nvSpPr>
          <p:spPr bwMode="auto">
            <a:xfrm>
              <a:off x="2498" y="3154"/>
              <a:ext cx="16" cy="16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861" name="Oval 5397"/>
            <p:cNvSpPr>
              <a:spLocks noChangeArrowheads="1"/>
            </p:cNvSpPr>
            <p:nvPr/>
          </p:nvSpPr>
          <p:spPr bwMode="auto">
            <a:xfrm>
              <a:off x="2498" y="3165"/>
              <a:ext cx="16" cy="16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862" name="Oval 5398"/>
            <p:cNvSpPr>
              <a:spLocks noChangeArrowheads="1"/>
            </p:cNvSpPr>
            <p:nvPr/>
          </p:nvSpPr>
          <p:spPr bwMode="auto">
            <a:xfrm>
              <a:off x="2498" y="3174"/>
              <a:ext cx="16" cy="16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863" name="Oval 5399"/>
            <p:cNvSpPr>
              <a:spLocks noChangeArrowheads="1"/>
            </p:cNvSpPr>
            <p:nvPr/>
          </p:nvSpPr>
          <p:spPr bwMode="auto">
            <a:xfrm>
              <a:off x="2498" y="3179"/>
              <a:ext cx="16" cy="16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864" name="Oval 5400"/>
            <p:cNvSpPr>
              <a:spLocks noChangeArrowheads="1"/>
            </p:cNvSpPr>
            <p:nvPr/>
          </p:nvSpPr>
          <p:spPr bwMode="auto">
            <a:xfrm>
              <a:off x="2498" y="3185"/>
              <a:ext cx="16" cy="16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865" name="Oval 5401"/>
            <p:cNvSpPr>
              <a:spLocks noChangeArrowheads="1"/>
            </p:cNvSpPr>
            <p:nvPr/>
          </p:nvSpPr>
          <p:spPr bwMode="auto">
            <a:xfrm>
              <a:off x="2498" y="3189"/>
              <a:ext cx="16" cy="16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866" name="Oval 5402"/>
            <p:cNvSpPr>
              <a:spLocks noChangeArrowheads="1"/>
            </p:cNvSpPr>
            <p:nvPr/>
          </p:nvSpPr>
          <p:spPr bwMode="auto">
            <a:xfrm>
              <a:off x="2498" y="3196"/>
              <a:ext cx="16" cy="16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867" name="Oval 5403"/>
            <p:cNvSpPr>
              <a:spLocks noChangeArrowheads="1"/>
            </p:cNvSpPr>
            <p:nvPr/>
          </p:nvSpPr>
          <p:spPr bwMode="auto">
            <a:xfrm>
              <a:off x="2499" y="3206"/>
              <a:ext cx="17" cy="15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868" name="Oval 5404"/>
            <p:cNvSpPr>
              <a:spLocks noChangeArrowheads="1"/>
            </p:cNvSpPr>
            <p:nvPr/>
          </p:nvSpPr>
          <p:spPr bwMode="auto">
            <a:xfrm>
              <a:off x="2499" y="3214"/>
              <a:ext cx="17" cy="16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869" name="Oval 5405"/>
            <p:cNvSpPr>
              <a:spLocks noChangeArrowheads="1"/>
            </p:cNvSpPr>
            <p:nvPr/>
          </p:nvSpPr>
          <p:spPr bwMode="auto">
            <a:xfrm>
              <a:off x="2499" y="3224"/>
              <a:ext cx="17" cy="15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870" name="Oval 5406"/>
            <p:cNvSpPr>
              <a:spLocks noChangeArrowheads="1"/>
            </p:cNvSpPr>
            <p:nvPr/>
          </p:nvSpPr>
          <p:spPr bwMode="auto">
            <a:xfrm>
              <a:off x="2499" y="3229"/>
              <a:ext cx="17" cy="16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871" name="Oval 5407"/>
            <p:cNvSpPr>
              <a:spLocks noChangeArrowheads="1"/>
            </p:cNvSpPr>
            <p:nvPr/>
          </p:nvSpPr>
          <p:spPr bwMode="auto">
            <a:xfrm>
              <a:off x="2499" y="3238"/>
              <a:ext cx="17" cy="16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872" name="Oval 5408"/>
            <p:cNvSpPr>
              <a:spLocks noChangeArrowheads="1"/>
            </p:cNvSpPr>
            <p:nvPr/>
          </p:nvSpPr>
          <p:spPr bwMode="auto">
            <a:xfrm>
              <a:off x="2499" y="3246"/>
              <a:ext cx="17" cy="15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873" name="Oval 5409"/>
            <p:cNvSpPr>
              <a:spLocks noChangeArrowheads="1"/>
            </p:cNvSpPr>
            <p:nvPr/>
          </p:nvSpPr>
          <p:spPr bwMode="auto">
            <a:xfrm>
              <a:off x="2499" y="3255"/>
              <a:ext cx="17" cy="15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874" name="Oval 5410"/>
            <p:cNvSpPr>
              <a:spLocks noChangeArrowheads="1"/>
            </p:cNvSpPr>
            <p:nvPr/>
          </p:nvSpPr>
          <p:spPr bwMode="auto">
            <a:xfrm>
              <a:off x="2499" y="3258"/>
              <a:ext cx="17" cy="16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875" name="Oval 5411"/>
            <p:cNvSpPr>
              <a:spLocks noChangeArrowheads="1"/>
            </p:cNvSpPr>
            <p:nvPr/>
          </p:nvSpPr>
          <p:spPr bwMode="auto">
            <a:xfrm>
              <a:off x="2499" y="3268"/>
              <a:ext cx="17" cy="15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876" name="Oval 5412"/>
            <p:cNvSpPr>
              <a:spLocks noChangeArrowheads="1"/>
            </p:cNvSpPr>
            <p:nvPr/>
          </p:nvSpPr>
          <p:spPr bwMode="auto">
            <a:xfrm>
              <a:off x="2499" y="3273"/>
              <a:ext cx="17" cy="16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877" name="Oval 5413"/>
            <p:cNvSpPr>
              <a:spLocks noChangeArrowheads="1"/>
            </p:cNvSpPr>
            <p:nvPr/>
          </p:nvSpPr>
          <p:spPr bwMode="auto">
            <a:xfrm>
              <a:off x="2499" y="3282"/>
              <a:ext cx="17" cy="15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878" name="Oval 5414"/>
            <p:cNvSpPr>
              <a:spLocks noChangeArrowheads="1"/>
            </p:cNvSpPr>
            <p:nvPr/>
          </p:nvSpPr>
          <p:spPr bwMode="auto">
            <a:xfrm>
              <a:off x="2499" y="3290"/>
              <a:ext cx="17" cy="15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879" name="Oval 5415"/>
            <p:cNvSpPr>
              <a:spLocks noChangeArrowheads="1"/>
            </p:cNvSpPr>
            <p:nvPr/>
          </p:nvSpPr>
          <p:spPr bwMode="auto">
            <a:xfrm>
              <a:off x="2501" y="3298"/>
              <a:ext cx="17" cy="16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880" name="Oval 5416"/>
            <p:cNvSpPr>
              <a:spLocks noChangeArrowheads="1"/>
            </p:cNvSpPr>
            <p:nvPr/>
          </p:nvSpPr>
          <p:spPr bwMode="auto">
            <a:xfrm>
              <a:off x="2499" y="3300"/>
              <a:ext cx="17" cy="16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881" name="Oval 5417"/>
            <p:cNvSpPr>
              <a:spLocks noChangeArrowheads="1"/>
            </p:cNvSpPr>
            <p:nvPr/>
          </p:nvSpPr>
          <p:spPr bwMode="auto">
            <a:xfrm>
              <a:off x="2501" y="3310"/>
              <a:ext cx="17" cy="15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882" name="Oval 5418"/>
            <p:cNvSpPr>
              <a:spLocks noChangeArrowheads="1"/>
            </p:cNvSpPr>
            <p:nvPr/>
          </p:nvSpPr>
          <p:spPr bwMode="auto">
            <a:xfrm>
              <a:off x="2501" y="3313"/>
              <a:ext cx="17" cy="16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883" name="Oval 5419"/>
            <p:cNvSpPr>
              <a:spLocks noChangeArrowheads="1"/>
            </p:cNvSpPr>
            <p:nvPr/>
          </p:nvSpPr>
          <p:spPr bwMode="auto">
            <a:xfrm>
              <a:off x="2499" y="3322"/>
              <a:ext cx="17" cy="16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884" name="Oval 5420"/>
            <p:cNvSpPr>
              <a:spLocks noChangeArrowheads="1"/>
            </p:cNvSpPr>
            <p:nvPr/>
          </p:nvSpPr>
          <p:spPr bwMode="auto">
            <a:xfrm>
              <a:off x="2499" y="3328"/>
              <a:ext cx="17" cy="15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885" name="Oval 5421"/>
            <p:cNvSpPr>
              <a:spLocks noChangeArrowheads="1"/>
            </p:cNvSpPr>
            <p:nvPr/>
          </p:nvSpPr>
          <p:spPr bwMode="auto">
            <a:xfrm>
              <a:off x="2499" y="3337"/>
              <a:ext cx="17" cy="16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886" name="Oval 5422"/>
            <p:cNvSpPr>
              <a:spLocks noChangeArrowheads="1"/>
            </p:cNvSpPr>
            <p:nvPr/>
          </p:nvSpPr>
          <p:spPr bwMode="auto">
            <a:xfrm>
              <a:off x="2499" y="3346"/>
              <a:ext cx="17" cy="15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887" name="Oval 5423"/>
            <p:cNvSpPr>
              <a:spLocks noChangeArrowheads="1"/>
            </p:cNvSpPr>
            <p:nvPr/>
          </p:nvSpPr>
          <p:spPr bwMode="auto">
            <a:xfrm>
              <a:off x="2499" y="3353"/>
              <a:ext cx="17" cy="16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888" name="Oval 5424"/>
            <p:cNvSpPr>
              <a:spLocks noChangeArrowheads="1"/>
            </p:cNvSpPr>
            <p:nvPr/>
          </p:nvSpPr>
          <p:spPr bwMode="auto">
            <a:xfrm>
              <a:off x="2499" y="3362"/>
              <a:ext cx="17" cy="16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889" name="Oval 5425"/>
            <p:cNvSpPr>
              <a:spLocks noChangeArrowheads="1"/>
            </p:cNvSpPr>
            <p:nvPr/>
          </p:nvSpPr>
          <p:spPr bwMode="auto">
            <a:xfrm>
              <a:off x="2499" y="3370"/>
              <a:ext cx="17" cy="16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890" name="Oval 5426"/>
            <p:cNvSpPr>
              <a:spLocks noChangeArrowheads="1"/>
            </p:cNvSpPr>
            <p:nvPr/>
          </p:nvSpPr>
          <p:spPr bwMode="auto">
            <a:xfrm>
              <a:off x="2499" y="3379"/>
              <a:ext cx="17" cy="16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891" name="Oval 5427"/>
            <p:cNvSpPr>
              <a:spLocks noChangeArrowheads="1"/>
            </p:cNvSpPr>
            <p:nvPr/>
          </p:nvSpPr>
          <p:spPr bwMode="auto">
            <a:xfrm>
              <a:off x="2499" y="3382"/>
              <a:ext cx="17" cy="16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892" name="Oval 5428"/>
            <p:cNvSpPr>
              <a:spLocks noChangeArrowheads="1"/>
            </p:cNvSpPr>
            <p:nvPr/>
          </p:nvSpPr>
          <p:spPr bwMode="auto">
            <a:xfrm>
              <a:off x="2499" y="3392"/>
              <a:ext cx="17" cy="16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893" name="Oval 5429"/>
            <p:cNvSpPr>
              <a:spLocks noChangeArrowheads="1"/>
            </p:cNvSpPr>
            <p:nvPr/>
          </p:nvSpPr>
          <p:spPr bwMode="auto">
            <a:xfrm>
              <a:off x="2499" y="3397"/>
              <a:ext cx="17" cy="16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894" name="Oval 5430"/>
            <p:cNvSpPr>
              <a:spLocks noChangeArrowheads="1"/>
            </p:cNvSpPr>
            <p:nvPr/>
          </p:nvSpPr>
          <p:spPr bwMode="auto">
            <a:xfrm>
              <a:off x="2499" y="3407"/>
              <a:ext cx="17" cy="15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895" name="Oval 5431"/>
            <p:cNvSpPr>
              <a:spLocks noChangeArrowheads="1"/>
            </p:cNvSpPr>
            <p:nvPr/>
          </p:nvSpPr>
          <p:spPr bwMode="auto">
            <a:xfrm>
              <a:off x="2499" y="3414"/>
              <a:ext cx="17" cy="16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896" name="Oval 5432"/>
            <p:cNvSpPr>
              <a:spLocks noChangeArrowheads="1"/>
            </p:cNvSpPr>
            <p:nvPr/>
          </p:nvSpPr>
          <p:spPr bwMode="auto">
            <a:xfrm>
              <a:off x="2501" y="3423"/>
              <a:ext cx="17" cy="15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897" name="Oval 5433"/>
            <p:cNvSpPr>
              <a:spLocks noChangeArrowheads="1"/>
            </p:cNvSpPr>
            <p:nvPr/>
          </p:nvSpPr>
          <p:spPr bwMode="auto">
            <a:xfrm>
              <a:off x="2499" y="3427"/>
              <a:ext cx="17" cy="15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898" name="Oval 5434"/>
            <p:cNvSpPr>
              <a:spLocks noChangeArrowheads="1"/>
            </p:cNvSpPr>
            <p:nvPr/>
          </p:nvSpPr>
          <p:spPr bwMode="auto">
            <a:xfrm>
              <a:off x="2501" y="3434"/>
              <a:ext cx="17" cy="16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899" name="Oval 5435"/>
            <p:cNvSpPr>
              <a:spLocks noChangeArrowheads="1"/>
            </p:cNvSpPr>
            <p:nvPr/>
          </p:nvSpPr>
          <p:spPr bwMode="auto">
            <a:xfrm>
              <a:off x="2499" y="3437"/>
              <a:ext cx="17" cy="16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900" name="Oval 5436"/>
            <p:cNvSpPr>
              <a:spLocks noChangeArrowheads="1"/>
            </p:cNvSpPr>
            <p:nvPr/>
          </p:nvSpPr>
          <p:spPr bwMode="auto">
            <a:xfrm>
              <a:off x="2499" y="3447"/>
              <a:ext cx="17" cy="15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901" name="Oval 5437"/>
            <p:cNvSpPr>
              <a:spLocks noChangeArrowheads="1"/>
            </p:cNvSpPr>
            <p:nvPr/>
          </p:nvSpPr>
          <p:spPr bwMode="auto">
            <a:xfrm>
              <a:off x="2499" y="3452"/>
              <a:ext cx="17" cy="16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902" name="Oval 5438"/>
            <p:cNvSpPr>
              <a:spLocks noChangeArrowheads="1"/>
            </p:cNvSpPr>
            <p:nvPr/>
          </p:nvSpPr>
          <p:spPr bwMode="auto">
            <a:xfrm>
              <a:off x="2504" y="3215"/>
              <a:ext cx="17" cy="16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903" name="Oval 5439"/>
            <p:cNvSpPr>
              <a:spLocks noChangeArrowheads="1"/>
            </p:cNvSpPr>
            <p:nvPr/>
          </p:nvSpPr>
          <p:spPr bwMode="auto">
            <a:xfrm>
              <a:off x="2501" y="3241"/>
              <a:ext cx="17" cy="15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904" name="Oval 5440"/>
            <p:cNvSpPr>
              <a:spLocks noChangeArrowheads="1"/>
            </p:cNvSpPr>
            <p:nvPr/>
          </p:nvSpPr>
          <p:spPr bwMode="auto">
            <a:xfrm>
              <a:off x="2508" y="3207"/>
              <a:ext cx="17" cy="16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905" name="Oval 5441"/>
            <p:cNvSpPr>
              <a:spLocks noChangeArrowheads="1"/>
            </p:cNvSpPr>
            <p:nvPr/>
          </p:nvSpPr>
          <p:spPr bwMode="auto">
            <a:xfrm>
              <a:off x="2513" y="3198"/>
              <a:ext cx="16" cy="15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906" name="Oval 5442"/>
            <p:cNvSpPr>
              <a:spLocks noChangeArrowheads="1"/>
            </p:cNvSpPr>
            <p:nvPr/>
          </p:nvSpPr>
          <p:spPr bwMode="auto">
            <a:xfrm>
              <a:off x="2517" y="3191"/>
              <a:ext cx="16" cy="15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907" name="Oval 5443"/>
            <p:cNvSpPr>
              <a:spLocks noChangeArrowheads="1"/>
            </p:cNvSpPr>
            <p:nvPr/>
          </p:nvSpPr>
          <p:spPr bwMode="auto">
            <a:xfrm>
              <a:off x="2521" y="3184"/>
              <a:ext cx="16" cy="15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908" name="Oval 5444"/>
            <p:cNvSpPr>
              <a:spLocks noChangeArrowheads="1"/>
            </p:cNvSpPr>
            <p:nvPr/>
          </p:nvSpPr>
          <p:spPr bwMode="auto">
            <a:xfrm>
              <a:off x="2523" y="3179"/>
              <a:ext cx="16" cy="16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909" name="Oval 5445"/>
            <p:cNvSpPr>
              <a:spLocks noChangeArrowheads="1"/>
            </p:cNvSpPr>
            <p:nvPr/>
          </p:nvSpPr>
          <p:spPr bwMode="auto">
            <a:xfrm>
              <a:off x="2529" y="3174"/>
              <a:ext cx="16" cy="16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910" name="Oval 5446"/>
            <p:cNvSpPr>
              <a:spLocks noChangeArrowheads="1"/>
            </p:cNvSpPr>
            <p:nvPr/>
          </p:nvSpPr>
          <p:spPr bwMode="auto">
            <a:xfrm>
              <a:off x="2532" y="3169"/>
              <a:ext cx="17" cy="16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911" name="Oval 5447"/>
            <p:cNvSpPr>
              <a:spLocks noChangeArrowheads="1"/>
            </p:cNvSpPr>
            <p:nvPr/>
          </p:nvSpPr>
          <p:spPr bwMode="auto">
            <a:xfrm>
              <a:off x="2538" y="3164"/>
              <a:ext cx="17" cy="14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912" name="Oval 5448"/>
            <p:cNvSpPr>
              <a:spLocks noChangeArrowheads="1"/>
            </p:cNvSpPr>
            <p:nvPr/>
          </p:nvSpPr>
          <p:spPr bwMode="auto">
            <a:xfrm>
              <a:off x="2544" y="3157"/>
              <a:ext cx="16" cy="16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913" name="Oval 5449"/>
            <p:cNvSpPr>
              <a:spLocks noChangeArrowheads="1"/>
            </p:cNvSpPr>
            <p:nvPr/>
          </p:nvSpPr>
          <p:spPr bwMode="auto">
            <a:xfrm>
              <a:off x="2550" y="3150"/>
              <a:ext cx="16" cy="16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914" name="Oval 5450"/>
            <p:cNvSpPr>
              <a:spLocks noChangeArrowheads="1"/>
            </p:cNvSpPr>
            <p:nvPr/>
          </p:nvSpPr>
          <p:spPr bwMode="auto">
            <a:xfrm>
              <a:off x="2556" y="3145"/>
              <a:ext cx="16" cy="16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915" name="Oval 5451"/>
            <p:cNvSpPr>
              <a:spLocks noChangeArrowheads="1"/>
            </p:cNvSpPr>
            <p:nvPr/>
          </p:nvSpPr>
          <p:spPr bwMode="auto">
            <a:xfrm>
              <a:off x="2561" y="3137"/>
              <a:ext cx="17" cy="16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916" name="Oval 5452"/>
            <p:cNvSpPr>
              <a:spLocks noChangeArrowheads="1"/>
            </p:cNvSpPr>
            <p:nvPr/>
          </p:nvSpPr>
          <p:spPr bwMode="auto">
            <a:xfrm>
              <a:off x="2571" y="3132"/>
              <a:ext cx="17" cy="16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917" name="Oval 5453"/>
            <p:cNvSpPr>
              <a:spLocks noChangeArrowheads="1"/>
            </p:cNvSpPr>
            <p:nvPr/>
          </p:nvSpPr>
          <p:spPr bwMode="auto">
            <a:xfrm>
              <a:off x="2581" y="3130"/>
              <a:ext cx="16" cy="16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918" name="Oval 5454"/>
            <p:cNvSpPr>
              <a:spLocks noChangeArrowheads="1"/>
            </p:cNvSpPr>
            <p:nvPr/>
          </p:nvSpPr>
          <p:spPr bwMode="auto">
            <a:xfrm>
              <a:off x="2590" y="3129"/>
              <a:ext cx="17" cy="15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919" name="Oval 5455"/>
            <p:cNvSpPr>
              <a:spLocks noChangeArrowheads="1"/>
            </p:cNvSpPr>
            <p:nvPr/>
          </p:nvSpPr>
          <p:spPr bwMode="auto">
            <a:xfrm>
              <a:off x="2600" y="3129"/>
              <a:ext cx="17" cy="15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920" name="Oval 5456"/>
            <p:cNvSpPr>
              <a:spLocks noChangeArrowheads="1"/>
            </p:cNvSpPr>
            <p:nvPr/>
          </p:nvSpPr>
          <p:spPr bwMode="auto">
            <a:xfrm>
              <a:off x="2607" y="3132"/>
              <a:ext cx="16" cy="16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921" name="Oval 5457"/>
            <p:cNvSpPr>
              <a:spLocks noChangeArrowheads="1"/>
            </p:cNvSpPr>
            <p:nvPr/>
          </p:nvSpPr>
          <p:spPr bwMode="auto">
            <a:xfrm>
              <a:off x="2614" y="3137"/>
              <a:ext cx="16" cy="16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922" name="Oval 5458"/>
            <p:cNvSpPr>
              <a:spLocks noChangeArrowheads="1"/>
            </p:cNvSpPr>
            <p:nvPr/>
          </p:nvSpPr>
          <p:spPr bwMode="auto">
            <a:xfrm>
              <a:off x="2619" y="3143"/>
              <a:ext cx="17" cy="15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923" name="Oval 5459"/>
            <p:cNvSpPr>
              <a:spLocks noChangeArrowheads="1"/>
            </p:cNvSpPr>
            <p:nvPr/>
          </p:nvSpPr>
          <p:spPr bwMode="auto">
            <a:xfrm>
              <a:off x="2625" y="3152"/>
              <a:ext cx="17" cy="16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924" name="Oval 5460"/>
            <p:cNvSpPr>
              <a:spLocks noChangeArrowheads="1"/>
            </p:cNvSpPr>
            <p:nvPr/>
          </p:nvSpPr>
          <p:spPr bwMode="auto">
            <a:xfrm>
              <a:off x="2629" y="3162"/>
              <a:ext cx="17" cy="15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925" name="Oval 5461"/>
            <p:cNvSpPr>
              <a:spLocks noChangeArrowheads="1"/>
            </p:cNvSpPr>
            <p:nvPr/>
          </p:nvSpPr>
          <p:spPr bwMode="auto">
            <a:xfrm>
              <a:off x="2631" y="3170"/>
              <a:ext cx="17" cy="15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926" name="Oval 5462"/>
            <p:cNvSpPr>
              <a:spLocks noChangeArrowheads="1"/>
            </p:cNvSpPr>
            <p:nvPr/>
          </p:nvSpPr>
          <p:spPr bwMode="auto">
            <a:xfrm>
              <a:off x="2632" y="3183"/>
              <a:ext cx="17" cy="15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927" name="Oval 5463"/>
            <p:cNvSpPr>
              <a:spLocks noChangeArrowheads="1"/>
            </p:cNvSpPr>
            <p:nvPr/>
          </p:nvSpPr>
          <p:spPr bwMode="auto">
            <a:xfrm>
              <a:off x="2632" y="3192"/>
              <a:ext cx="17" cy="15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928" name="Oval 5464"/>
            <p:cNvSpPr>
              <a:spLocks noChangeArrowheads="1"/>
            </p:cNvSpPr>
            <p:nvPr/>
          </p:nvSpPr>
          <p:spPr bwMode="auto">
            <a:xfrm>
              <a:off x="2632" y="3201"/>
              <a:ext cx="17" cy="15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929" name="Oval 5465"/>
            <p:cNvSpPr>
              <a:spLocks noChangeArrowheads="1"/>
            </p:cNvSpPr>
            <p:nvPr/>
          </p:nvSpPr>
          <p:spPr bwMode="auto">
            <a:xfrm>
              <a:off x="2631" y="3210"/>
              <a:ext cx="17" cy="16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930" name="Oval 5466"/>
            <p:cNvSpPr>
              <a:spLocks noChangeArrowheads="1"/>
            </p:cNvSpPr>
            <p:nvPr/>
          </p:nvSpPr>
          <p:spPr bwMode="auto">
            <a:xfrm>
              <a:off x="2630" y="3219"/>
              <a:ext cx="17" cy="15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931" name="Oval 5467"/>
            <p:cNvSpPr>
              <a:spLocks noChangeArrowheads="1"/>
            </p:cNvSpPr>
            <p:nvPr/>
          </p:nvSpPr>
          <p:spPr bwMode="auto">
            <a:xfrm>
              <a:off x="2630" y="3228"/>
              <a:ext cx="17" cy="16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932" name="Oval 5468"/>
            <p:cNvSpPr>
              <a:spLocks noChangeArrowheads="1"/>
            </p:cNvSpPr>
            <p:nvPr/>
          </p:nvSpPr>
          <p:spPr bwMode="auto">
            <a:xfrm>
              <a:off x="2630" y="3237"/>
              <a:ext cx="17" cy="16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933" name="Oval 5469"/>
            <p:cNvSpPr>
              <a:spLocks noChangeArrowheads="1"/>
            </p:cNvSpPr>
            <p:nvPr/>
          </p:nvSpPr>
          <p:spPr bwMode="auto">
            <a:xfrm>
              <a:off x="2631" y="3247"/>
              <a:ext cx="17" cy="15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934" name="Oval 5470"/>
            <p:cNvSpPr>
              <a:spLocks noChangeArrowheads="1"/>
            </p:cNvSpPr>
            <p:nvPr/>
          </p:nvSpPr>
          <p:spPr bwMode="auto">
            <a:xfrm>
              <a:off x="2630" y="3255"/>
              <a:ext cx="17" cy="16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935" name="Oval 5471"/>
            <p:cNvSpPr>
              <a:spLocks noChangeArrowheads="1"/>
            </p:cNvSpPr>
            <p:nvPr/>
          </p:nvSpPr>
          <p:spPr bwMode="auto">
            <a:xfrm>
              <a:off x="2630" y="3265"/>
              <a:ext cx="17" cy="15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936" name="Oval 5472"/>
            <p:cNvSpPr>
              <a:spLocks noChangeArrowheads="1"/>
            </p:cNvSpPr>
            <p:nvPr/>
          </p:nvSpPr>
          <p:spPr bwMode="auto">
            <a:xfrm>
              <a:off x="2630" y="3274"/>
              <a:ext cx="17" cy="16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937" name="Oval 5473"/>
            <p:cNvSpPr>
              <a:spLocks noChangeArrowheads="1"/>
            </p:cNvSpPr>
            <p:nvPr/>
          </p:nvSpPr>
          <p:spPr bwMode="auto">
            <a:xfrm>
              <a:off x="2632" y="3281"/>
              <a:ext cx="17" cy="16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938" name="Oval 5474"/>
            <p:cNvSpPr>
              <a:spLocks noChangeArrowheads="1"/>
            </p:cNvSpPr>
            <p:nvPr/>
          </p:nvSpPr>
          <p:spPr bwMode="auto">
            <a:xfrm>
              <a:off x="2636" y="3290"/>
              <a:ext cx="16" cy="16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939" name="Oval 5475"/>
            <p:cNvSpPr>
              <a:spLocks noChangeArrowheads="1"/>
            </p:cNvSpPr>
            <p:nvPr/>
          </p:nvSpPr>
          <p:spPr bwMode="auto">
            <a:xfrm>
              <a:off x="2644" y="3297"/>
              <a:ext cx="16" cy="16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940" name="Oval 5476"/>
            <p:cNvSpPr>
              <a:spLocks noChangeArrowheads="1"/>
            </p:cNvSpPr>
            <p:nvPr/>
          </p:nvSpPr>
          <p:spPr bwMode="auto">
            <a:xfrm>
              <a:off x="2653" y="3299"/>
              <a:ext cx="17" cy="16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941" name="Oval 5477"/>
            <p:cNvSpPr>
              <a:spLocks noChangeArrowheads="1"/>
            </p:cNvSpPr>
            <p:nvPr/>
          </p:nvSpPr>
          <p:spPr bwMode="auto">
            <a:xfrm>
              <a:off x="2665" y="3297"/>
              <a:ext cx="16" cy="16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942" name="Oval 5478"/>
            <p:cNvSpPr>
              <a:spLocks noChangeArrowheads="1"/>
            </p:cNvSpPr>
            <p:nvPr/>
          </p:nvSpPr>
          <p:spPr bwMode="auto">
            <a:xfrm>
              <a:off x="2673" y="3292"/>
              <a:ext cx="16" cy="16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943" name="Oval 5479"/>
            <p:cNvSpPr>
              <a:spLocks noChangeArrowheads="1"/>
            </p:cNvSpPr>
            <p:nvPr/>
          </p:nvSpPr>
          <p:spPr bwMode="auto">
            <a:xfrm>
              <a:off x="2680" y="3285"/>
              <a:ext cx="17" cy="15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944" name="Oval 5480"/>
            <p:cNvSpPr>
              <a:spLocks noChangeArrowheads="1"/>
            </p:cNvSpPr>
            <p:nvPr/>
          </p:nvSpPr>
          <p:spPr bwMode="auto">
            <a:xfrm>
              <a:off x="2688" y="3277"/>
              <a:ext cx="17" cy="16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945" name="Oval 5481"/>
            <p:cNvSpPr>
              <a:spLocks noChangeArrowheads="1"/>
            </p:cNvSpPr>
            <p:nvPr/>
          </p:nvSpPr>
          <p:spPr bwMode="auto">
            <a:xfrm>
              <a:off x="2696" y="3269"/>
              <a:ext cx="16" cy="15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946" name="Oval 5482"/>
            <p:cNvSpPr>
              <a:spLocks noChangeArrowheads="1"/>
            </p:cNvSpPr>
            <p:nvPr/>
          </p:nvSpPr>
          <p:spPr bwMode="auto">
            <a:xfrm>
              <a:off x="2702" y="3259"/>
              <a:ext cx="16" cy="16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947" name="Oval 5483"/>
            <p:cNvSpPr>
              <a:spLocks noChangeArrowheads="1"/>
            </p:cNvSpPr>
            <p:nvPr/>
          </p:nvSpPr>
          <p:spPr bwMode="auto">
            <a:xfrm>
              <a:off x="2706" y="3253"/>
              <a:ext cx="16" cy="16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948" name="Oval 5484"/>
            <p:cNvSpPr>
              <a:spLocks noChangeArrowheads="1"/>
            </p:cNvSpPr>
            <p:nvPr/>
          </p:nvSpPr>
          <p:spPr bwMode="auto">
            <a:xfrm>
              <a:off x="2711" y="3246"/>
              <a:ext cx="17" cy="15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949" name="Oval 5485"/>
            <p:cNvSpPr>
              <a:spLocks noChangeArrowheads="1"/>
            </p:cNvSpPr>
            <p:nvPr/>
          </p:nvSpPr>
          <p:spPr bwMode="auto">
            <a:xfrm>
              <a:off x="2713" y="3236"/>
              <a:ext cx="17" cy="16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950" name="Oval 5486"/>
            <p:cNvSpPr>
              <a:spLocks noChangeArrowheads="1"/>
            </p:cNvSpPr>
            <p:nvPr/>
          </p:nvSpPr>
          <p:spPr bwMode="auto">
            <a:xfrm>
              <a:off x="2717" y="3229"/>
              <a:ext cx="17" cy="16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951" name="Oval 5487"/>
            <p:cNvSpPr>
              <a:spLocks noChangeArrowheads="1"/>
            </p:cNvSpPr>
            <p:nvPr/>
          </p:nvSpPr>
          <p:spPr bwMode="auto">
            <a:xfrm>
              <a:off x="2721" y="3220"/>
              <a:ext cx="17" cy="15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952" name="Oval 5488"/>
            <p:cNvSpPr>
              <a:spLocks noChangeArrowheads="1"/>
            </p:cNvSpPr>
            <p:nvPr/>
          </p:nvSpPr>
          <p:spPr bwMode="auto">
            <a:xfrm>
              <a:off x="2361" y="3055"/>
              <a:ext cx="17" cy="15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953" name="Oval 5489"/>
            <p:cNvSpPr>
              <a:spLocks noChangeArrowheads="1"/>
            </p:cNvSpPr>
            <p:nvPr/>
          </p:nvSpPr>
          <p:spPr bwMode="auto">
            <a:xfrm>
              <a:off x="2353" y="3064"/>
              <a:ext cx="17" cy="15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954" name="Oval 5490"/>
            <p:cNvSpPr>
              <a:spLocks noChangeArrowheads="1"/>
            </p:cNvSpPr>
            <p:nvPr/>
          </p:nvSpPr>
          <p:spPr bwMode="auto">
            <a:xfrm>
              <a:off x="2346" y="3073"/>
              <a:ext cx="16" cy="14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955" name="Oval 5491"/>
            <p:cNvSpPr>
              <a:spLocks noChangeArrowheads="1"/>
            </p:cNvSpPr>
            <p:nvPr/>
          </p:nvSpPr>
          <p:spPr bwMode="auto">
            <a:xfrm>
              <a:off x="2340" y="3080"/>
              <a:ext cx="16" cy="14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956" name="Oval 5492"/>
            <p:cNvSpPr>
              <a:spLocks noChangeArrowheads="1"/>
            </p:cNvSpPr>
            <p:nvPr/>
          </p:nvSpPr>
          <p:spPr bwMode="auto">
            <a:xfrm>
              <a:off x="2334" y="3087"/>
              <a:ext cx="16" cy="14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957" name="Oval 5493"/>
            <p:cNvSpPr>
              <a:spLocks noChangeArrowheads="1"/>
            </p:cNvSpPr>
            <p:nvPr/>
          </p:nvSpPr>
          <p:spPr bwMode="auto">
            <a:xfrm>
              <a:off x="2326" y="3095"/>
              <a:ext cx="17" cy="15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958" name="Oval 5494"/>
            <p:cNvSpPr>
              <a:spLocks noChangeArrowheads="1"/>
            </p:cNvSpPr>
            <p:nvPr/>
          </p:nvSpPr>
          <p:spPr bwMode="auto">
            <a:xfrm>
              <a:off x="2856" y="3298"/>
              <a:ext cx="16" cy="15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959" name="Oval 5495"/>
            <p:cNvSpPr>
              <a:spLocks noChangeArrowheads="1"/>
            </p:cNvSpPr>
            <p:nvPr/>
          </p:nvSpPr>
          <p:spPr bwMode="auto">
            <a:xfrm>
              <a:off x="2864" y="3290"/>
              <a:ext cx="16" cy="14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960" name="Oval 5496"/>
            <p:cNvSpPr>
              <a:spLocks noChangeArrowheads="1"/>
            </p:cNvSpPr>
            <p:nvPr/>
          </p:nvSpPr>
          <p:spPr bwMode="auto">
            <a:xfrm>
              <a:off x="2869" y="3281"/>
              <a:ext cx="17" cy="15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961" name="Oval 5497"/>
            <p:cNvSpPr>
              <a:spLocks noChangeArrowheads="1"/>
            </p:cNvSpPr>
            <p:nvPr/>
          </p:nvSpPr>
          <p:spPr bwMode="auto">
            <a:xfrm>
              <a:off x="2877" y="3272"/>
              <a:ext cx="17" cy="15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962" name="Oval 5498"/>
            <p:cNvSpPr>
              <a:spLocks noChangeArrowheads="1"/>
            </p:cNvSpPr>
            <p:nvPr/>
          </p:nvSpPr>
          <p:spPr bwMode="auto">
            <a:xfrm>
              <a:off x="2885" y="3262"/>
              <a:ext cx="16" cy="14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963" name="Oval 5499"/>
            <p:cNvSpPr>
              <a:spLocks noChangeArrowheads="1"/>
            </p:cNvSpPr>
            <p:nvPr/>
          </p:nvSpPr>
          <p:spPr bwMode="auto">
            <a:xfrm>
              <a:off x="2893" y="3251"/>
              <a:ext cx="16" cy="15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964" name="Oval 5500"/>
            <p:cNvSpPr>
              <a:spLocks noChangeArrowheads="1"/>
            </p:cNvSpPr>
            <p:nvPr/>
          </p:nvSpPr>
          <p:spPr bwMode="auto">
            <a:xfrm>
              <a:off x="2899" y="3241"/>
              <a:ext cx="16" cy="14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965" name="Oval 5501"/>
            <p:cNvSpPr>
              <a:spLocks noChangeArrowheads="1"/>
            </p:cNvSpPr>
            <p:nvPr/>
          </p:nvSpPr>
          <p:spPr bwMode="auto">
            <a:xfrm>
              <a:off x="2902" y="3232"/>
              <a:ext cx="17" cy="15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966" name="Oval 5502"/>
            <p:cNvSpPr>
              <a:spLocks noChangeArrowheads="1"/>
            </p:cNvSpPr>
            <p:nvPr/>
          </p:nvSpPr>
          <p:spPr bwMode="auto">
            <a:xfrm>
              <a:off x="2908" y="3223"/>
              <a:ext cx="17" cy="15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967" name="Oval 5503"/>
            <p:cNvSpPr>
              <a:spLocks noChangeArrowheads="1"/>
            </p:cNvSpPr>
            <p:nvPr/>
          </p:nvSpPr>
          <p:spPr bwMode="auto">
            <a:xfrm>
              <a:off x="2914" y="3213"/>
              <a:ext cx="16" cy="14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968" name="Oval 5504"/>
            <p:cNvSpPr>
              <a:spLocks noChangeArrowheads="1"/>
            </p:cNvSpPr>
            <p:nvPr/>
          </p:nvSpPr>
          <p:spPr bwMode="auto">
            <a:xfrm>
              <a:off x="2918" y="3202"/>
              <a:ext cx="16" cy="15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969" name="Oval 5505"/>
            <p:cNvSpPr>
              <a:spLocks noChangeArrowheads="1"/>
            </p:cNvSpPr>
            <p:nvPr/>
          </p:nvSpPr>
          <p:spPr bwMode="auto">
            <a:xfrm>
              <a:off x="2922" y="3193"/>
              <a:ext cx="16" cy="15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970" name="Oval 5506"/>
            <p:cNvSpPr>
              <a:spLocks noChangeArrowheads="1"/>
            </p:cNvSpPr>
            <p:nvPr/>
          </p:nvSpPr>
          <p:spPr bwMode="auto">
            <a:xfrm>
              <a:off x="2926" y="3185"/>
              <a:ext cx="16" cy="14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971" name="Oval 5507"/>
            <p:cNvSpPr>
              <a:spLocks noChangeArrowheads="1"/>
            </p:cNvSpPr>
            <p:nvPr/>
          </p:nvSpPr>
          <p:spPr bwMode="auto">
            <a:xfrm>
              <a:off x="2931" y="3174"/>
              <a:ext cx="17" cy="15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972" name="Oval 5508"/>
            <p:cNvSpPr>
              <a:spLocks noChangeArrowheads="1"/>
            </p:cNvSpPr>
            <p:nvPr/>
          </p:nvSpPr>
          <p:spPr bwMode="auto">
            <a:xfrm>
              <a:off x="2935" y="3164"/>
              <a:ext cx="17" cy="14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973" name="Oval 5509"/>
            <p:cNvSpPr>
              <a:spLocks noChangeArrowheads="1"/>
            </p:cNvSpPr>
            <p:nvPr/>
          </p:nvSpPr>
          <p:spPr bwMode="auto">
            <a:xfrm>
              <a:off x="2939" y="3153"/>
              <a:ext cx="17" cy="15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974" name="Oval 5510"/>
            <p:cNvSpPr>
              <a:spLocks noChangeArrowheads="1"/>
            </p:cNvSpPr>
            <p:nvPr/>
          </p:nvSpPr>
          <p:spPr bwMode="auto">
            <a:xfrm>
              <a:off x="2943" y="3143"/>
              <a:ext cx="17" cy="14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975" name="Oval 5511"/>
            <p:cNvSpPr>
              <a:spLocks noChangeArrowheads="1"/>
            </p:cNvSpPr>
            <p:nvPr/>
          </p:nvSpPr>
          <p:spPr bwMode="auto">
            <a:xfrm>
              <a:off x="2947" y="3132"/>
              <a:ext cx="16" cy="15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976" name="Oval 5512"/>
            <p:cNvSpPr>
              <a:spLocks noChangeArrowheads="1"/>
            </p:cNvSpPr>
            <p:nvPr/>
          </p:nvSpPr>
          <p:spPr bwMode="auto">
            <a:xfrm>
              <a:off x="2947" y="3120"/>
              <a:ext cx="16" cy="15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977" name="Oval 5513"/>
            <p:cNvSpPr>
              <a:spLocks noChangeArrowheads="1"/>
            </p:cNvSpPr>
            <p:nvPr/>
          </p:nvSpPr>
          <p:spPr bwMode="auto">
            <a:xfrm>
              <a:off x="2947" y="3108"/>
              <a:ext cx="16" cy="14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978" name="Oval 5514"/>
            <p:cNvSpPr>
              <a:spLocks noChangeArrowheads="1"/>
            </p:cNvSpPr>
            <p:nvPr/>
          </p:nvSpPr>
          <p:spPr bwMode="auto">
            <a:xfrm>
              <a:off x="2943" y="3097"/>
              <a:ext cx="17" cy="15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979" name="Oval 5515"/>
            <p:cNvSpPr>
              <a:spLocks noChangeArrowheads="1"/>
            </p:cNvSpPr>
            <p:nvPr/>
          </p:nvSpPr>
          <p:spPr bwMode="auto">
            <a:xfrm>
              <a:off x="2933" y="3090"/>
              <a:ext cx="17" cy="15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980" name="Oval 5516"/>
            <p:cNvSpPr>
              <a:spLocks noChangeArrowheads="1"/>
            </p:cNvSpPr>
            <p:nvPr/>
          </p:nvSpPr>
          <p:spPr bwMode="auto">
            <a:xfrm>
              <a:off x="2924" y="3092"/>
              <a:ext cx="16" cy="15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981" name="Oval 5517"/>
            <p:cNvSpPr>
              <a:spLocks noChangeArrowheads="1"/>
            </p:cNvSpPr>
            <p:nvPr/>
          </p:nvSpPr>
          <p:spPr bwMode="auto">
            <a:xfrm>
              <a:off x="2918" y="3099"/>
              <a:ext cx="16" cy="15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982" name="Oval 5518"/>
            <p:cNvSpPr>
              <a:spLocks noChangeArrowheads="1"/>
            </p:cNvSpPr>
            <p:nvPr/>
          </p:nvSpPr>
          <p:spPr bwMode="auto">
            <a:xfrm>
              <a:off x="2918" y="3108"/>
              <a:ext cx="16" cy="14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983" name="Oval 5519"/>
            <p:cNvSpPr>
              <a:spLocks noChangeArrowheads="1"/>
            </p:cNvSpPr>
            <p:nvPr/>
          </p:nvSpPr>
          <p:spPr bwMode="auto">
            <a:xfrm>
              <a:off x="2922" y="3116"/>
              <a:ext cx="16" cy="15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984" name="Oval 5520"/>
            <p:cNvSpPr>
              <a:spLocks noChangeArrowheads="1"/>
            </p:cNvSpPr>
            <p:nvPr/>
          </p:nvSpPr>
          <p:spPr bwMode="auto">
            <a:xfrm>
              <a:off x="2930" y="3122"/>
              <a:ext cx="16" cy="14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985" name="Oval 5521"/>
            <p:cNvSpPr>
              <a:spLocks noChangeArrowheads="1"/>
            </p:cNvSpPr>
            <p:nvPr/>
          </p:nvSpPr>
          <p:spPr bwMode="auto">
            <a:xfrm>
              <a:off x="2935" y="3127"/>
              <a:ext cx="17" cy="15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986" name="Oval 5522"/>
            <p:cNvSpPr>
              <a:spLocks noChangeArrowheads="1"/>
            </p:cNvSpPr>
            <p:nvPr/>
          </p:nvSpPr>
          <p:spPr bwMode="auto">
            <a:xfrm>
              <a:off x="2943" y="3132"/>
              <a:ext cx="17" cy="15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987" name="Oval 5523"/>
            <p:cNvSpPr>
              <a:spLocks noChangeArrowheads="1"/>
            </p:cNvSpPr>
            <p:nvPr/>
          </p:nvSpPr>
          <p:spPr bwMode="auto">
            <a:xfrm>
              <a:off x="2955" y="3139"/>
              <a:ext cx="16" cy="15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988" name="Oval 5524"/>
            <p:cNvSpPr>
              <a:spLocks noChangeArrowheads="1"/>
            </p:cNvSpPr>
            <p:nvPr/>
          </p:nvSpPr>
          <p:spPr bwMode="auto">
            <a:xfrm>
              <a:off x="2962" y="3144"/>
              <a:ext cx="17" cy="15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989" name="Oval 5525"/>
            <p:cNvSpPr>
              <a:spLocks noChangeArrowheads="1"/>
            </p:cNvSpPr>
            <p:nvPr/>
          </p:nvSpPr>
          <p:spPr bwMode="auto">
            <a:xfrm>
              <a:off x="2970" y="3150"/>
              <a:ext cx="17" cy="14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990" name="Oval 5526"/>
            <p:cNvSpPr>
              <a:spLocks noChangeArrowheads="1"/>
            </p:cNvSpPr>
            <p:nvPr/>
          </p:nvSpPr>
          <p:spPr bwMode="auto">
            <a:xfrm>
              <a:off x="2978" y="3157"/>
              <a:ext cx="16" cy="14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991" name="Oval 5527"/>
            <p:cNvSpPr>
              <a:spLocks noChangeArrowheads="1"/>
            </p:cNvSpPr>
            <p:nvPr/>
          </p:nvSpPr>
          <p:spPr bwMode="auto">
            <a:xfrm>
              <a:off x="2984" y="3162"/>
              <a:ext cx="16" cy="15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992" name="Oval 5528"/>
            <p:cNvSpPr>
              <a:spLocks noChangeArrowheads="1"/>
            </p:cNvSpPr>
            <p:nvPr/>
          </p:nvSpPr>
          <p:spPr bwMode="auto">
            <a:xfrm>
              <a:off x="2993" y="3169"/>
              <a:ext cx="17" cy="15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993" name="Oval 5529"/>
            <p:cNvSpPr>
              <a:spLocks noChangeArrowheads="1"/>
            </p:cNvSpPr>
            <p:nvPr/>
          </p:nvSpPr>
          <p:spPr bwMode="auto">
            <a:xfrm>
              <a:off x="3001" y="3178"/>
              <a:ext cx="17" cy="14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994" name="Oval 5530"/>
            <p:cNvSpPr>
              <a:spLocks noChangeArrowheads="1"/>
            </p:cNvSpPr>
            <p:nvPr/>
          </p:nvSpPr>
          <p:spPr bwMode="auto">
            <a:xfrm>
              <a:off x="3007" y="3185"/>
              <a:ext cx="16" cy="14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995" name="Oval 5531"/>
            <p:cNvSpPr>
              <a:spLocks noChangeArrowheads="1"/>
            </p:cNvSpPr>
            <p:nvPr/>
          </p:nvSpPr>
          <p:spPr bwMode="auto">
            <a:xfrm>
              <a:off x="3011" y="3192"/>
              <a:ext cx="16" cy="14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996" name="Oval 5532"/>
            <p:cNvSpPr>
              <a:spLocks noChangeArrowheads="1"/>
            </p:cNvSpPr>
            <p:nvPr/>
          </p:nvSpPr>
          <p:spPr bwMode="auto">
            <a:xfrm>
              <a:off x="3015" y="3199"/>
              <a:ext cx="16" cy="14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997" name="Oval 5533"/>
            <p:cNvSpPr>
              <a:spLocks noChangeArrowheads="1"/>
            </p:cNvSpPr>
            <p:nvPr/>
          </p:nvSpPr>
          <p:spPr bwMode="auto">
            <a:xfrm>
              <a:off x="3019" y="3209"/>
              <a:ext cx="16" cy="15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998" name="Oval 5534"/>
            <p:cNvSpPr>
              <a:spLocks noChangeArrowheads="1"/>
            </p:cNvSpPr>
            <p:nvPr/>
          </p:nvSpPr>
          <p:spPr bwMode="auto">
            <a:xfrm>
              <a:off x="3022" y="3220"/>
              <a:ext cx="17" cy="14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999" name="Oval 5535"/>
            <p:cNvSpPr>
              <a:spLocks noChangeArrowheads="1"/>
            </p:cNvSpPr>
            <p:nvPr/>
          </p:nvSpPr>
          <p:spPr bwMode="auto">
            <a:xfrm>
              <a:off x="3024" y="3230"/>
              <a:ext cx="17" cy="15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000" name="Oval 5536"/>
            <p:cNvSpPr>
              <a:spLocks noChangeArrowheads="1"/>
            </p:cNvSpPr>
            <p:nvPr/>
          </p:nvSpPr>
          <p:spPr bwMode="auto">
            <a:xfrm>
              <a:off x="3024" y="3239"/>
              <a:ext cx="17" cy="15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001" name="Oval 5537"/>
            <p:cNvSpPr>
              <a:spLocks noChangeArrowheads="1"/>
            </p:cNvSpPr>
            <p:nvPr/>
          </p:nvSpPr>
          <p:spPr bwMode="auto">
            <a:xfrm>
              <a:off x="3022" y="3249"/>
              <a:ext cx="17" cy="15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002" name="Oval 5538"/>
            <p:cNvSpPr>
              <a:spLocks noChangeArrowheads="1"/>
            </p:cNvSpPr>
            <p:nvPr/>
          </p:nvSpPr>
          <p:spPr bwMode="auto">
            <a:xfrm>
              <a:off x="3019" y="3260"/>
              <a:ext cx="16" cy="15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003" name="Oval 5539"/>
            <p:cNvSpPr>
              <a:spLocks noChangeArrowheads="1"/>
            </p:cNvSpPr>
            <p:nvPr/>
          </p:nvSpPr>
          <p:spPr bwMode="auto">
            <a:xfrm>
              <a:off x="3013" y="3270"/>
              <a:ext cx="16" cy="15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004" name="Oval 5540"/>
            <p:cNvSpPr>
              <a:spLocks noChangeArrowheads="1"/>
            </p:cNvSpPr>
            <p:nvPr/>
          </p:nvSpPr>
          <p:spPr bwMode="auto">
            <a:xfrm>
              <a:off x="3007" y="3276"/>
              <a:ext cx="16" cy="14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005" name="Oval 5541"/>
            <p:cNvSpPr>
              <a:spLocks noChangeArrowheads="1"/>
            </p:cNvSpPr>
            <p:nvPr/>
          </p:nvSpPr>
          <p:spPr bwMode="auto">
            <a:xfrm>
              <a:off x="2999" y="3283"/>
              <a:ext cx="17" cy="14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006" name="Oval 5542"/>
            <p:cNvSpPr>
              <a:spLocks noChangeArrowheads="1"/>
            </p:cNvSpPr>
            <p:nvPr/>
          </p:nvSpPr>
          <p:spPr bwMode="auto">
            <a:xfrm>
              <a:off x="2991" y="3288"/>
              <a:ext cx="17" cy="15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007" name="Oval 5543"/>
            <p:cNvSpPr>
              <a:spLocks noChangeArrowheads="1"/>
            </p:cNvSpPr>
            <p:nvPr/>
          </p:nvSpPr>
          <p:spPr bwMode="auto">
            <a:xfrm>
              <a:off x="2984" y="3291"/>
              <a:ext cx="16" cy="15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008" name="Oval 5544"/>
            <p:cNvSpPr>
              <a:spLocks noChangeArrowheads="1"/>
            </p:cNvSpPr>
            <p:nvPr/>
          </p:nvSpPr>
          <p:spPr bwMode="auto">
            <a:xfrm>
              <a:off x="2974" y="3295"/>
              <a:ext cx="16" cy="15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009" name="Oval 5545"/>
            <p:cNvSpPr>
              <a:spLocks noChangeArrowheads="1"/>
            </p:cNvSpPr>
            <p:nvPr/>
          </p:nvSpPr>
          <p:spPr bwMode="auto">
            <a:xfrm>
              <a:off x="2964" y="3295"/>
              <a:ext cx="17" cy="15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010" name="Oval 5546"/>
            <p:cNvSpPr>
              <a:spLocks noChangeArrowheads="1"/>
            </p:cNvSpPr>
            <p:nvPr/>
          </p:nvSpPr>
          <p:spPr bwMode="auto">
            <a:xfrm>
              <a:off x="2953" y="3295"/>
              <a:ext cx="16" cy="15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011" name="Oval 5547"/>
            <p:cNvSpPr>
              <a:spLocks noChangeArrowheads="1"/>
            </p:cNvSpPr>
            <p:nvPr/>
          </p:nvSpPr>
          <p:spPr bwMode="auto">
            <a:xfrm>
              <a:off x="2943" y="3293"/>
              <a:ext cx="17" cy="15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012" name="Oval 5548"/>
            <p:cNvSpPr>
              <a:spLocks noChangeArrowheads="1"/>
            </p:cNvSpPr>
            <p:nvPr/>
          </p:nvSpPr>
          <p:spPr bwMode="auto">
            <a:xfrm>
              <a:off x="2931" y="3290"/>
              <a:ext cx="17" cy="14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013" name="Oval 5549"/>
            <p:cNvSpPr>
              <a:spLocks noChangeArrowheads="1"/>
            </p:cNvSpPr>
            <p:nvPr/>
          </p:nvSpPr>
          <p:spPr bwMode="auto">
            <a:xfrm>
              <a:off x="2924" y="3286"/>
              <a:ext cx="16" cy="15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014" name="Oval 5550"/>
            <p:cNvSpPr>
              <a:spLocks noChangeArrowheads="1"/>
            </p:cNvSpPr>
            <p:nvPr/>
          </p:nvSpPr>
          <p:spPr bwMode="auto">
            <a:xfrm>
              <a:off x="2916" y="3281"/>
              <a:ext cx="16" cy="15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015" name="Oval 5551"/>
            <p:cNvSpPr>
              <a:spLocks noChangeArrowheads="1"/>
            </p:cNvSpPr>
            <p:nvPr/>
          </p:nvSpPr>
          <p:spPr bwMode="auto">
            <a:xfrm>
              <a:off x="3024" y="3263"/>
              <a:ext cx="23" cy="20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016" name="Oval 5552"/>
            <p:cNvSpPr>
              <a:spLocks noChangeArrowheads="1"/>
            </p:cNvSpPr>
            <p:nvPr/>
          </p:nvSpPr>
          <p:spPr bwMode="auto">
            <a:xfrm>
              <a:off x="3042" y="3258"/>
              <a:ext cx="22" cy="20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017" name="Oval 5553"/>
            <p:cNvSpPr>
              <a:spLocks noChangeArrowheads="1"/>
            </p:cNvSpPr>
            <p:nvPr/>
          </p:nvSpPr>
          <p:spPr bwMode="auto">
            <a:xfrm>
              <a:off x="3063" y="3260"/>
              <a:ext cx="22" cy="20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018" name="Oval 5554"/>
            <p:cNvSpPr>
              <a:spLocks noChangeArrowheads="1"/>
            </p:cNvSpPr>
            <p:nvPr/>
          </p:nvSpPr>
          <p:spPr bwMode="auto">
            <a:xfrm>
              <a:off x="3075" y="3248"/>
              <a:ext cx="22" cy="20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019" name="Oval 5555"/>
            <p:cNvSpPr>
              <a:spLocks noChangeArrowheads="1"/>
            </p:cNvSpPr>
            <p:nvPr/>
          </p:nvSpPr>
          <p:spPr bwMode="auto">
            <a:xfrm>
              <a:off x="3092" y="3237"/>
              <a:ext cx="22" cy="20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020" name="Oval 5556"/>
            <p:cNvSpPr>
              <a:spLocks noChangeArrowheads="1"/>
            </p:cNvSpPr>
            <p:nvPr/>
          </p:nvSpPr>
          <p:spPr bwMode="auto">
            <a:xfrm>
              <a:off x="3110" y="3227"/>
              <a:ext cx="22" cy="20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021" name="Oval 5557"/>
            <p:cNvSpPr>
              <a:spLocks noChangeArrowheads="1"/>
            </p:cNvSpPr>
            <p:nvPr/>
          </p:nvSpPr>
          <p:spPr bwMode="auto">
            <a:xfrm>
              <a:off x="3123" y="3216"/>
              <a:ext cx="22" cy="20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022" name="Oval 5558"/>
            <p:cNvSpPr>
              <a:spLocks noChangeArrowheads="1"/>
            </p:cNvSpPr>
            <p:nvPr/>
          </p:nvSpPr>
          <p:spPr bwMode="auto">
            <a:xfrm>
              <a:off x="3131" y="3206"/>
              <a:ext cx="22" cy="20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023" name="Oval 5559"/>
            <p:cNvSpPr>
              <a:spLocks noChangeArrowheads="1"/>
            </p:cNvSpPr>
            <p:nvPr/>
          </p:nvSpPr>
          <p:spPr bwMode="auto">
            <a:xfrm>
              <a:off x="3137" y="3193"/>
              <a:ext cx="22" cy="20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024" name="Oval 5560"/>
            <p:cNvSpPr>
              <a:spLocks noChangeArrowheads="1"/>
            </p:cNvSpPr>
            <p:nvPr/>
          </p:nvSpPr>
          <p:spPr bwMode="auto">
            <a:xfrm>
              <a:off x="3142" y="3178"/>
              <a:ext cx="23" cy="20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025" name="Oval 5561"/>
            <p:cNvSpPr>
              <a:spLocks noChangeArrowheads="1"/>
            </p:cNvSpPr>
            <p:nvPr/>
          </p:nvSpPr>
          <p:spPr bwMode="auto">
            <a:xfrm>
              <a:off x="3144" y="3162"/>
              <a:ext cx="23" cy="20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026" name="Oval 5562"/>
            <p:cNvSpPr>
              <a:spLocks noChangeArrowheads="1"/>
            </p:cNvSpPr>
            <p:nvPr/>
          </p:nvSpPr>
          <p:spPr bwMode="auto">
            <a:xfrm>
              <a:off x="3135" y="3147"/>
              <a:ext cx="22" cy="20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027" name="Oval 5563"/>
            <p:cNvSpPr>
              <a:spLocks noChangeArrowheads="1"/>
            </p:cNvSpPr>
            <p:nvPr/>
          </p:nvSpPr>
          <p:spPr bwMode="auto">
            <a:xfrm>
              <a:off x="3121" y="3137"/>
              <a:ext cx="22" cy="20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028" name="Oval 5564"/>
            <p:cNvSpPr>
              <a:spLocks noChangeArrowheads="1"/>
            </p:cNvSpPr>
            <p:nvPr/>
          </p:nvSpPr>
          <p:spPr bwMode="auto">
            <a:xfrm>
              <a:off x="3102" y="3134"/>
              <a:ext cx="22" cy="20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029" name="Oval 5565"/>
            <p:cNvSpPr>
              <a:spLocks noChangeArrowheads="1"/>
            </p:cNvSpPr>
            <p:nvPr/>
          </p:nvSpPr>
          <p:spPr bwMode="auto">
            <a:xfrm>
              <a:off x="3084" y="3141"/>
              <a:ext cx="23" cy="20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030" name="Oval 5566"/>
            <p:cNvSpPr>
              <a:spLocks noChangeArrowheads="1"/>
            </p:cNvSpPr>
            <p:nvPr/>
          </p:nvSpPr>
          <p:spPr bwMode="auto">
            <a:xfrm>
              <a:off x="3069" y="3151"/>
              <a:ext cx="22" cy="20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031" name="Oval 5567"/>
            <p:cNvSpPr>
              <a:spLocks noChangeArrowheads="1"/>
            </p:cNvSpPr>
            <p:nvPr/>
          </p:nvSpPr>
          <p:spPr bwMode="auto">
            <a:xfrm>
              <a:off x="3057" y="3167"/>
              <a:ext cx="23" cy="20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032" name="Oval 5568"/>
            <p:cNvSpPr>
              <a:spLocks noChangeArrowheads="1"/>
            </p:cNvSpPr>
            <p:nvPr/>
          </p:nvSpPr>
          <p:spPr bwMode="auto">
            <a:xfrm>
              <a:off x="3050" y="3183"/>
              <a:ext cx="22" cy="20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033" name="Oval 5569"/>
            <p:cNvSpPr>
              <a:spLocks noChangeArrowheads="1"/>
            </p:cNvSpPr>
            <p:nvPr/>
          </p:nvSpPr>
          <p:spPr bwMode="auto">
            <a:xfrm>
              <a:off x="3046" y="3200"/>
              <a:ext cx="22" cy="20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034" name="Oval 5570"/>
            <p:cNvSpPr>
              <a:spLocks noChangeArrowheads="1"/>
            </p:cNvSpPr>
            <p:nvPr/>
          </p:nvSpPr>
          <p:spPr bwMode="auto">
            <a:xfrm>
              <a:off x="3046" y="3214"/>
              <a:ext cx="22" cy="20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035" name="Oval 5571"/>
            <p:cNvSpPr>
              <a:spLocks noChangeArrowheads="1"/>
            </p:cNvSpPr>
            <p:nvPr/>
          </p:nvSpPr>
          <p:spPr bwMode="auto">
            <a:xfrm>
              <a:off x="3048" y="3227"/>
              <a:ext cx="22" cy="20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036" name="Oval 5572"/>
            <p:cNvSpPr>
              <a:spLocks noChangeArrowheads="1"/>
            </p:cNvSpPr>
            <p:nvPr/>
          </p:nvSpPr>
          <p:spPr bwMode="auto">
            <a:xfrm>
              <a:off x="3050" y="3239"/>
              <a:ext cx="22" cy="20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037" name="Oval 5573"/>
            <p:cNvSpPr>
              <a:spLocks noChangeArrowheads="1"/>
            </p:cNvSpPr>
            <p:nvPr/>
          </p:nvSpPr>
          <p:spPr bwMode="auto">
            <a:xfrm>
              <a:off x="3055" y="3251"/>
              <a:ext cx="23" cy="20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038" name="Oval 5574"/>
            <p:cNvSpPr>
              <a:spLocks noChangeArrowheads="1"/>
            </p:cNvSpPr>
            <p:nvPr/>
          </p:nvSpPr>
          <p:spPr bwMode="auto">
            <a:xfrm>
              <a:off x="3071" y="3272"/>
              <a:ext cx="22" cy="20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039" name="Oval 5575"/>
            <p:cNvSpPr>
              <a:spLocks noChangeArrowheads="1"/>
            </p:cNvSpPr>
            <p:nvPr/>
          </p:nvSpPr>
          <p:spPr bwMode="auto">
            <a:xfrm>
              <a:off x="3082" y="3283"/>
              <a:ext cx="23" cy="20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040" name="Oval 5576"/>
            <p:cNvSpPr>
              <a:spLocks noChangeArrowheads="1"/>
            </p:cNvSpPr>
            <p:nvPr/>
          </p:nvSpPr>
          <p:spPr bwMode="auto">
            <a:xfrm>
              <a:off x="3096" y="3290"/>
              <a:ext cx="22" cy="20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041" name="Oval 5577"/>
            <p:cNvSpPr>
              <a:spLocks noChangeArrowheads="1"/>
            </p:cNvSpPr>
            <p:nvPr/>
          </p:nvSpPr>
          <p:spPr bwMode="auto">
            <a:xfrm>
              <a:off x="3111" y="3293"/>
              <a:ext cx="23" cy="20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042" name="Oval 5578"/>
            <p:cNvSpPr>
              <a:spLocks noChangeArrowheads="1"/>
            </p:cNvSpPr>
            <p:nvPr/>
          </p:nvSpPr>
          <p:spPr bwMode="auto">
            <a:xfrm>
              <a:off x="3125" y="3293"/>
              <a:ext cx="22" cy="20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043" name="Oval 5579"/>
            <p:cNvSpPr>
              <a:spLocks noChangeArrowheads="1"/>
            </p:cNvSpPr>
            <p:nvPr/>
          </p:nvSpPr>
          <p:spPr bwMode="auto">
            <a:xfrm>
              <a:off x="3141" y="3290"/>
              <a:ext cx="22" cy="20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044" name="Oval 5580"/>
            <p:cNvSpPr>
              <a:spLocks noChangeArrowheads="1"/>
            </p:cNvSpPr>
            <p:nvPr/>
          </p:nvSpPr>
          <p:spPr bwMode="auto">
            <a:xfrm>
              <a:off x="3150" y="3284"/>
              <a:ext cx="22" cy="20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045" name="Oval 5581"/>
            <p:cNvSpPr>
              <a:spLocks noChangeArrowheads="1"/>
            </p:cNvSpPr>
            <p:nvPr/>
          </p:nvSpPr>
          <p:spPr bwMode="auto">
            <a:xfrm>
              <a:off x="3158" y="3277"/>
              <a:ext cx="22" cy="20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046" name="Oval 5582"/>
            <p:cNvSpPr>
              <a:spLocks noChangeArrowheads="1"/>
            </p:cNvSpPr>
            <p:nvPr/>
          </p:nvSpPr>
          <p:spPr bwMode="auto">
            <a:xfrm>
              <a:off x="3168" y="3269"/>
              <a:ext cx="22" cy="20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047" name="Oval 5583"/>
            <p:cNvSpPr>
              <a:spLocks noChangeArrowheads="1"/>
            </p:cNvSpPr>
            <p:nvPr/>
          </p:nvSpPr>
          <p:spPr bwMode="auto">
            <a:xfrm>
              <a:off x="3177" y="3258"/>
              <a:ext cx="23" cy="20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048" name="Oval 5584"/>
            <p:cNvSpPr>
              <a:spLocks noChangeArrowheads="1"/>
            </p:cNvSpPr>
            <p:nvPr/>
          </p:nvSpPr>
          <p:spPr bwMode="auto">
            <a:xfrm>
              <a:off x="3184" y="3249"/>
              <a:ext cx="22" cy="20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049" name="Oval 5585"/>
            <p:cNvSpPr>
              <a:spLocks noChangeArrowheads="1"/>
            </p:cNvSpPr>
            <p:nvPr/>
          </p:nvSpPr>
          <p:spPr bwMode="auto">
            <a:xfrm>
              <a:off x="3191" y="3240"/>
              <a:ext cx="22" cy="20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050" name="Oval 5586"/>
            <p:cNvSpPr>
              <a:spLocks noChangeArrowheads="1"/>
            </p:cNvSpPr>
            <p:nvPr/>
          </p:nvSpPr>
          <p:spPr bwMode="auto">
            <a:xfrm>
              <a:off x="3194" y="3232"/>
              <a:ext cx="22" cy="20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051" name="Oval 5587"/>
            <p:cNvSpPr>
              <a:spLocks noChangeArrowheads="1"/>
            </p:cNvSpPr>
            <p:nvPr/>
          </p:nvSpPr>
          <p:spPr bwMode="auto">
            <a:xfrm>
              <a:off x="3198" y="3221"/>
              <a:ext cx="22" cy="20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052" name="AutoShape 5588"/>
            <p:cNvSpPr>
              <a:spLocks noChangeArrowheads="1"/>
            </p:cNvSpPr>
            <p:nvPr/>
          </p:nvSpPr>
          <p:spPr bwMode="auto">
            <a:xfrm>
              <a:off x="3204" y="3212"/>
              <a:ext cx="19" cy="16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053" name="AutoShape 5589"/>
            <p:cNvSpPr>
              <a:spLocks noChangeArrowheads="1"/>
            </p:cNvSpPr>
            <p:nvPr/>
          </p:nvSpPr>
          <p:spPr bwMode="auto">
            <a:xfrm>
              <a:off x="3210" y="3201"/>
              <a:ext cx="19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054" name="AutoShape 5590"/>
            <p:cNvSpPr>
              <a:spLocks noChangeArrowheads="1"/>
            </p:cNvSpPr>
            <p:nvPr/>
          </p:nvSpPr>
          <p:spPr bwMode="auto">
            <a:xfrm>
              <a:off x="3216" y="3189"/>
              <a:ext cx="18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055" name="AutoShape 5591"/>
            <p:cNvSpPr>
              <a:spLocks noChangeArrowheads="1"/>
            </p:cNvSpPr>
            <p:nvPr/>
          </p:nvSpPr>
          <p:spPr bwMode="auto">
            <a:xfrm>
              <a:off x="3223" y="3177"/>
              <a:ext cx="18" cy="16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056" name="AutoShape 5592"/>
            <p:cNvSpPr>
              <a:spLocks noChangeArrowheads="1"/>
            </p:cNvSpPr>
            <p:nvPr/>
          </p:nvSpPr>
          <p:spPr bwMode="auto">
            <a:xfrm>
              <a:off x="3228" y="3167"/>
              <a:ext cx="18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057" name="AutoShape 5593"/>
            <p:cNvSpPr>
              <a:spLocks noChangeArrowheads="1"/>
            </p:cNvSpPr>
            <p:nvPr/>
          </p:nvSpPr>
          <p:spPr bwMode="auto">
            <a:xfrm>
              <a:off x="3232" y="3157"/>
              <a:ext cx="19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058" name="AutoShape 5594"/>
            <p:cNvSpPr>
              <a:spLocks noChangeArrowheads="1"/>
            </p:cNvSpPr>
            <p:nvPr/>
          </p:nvSpPr>
          <p:spPr bwMode="auto">
            <a:xfrm>
              <a:off x="3238" y="3148"/>
              <a:ext cx="19" cy="16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059" name="AutoShape 5595"/>
            <p:cNvSpPr>
              <a:spLocks noChangeArrowheads="1"/>
            </p:cNvSpPr>
            <p:nvPr/>
          </p:nvSpPr>
          <p:spPr bwMode="auto">
            <a:xfrm>
              <a:off x="3248" y="3141"/>
              <a:ext cx="19" cy="16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060" name="AutoShape 5596"/>
            <p:cNvSpPr>
              <a:spLocks noChangeArrowheads="1"/>
            </p:cNvSpPr>
            <p:nvPr/>
          </p:nvSpPr>
          <p:spPr bwMode="auto">
            <a:xfrm>
              <a:off x="3256" y="3137"/>
              <a:ext cx="18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061" name="AutoShape 5597"/>
            <p:cNvSpPr>
              <a:spLocks noChangeArrowheads="1"/>
            </p:cNvSpPr>
            <p:nvPr/>
          </p:nvSpPr>
          <p:spPr bwMode="auto">
            <a:xfrm>
              <a:off x="3263" y="3137"/>
              <a:ext cx="19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062" name="AutoShape 5598"/>
            <p:cNvSpPr>
              <a:spLocks noChangeArrowheads="1"/>
            </p:cNvSpPr>
            <p:nvPr/>
          </p:nvSpPr>
          <p:spPr bwMode="auto">
            <a:xfrm>
              <a:off x="3271" y="3139"/>
              <a:ext cx="20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063" name="AutoShape 5599"/>
            <p:cNvSpPr>
              <a:spLocks noChangeArrowheads="1"/>
            </p:cNvSpPr>
            <p:nvPr/>
          </p:nvSpPr>
          <p:spPr bwMode="auto">
            <a:xfrm>
              <a:off x="3279" y="3145"/>
              <a:ext cx="18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064" name="AutoShape 5600"/>
            <p:cNvSpPr>
              <a:spLocks noChangeArrowheads="1"/>
            </p:cNvSpPr>
            <p:nvPr/>
          </p:nvSpPr>
          <p:spPr bwMode="auto">
            <a:xfrm>
              <a:off x="3285" y="3155"/>
              <a:ext cx="19" cy="16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065" name="AutoShape 5601"/>
            <p:cNvSpPr>
              <a:spLocks noChangeArrowheads="1"/>
            </p:cNvSpPr>
            <p:nvPr/>
          </p:nvSpPr>
          <p:spPr bwMode="auto">
            <a:xfrm>
              <a:off x="3288" y="3164"/>
              <a:ext cx="18" cy="16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066" name="AutoShape 5602"/>
            <p:cNvSpPr>
              <a:spLocks noChangeArrowheads="1"/>
            </p:cNvSpPr>
            <p:nvPr/>
          </p:nvSpPr>
          <p:spPr bwMode="auto">
            <a:xfrm>
              <a:off x="3288" y="3172"/>
              <a:ext cx="18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067" name="AutoShape 5603"/>
            <p:cNvSpPr>
              <a:spLocks noChangeArrowheads="1"/>
            </p:cNvSpPr>
            <p:nvPr/>
          </p:nvSpPr>
          <p:spPr bwMode="auto">
            <a:xfrm>
              <a:off x="3288" y="3181"/>
              <a:ext cx="18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068" name="AutoShape 5604"/>
            <p:cNvSpPr>
              <a:spLocks noChangeArrowheads="1"/>
            </p:cNvSpPr>
            <p:nvPr/>
          </p:nvSpPr>
          <p:spPr bwMode="auto">
            <a:xfrm>
              <a:off x="3288" y="3192"/>
              <a:ext cx="18" cy="16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069" name="AutoShape 5605"/>
            <p:cNvSpPr>
              <a:spLocks noChangeArrowheads="1"/>
            </p:cNvSpPr>
            <p:nvPr/>
          </p:nvSpPr>
          <p:spPr bwMode="auto">
            <a:xfrm>
              <a:off x="3288" y="3199"/>
              <a:ext cx="18" cy="16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070" name="AutoShape 5606"/>
            <p:cNvSpPr>
              <a:spLocks noChangeArrowheads="1"/>
            </p:cNvSpPr>
            <p:nvPr/>
          </p:nvSpPr>
          <p:spPr bwMode="auto">
            <a:xfrm>
              <a:off x="3288" y="3207"/>
              <a:ext cx="18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071" name="AutoShape 5607"/>
            <p:cNvSpPr>
              <a:spLocks noChangeArrowheads="1"/>
            </p:cNvSpPr>
            <p:nvPr/>
          </p:nvSpPr>
          <p:spPr bwMode="auto">
            <a:xfrm>
              <a:off x="3288" y="3215"/>
              <a:ext cx="18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072" name="AutoShape 5608"/>
            <p:cNvSpPr>
              <a:spLocks noChangeArrowheads="1"/>
            </p:cNvSpPr>
            <p:nvPr/>
          </p:nvSpPr>
          <p:spPr bwMode="auto">
            <a:xfrm>
              <a:off x="3288" y="3223"/>
              <a:ext cx="18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073" name="AutoShape 5609"/>
            <p:cNvSpPr>
              <a:spLocks noChangeArrowheads="1"/>
            </p:cNvSpPr>
            <p:nvPr/>
          </p:nvSpPr>
          <p:spPr bwMode="auto">
            <a:xfrm>
              <a:off x="3288" y="3232"/>
              <a:ext cx="18" cy="16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074" name="AutoShape 5610"/>
            <p:cNvSpPr>
              <a:spLocks noChangeArrowheads="1"/>
            </p:cNvSpPr>
            <p:nvPr/>
          </p:nvSpPr>
          <p:spPr bwMode="auto">
            <a:xfrm>
              <a:off x="3288" y="3241"/>
              <a:ext cx="18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075" name="AutoShape 5611"/>
            <p:cNvSpPr>
              <a:spLocks noChangeArrowheads="1"/>
            </p:cNvSpPr>
            <p:nvPr/>
          </p:nvSpPr>
          <p:spPr bwMode="auto">
            <a:xfrm>
              <a:off x="3288" y="3249"/>
              <a:ext cx="18" cy="16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076" name="AutoShape 5612"/>
            <p:cNvSpPr>
              <a:spLocks noChangeArrowheads="1"/>
            </p:cNvSpPr>
            <p:nvPr/>
          </p:nvSpPr>
          <p:spPr bwMode="auto">
            <a:xfrm>
              <a:off x="3288" y="3258"/>
              <a:ext cx="18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077" name="AutoShape 5613"/>
            <p:cNvSpPr>
              <a:spLocks noChangeArrowheads="1"/>
            </p:cNvSpPr>
            <p:nvPr/>
          </p:nvSpPr>
          <p:spPr bwMode="auto">
            <a:xfrm>
              <a:off x="3288" y="3267"/>
              <a:ext cx="18" cy="16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078" name="AutoShape 5614"/>
            <p:cNvSpPr>
              <a:spLocks noChangeArrowheads="1"/>
            </p:cNvSpPr>
            <p:nvPr/>
          </p:nvSpPr>
          <p:spPr bwMode="auto">
            <a:xfrm>
              <a:off x="3288" y="3274"/>
              <a:ext cx="18" cy="16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079" name="AutoShape 5615"/>
            <p:cNvSpPr>
              <a:spLocks noChangeArrowheads="1"/>
            </p:cNvSpPr>
            <p:nvPr/>
          </p:nvSpPr>
          <p:spPr bwMode="auto">
            <a:xfrm>
              <a:off x="3288" y="3281"/>
              <a:ext cx="18" cy="16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080" name="AutoShape 5616"/>
            <p:cNvSpPr>
              <a:spLocks noChangeArrowheads="1"/>
            </p:cNvSpPr>
            <p:nvPr/>
          </p:nvSpPr>
          <p:spPr bwMode="auto">
            <a:xfrm>
              <a:off x="3288" y="3288"/>
              <a:ext cx="18" cy="16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081" name="AutoShape 5617"/>
            <p:cNvSpPr>
              <a:spLocks noChangeArrowheads="1"/>
            </p:cNvSpPr>
            <p:nvPr/>
          </p:nvSpPr>
          <p:spPr bwMode="auto">
            <a:xfrm>
              <a:off x="3288" y="3297"/>
              <a:ext cx="18" cy="15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082" name="AutoShape 5618"/>
            <p:cNvSpPr>
              <a:spLocks noChangeArrowheads="1"/>
            </p:cNvSpPr>
            <p:nvPr/>
          </p:nvSpPr>
          <p:spPr bwMode="auto">
            <a:xfrm>
              <a:off x="3291" y="3260"/>
              <a:ext cx="19" cy="16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083" name="AutoShape 5619"/>
            <p:cNvSpPr>
              <a:spLocks noChangeArrowheads="1"/>
            </p:cNvSpPr>
            <p:nvPr/>
          </p:nvSpPr>
          <p:spPr bwMode="auto">
            <a:xfrm>
              <a:off x="3293" y="3254"/>
              <a:ext cx="19" cy="16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084" name="AutoShape 5620"/>
            <p:cNvSpPr>
              <a:spLocks noChangeArrowheads="1"/>
            </p:cNvSpPr>
            <p:nvPr/>
          </p:nvSpPr>
          <p:spPr bwMode="auto">
            <a:xfrm>
              <a:off x="3296" y="3245"/>
              <a:ext cx="19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085" name="AutoShape 5621"/>
            <p:cNvSpPr>
              <a:spLocks noChangeArrowheads="1"/>
            </p:cNvSpPr>
            <p:nvPr/>
          </p:nvSpPr>
          <p:spPr bwMode="auto">
            <a:xfrm>
              <a:off x="3297" y="3235"/>
              <a:ext cx="19" cy="16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086" name="AutoShape 5622"/>
            <p:cNvSpPr>
              <a:spLocks noChangeArrowheads="1"/>
            </p:cNvSpPr>
            <p:nvPr/>
          </p:nvSpPr>
          <p:spPr bwMode="auto">
            <a:xfrm>
              <a:off x="3300" y="3228"/>
              <a:ext cx="20" cy="16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087" name="AutoShape 5623"/>
            <p:cNvSpPr>
              <a:spLocks noChangeArrowheads="1"/>
            </p:cNvSpPr>
            <p:nvPr/>
          </p:nvSpPr>
          <p:spPr bwMode="auto">
            <a:xfrm>
              <a:off x="3305" y="3219"/>
              <a:ext cx="18" cy="16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088" name="AutoShape 5624"/>
            <p:cNvSpPr>
              <a:spLocks noChangeArrowheads="1"/>
            </p:cNvSpPr>
            <p:nvPr/>
          </p:nvSpPr>
          <p:spPr bwMode="auto">
            <a:xfrm>
              <a:off x="3309" y="3210"/>
              <a:ext cx="18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089" name="AutoShape 5625"/>
            <p:cNvSpPr>
              <a:spLocks noChangeArrowheads="1"/>
            </p:cNvSpPr>
            <p:nvPr/>
          </p:nvSpPr>
          <p:spPr bwMode="auto">
            <a:xfrm>
              <a:off x="3312" y="3201"/>
              <a:ext cx="19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090" name="AutoShape 5626"/>
            <p:cNvSpPr>
              <a:spLocks noChangeArrowheads="1"/>
            </p:cNvSpPr>
            <p:nvPr/>
          </p:nvSpPr>
          <p:spPr bwMode="auto">
            <a:xfrm>
              <a:off x="3316" y="3194"/>
              <a:ext cx="19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091" name="AutoShape 5627"/>
            <p:cNvSpPr>
              <a:spLocks noChangeArrowheads="1"/>
            </p:cNvSpPr>
            <p:nvPr/>
          </p:nvSpPr>
          <p:spPr bwMode="auto">
            <a:xfrm>
              <a:off x="3320" y="3185"/>
              <a:ext cx="18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092" name="AutoShape 5628"/>
            <p:cNvSpPr>
              <a:spLocks noChangeArrowheads="1"/>
            </p:cNvSpPr>
            <p:nvPr/>
          </p:nvSpPr>
          <p:spPr bwMode="auto">
            <a:xfrm>
              <a:off x="3325" y="3178"/>
              <a:ext cx="19" cy="15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093" name="AutoShape 5629"/>
            <p:cNvSpPr>
              <a:spLocks noChangeArrowheads="1"/>
            </p:cNvSpPr>
            <p:nvPr/>
          </p:nvSpPr>
          <p:spPr bwMode="auto">
            <a:xfrm>
              <a:off x="3330" y="3170"/>
              <a:ext cx="19" cy="16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094" name="AutoShape 5630"/>
            <p:cNvSpPr>
              <a:spLocks noChangeArrowheads="1"/>
            </p:cNvSpPr>
            <p:nvPr/>
          </p:nvSpPr>
          <p:spPr bwMode="auto">
            <a:xfrm>
              <a:off x="3335" y="3164"/>
              <a:ext cx="18" cy="15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095" name="AutoShape 5631"/>
            <p:cNvSpPr>
              <a:spLocks noChangeArrowheads="1"/>
            </p:cNvSpPr>
            <p:nvPr/>
          </p:nvSpPr>
          <p:spPr bwMode="auto">
            <a:xfrm>
              <a:off x="3341" y="3157"/>
              <a:ext cx="18" cy="16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096" name="AutoShape 5632"/>
            <p:cNvSpPr>
              <a:spLocks noChangeArrowheads="1"/>
            </p:cNvSpPr>
            <p:nvPr/>
          </p:nvSpPr>
          <p:spPr bwMode="auto">
            <a:xfrm>
              <a:off x="3347" y="3151"/>
              <a:ext cx="18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097" name="AutoShape 5633"/>
            <p:cNvSpPr>
              <a:spLocks noChangeArrowheads="1"/>
            </p:cNvSpPr>
            <p:nvPr/>
          </p:nvSpPr>
          <p:spPr bwMode="auto">
            <a:xfrm>
              <a:off x="3352" y="3146"/>
              <a:ext cx="20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098" name="AutoShape 5634"/>
            <p:cNvSpPr>
              <a:spLocks noChangeArrowheads="1"/>
            </p:cNvSpPr>
            <p:nvPr/>
          </p:nvSpPr>
          <p:spPr bwMode="auto">
            <a:xfrm>
              <a:off x="3360" y="3143"/>
              <a:ext cx="19" cy="16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099" name="AutoShape 5635"/>
            <p:cNvSpPr>
              <a:spLocks noChangeArrowheads="1"/>
            </p:cNvSpPr>
            <p:nvPr/>
          </p:nvSpPr>
          <p:spPr bwMode="auto">
            <a:xfrm>
              <a:off x="3366" y="3138"/>
              <a:ext cx="18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100" name="AutoShape 5636"/>
            <p:cNvSpPr>
              <a:spLocks noChangeArrowheads="1"/>
            </p:cNvSpPr>
            <p:nvPr/>
          </p:nvSpPr>
          <p:spPr bwMode="auto">
            <a:xfrm>
              <a:off x="3373" y="3137"/>
              <a:ext cx="18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101" name="AutoShape 5637"/>
            <p:cNvSpPr>
              <a:spLocks noChangeArrowheads="1"/>
            </p:cNvSpPr>
            <p:nvPr/>
          </p:nvSpPr>
          <p:spPr bwMode="auto">
            <a:xfrm>
              <a:off x="3382" y="3136"/>
              <a:ext cx="19" cy="15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102" name="AutoShape 5638"/>
            <p:cNvSpPr>
              <a:spLocks noChangeArrowheads="1"/>
            </p:cNvSpPr>
            <p:nvPr/>
          </p:nvSpPr>
          <p:spPr bwMode="auto">
            <a:xfrm>
              <a:off x="3391" y="3135"/>
              <a:ext cx="20" cy="16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103" name="AutoShape 5639"/>
            <p:cNvSpPr>
              <a:spLocks noChangeArrowheads="1"/>
            </p:cNvSpPr>
            <p:nvPr/>
          </p:nvSpPr>
          <p:spPr bwMode="auto">
            <a:xfrm>
              <a:off x="3399" y="3137"/>
              <a:ext cx="19" cy="16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104" name="AutoShape 5640"/>
            <p:cNvSpPr>
              <a:spLocks noChangeArrowheads="1"/>
            </p:cNvSpPr>
            <p:nvPr/>
          </p:nvSpPr>
          <p:spPr bwMode="auto">
            <a:xfrm>
              <a:off x="3406" y="3142"/>
              <a:ext cx="18" cy="16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105" name="AutoShape 5641"/>
            <p:cNvSpPr>
              <a:spLocks noChangeArrowheads="1"/>
            </p:cNvSpPr>
            <p:nvPr/>
          </p:nvSpPr>
          <p:spPr bwMode="auto">
            <a:xfrm>
              <a:off x="3413" y="3148"/>
              <a:ext cx="19" cy="16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106" name="AutoShape 5642"/>
            <p:cNvSpPr>
              <a:spLocks noChangeArrowheads="1"/>
            </p:cNvSpPr>
            <p:nvPr/>
          </p:nvSpPr>
          <p:spPr bwMode="auto">
            <a:xfrm>
              <a:off x="3418" y="3155"/>
              <a:ext cx="19" cy="16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107" name="AutoShape 5643"/>
            <p:cNvSpPr>
              <a:spLocks noChangeArrowheads="1"/>
            </p:cNvSpPr>
            <p:nvPr/>
          </p:nvSpPr>
          <p:spPr bwMode="auto">
            <a:xfrm>
              <a:off x="3424" y="3163"/>
              <a:ext cx="18" cy="16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108" name="AutoShape 5644"/>
            <p:cNvSpPr>
              <a:spLocks noChangeArrowheads="1"/>
            </p:cNvSpPr>
            <p:nvPr/>
          </p:nvSpPr>
          <p:spPr bwMode="auto">
            <a:xfrm>
              <a:off x="3426" y="3171"/>
              <a:ext cx="18" cy="16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109" name="AutoShape 5645"/>
            <p:cNvSpPr>
              <a:spLocks noChangeArrowheads="1"/>
            </p:cNvSpPr>
            <p:nvPr/>
          </p:nvSpPr>
          <p:spPr bwMode="auto">
            <a:xfrm>
              <a:off x="3426" y="3178"/>
              <a:ext cx="18" cy="16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110" name="AutoShape 5646"/>
            <p:cNvSpPr>
              <a:spLocks noChangeArrowheads="1"/>
            </p:cNvSpPr>
            <p:nvPr/>
          </p:nvSpPr>
          <p:spPr bwMode="auto">
            <a:xfrm>
              <a:off x="3426" y="3186"/>
              <a:ext cx="18" cy="16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111" name="AutoShape 5647"/>
            <p:cNvSpPr>
              <a:spLocks noChangeArrowheads="1"/>
            </p:cNvSpPr>
            <p:nvPr/>
          </p:nvSpPr>
          <p:spPr bwMode="auto">
            <a:xfrm>
              <a:off x="3426" y="3193"/>
              <a:ext cx="18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112" name="AutoShape 5648"/>
            <p:cNvSpPr>
              <a:spLocks noChangeArrowheads="1"/>
            </p:cNvSpPr>
            <p:nvPr/>
          </p:nvSpPr>
          <p:spPr bwMode="auto">
            <a:xfrm>
              <a:off x="3426" y="3201"/>
              <a:ext cx="18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113" name="AutoShape 5649"/>
            <p:cNvSpPr>
              <a:spLocks noChangeArrowheads="1"/>
            </p:cNvSpPr>
            <p:nvPr/>
          </p:nvSpPr>
          <p:spPr bwMode="auto">
            <a:xfrm>
              <a:off x="3426" y="3210"/>
              <a:ext cx="18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114" name="AutoShape 5650"/>
            <p:cNvSpPr>
              <a:spLocks noChangeArrowheads="1"/>
            </p:cNvSpPr>
            <p:nvPr/>
          </p:nvSpPr>
          <p:spPr bwMode="auto">
            <a:xfrm>
              <a:off x="3426" y="3218"/>
              <a:ext cx="18" cy="16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115" name="AutoShape 5651"/>
            <p:cNvSpPr>
              <a:spLocks noChangeArrowheads="1"/>
            </p:cNvSpPr>
            <p:nvPr/>
          </p:nvSpPr>
          <p:spPr bwMode="auto">
            <a:xfrm>
              <a:off x="3426" y="3227"/>
              <a:ext cx="18" cy="16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116" name="AutoShape 5652"/>
            <p:cNvSpPr>
              <a:spLocks noChangeArrowheads="1"/>
            </p:cNvSpPr>
            <p:nvPr/>
          </p:nvSpPr>
          <p:spPr bwMode="auto">
            <a:xfrm>
              <a:off x="3426" y="3236"/>
              <a:ext cx="18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117" name="AutoShape 5653"/>
            <p:cNvSpPr>
              <a:spLocks noChangeArrowheads="1"/>
            </p:cNvSpPr>
            <p:nvPr/>
          </p:nvSpPr>
          <p:spPr bwMode="auto">
            <a:xfrm>
              <a:off x="3426" y="3244"/>
              <a:ext cx="18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118" name="AutoShape 5654"/>
            <p:cNvSpPr>
              <a:spLocks noChangeArrowheads="1"/>
            </p:cNvSpPr>
            <p:nvPr/>
          </p:nvSpPr>
          <p:spPr bwMode="auto">
            <a:xfrm>
              <a:off x="3426" y="3255"/>
              <a:ext cx="18" cy="16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119" name="AutoShape 5655"/>
            <p:cNvSpPr>
              <a:spLocks noChangeArrowheads="1"/>
            </p:cNvSpPr>
            <p:nvPr/>
          </p:nvSpPr>
          <p:spPr bwMode="auto">
            <a:xfrm>
              <a:off x="3426" y="3263"/>
              <a:ext cx="18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120" name="AutoShape 5656"/>
            <p:cNvSpPr>
              <a:spLocks noChangeArrowheads="1"/>
            </p:cNvSpPr>
            <p:nvPr/>
          </p:nvSpPr>
          <p:spPr bwMode="auto">
            <a:xfrm>
              <a:off x="3427" y="3270"/>
              <a:ext cx="18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121" name="AutoShape 5657"/>
            <p:cNvSpPr>
              <a:spLocks noChangeArrowheads="1"/>
            </p:cNvSpPr>
            <p:nvPr/>
          </p:nvSpPr>
          <p:spPr bwMode="auto">
            <a:xfrm>
              <a:off x="3431" y="3280"/>
              <a:ext cx="18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122" name="AutoShape 5658"/>
            <p:cNvSpPr>
              <a:spLocks noChangeArrowheads="1"/>
            </p:cNvSpPr>
            <p:nvPr/>
          </p:nvSpPr>
          <p:spPr bwMode="auto">
            <a:xfrm>
              <a:off x="3435" y="3287"/>
              <a:ext cx="18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123" name="AutoShape 5659"/>
            <p:cNvSpPr>
              <a:spLocks noChangeArrowheads="1"/>
            </p:cNvSpPr>
            <p:nvPr/>
          </p:nvSpPr>
          <p:spPr bwMode="auto">
            <a:xfrm>
              <a:off x="3440" y="3292"/>
              <a:ext cx="19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124" name="AutoShape 5660"/>
            <p:cNvSpPr>
              <a:spLocks noChangeArrowheads="1"/>
            </p:cNvSpPr>
            <p:nvPr/>
          </p:nvSpPr>
          <p:spPr bwMode="auto">
            <a:xfrm>
              <a:off x="3448" y="3297"/>
              <a:ext cx="19" cy="16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125" name="AutoShape 5661"/>
            <p:cNvSpPr>
              <a:spLocks noChangeArrowheads="1"/>
            </p:cNvSpPr>
            <p:nvPr/>
          </p:nvSpPr>
          <p:spPr bwMode="auto">
            <a:xfrm>
              <a:off x="3455" y="3294"/>
              <a:ext cx="19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126" name="AutoShape 5662"/>
            <p:cNvSpPr>
              <a:spLocks noChangeArrowheads="1"/>
            </p:cNvSpPr>
            <p:nvPr/>
          </p:nvSpPr>
          <p:spPr bwMode="auto">
            <a:xfrm>
              <a:off x="3464" y="3297"/>
              <a:ext cx="18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127" name="AutoShape 5663"/>
            <p:cNvSpPr>
              <a:spLocks noChangeArrowheads="1"/>
            </p:cNvSpPr>
            <p:nvPr/>
          </p:nvSpPr>
          <p:spPr bwMode="auto">
            <a:xfrm>
              <a:off x="3471" y="3290"/>
              <a:ext cx="18" cy="15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128" name="AutoShape 5664"/>
            <p:cNvSpPr>
              <a:spLocks noChangeArrowheads="1"/>
            </p:cNvSpPr>
            <p:nvPr/>
          </p:nvSpPr>
          <p:spPr bwMode="auto">
            <a:xfrm>
              <a:off x="3475" y="3283"/>
              <a:ext cx="19" cy="15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129" name="AutoShape 5665"/>
            <p:cNvSpPr>
              <a:spLocks noChangeArrowheads="1"/>
            </p:cNvSpPr>
            <p:nvPr/>
          </p:nvSpPr>
          <p:spPr bwMode="auto">
            <a:xfrm>
              <a:off x="3477" y="3281"/>
              <a:ext cx="19" cy="16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130" name="AutoShape 5666"/>
            <p:cNvSpPr>
              <a:spLocks noChangeArrowheads="1"/>
            </p:cNvSpPr>
            <p:nvPr/>
          </p:nvSpPr>
          <p:spPr bwMode="auto">
            <a:xfrm>
              <a:off x="3483" y="3274"/>
              <a:ext cx="19" cy="16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131" name="AutoShape 5667"/>
            <p:cNvSpPr>
              <a:spLocks noChangeArrowheads="1"/>
            </p:cNvSpPr>
            <p:nvPr/>
          </p:nvSpPr>
          <p:spPr bwMode="auto">
            <a:xfrm>
              <a:off x="3487" y="3267"/>
              <a:ext cx="18" cy="16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132" name="AutoShape 5668"/>
            <p:cNvSpPr>
              <a:spLocks noChangeArrowheads="1"/>
            </p:cNvSpPr>
            <p:nvPr/>
          </p:nvSpPr>
          <p:spPr bwMode="auto">
            <a:xfrm>
              <a:off x="3491" y="3260"/>
              <a:ext cx="18" cy="16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133" name="AutoShape 5669"/>
            <p:cNvSpPr>
              <a:spLocks noChangeArrowheads="1"/>
            </p:cNvSpPr>
            <p:nvPr/>
          </p:nvSpPr>
          <p:spPr bwMode="auto">
            <a:xfrm>
              <a:off x="3495" y="3251"/>
              <a:ext cx="18" cy="16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134" name="AutoShape 5670"/>
            <p:cNvSpPr>
              <a:spLocks noChangeArrowheads="1"/>
            </p:cNvSpPr>
            <p:nvPr/>
          </p:nvSpPr>
          <p:spPr bwMode="auto">
            <a:xfrm>
              <a:off x="3495" y="3249"/>
              <a:ext cx="18" cy="16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135" name="AutoShape 5671"/>
            <p:cNvSpPr>
              <a:spLocks noChangeArrowheads="1"/>
            </p:cNvSpPr>
            <p:nvPr/>
          </p:nvSpPr>
          <p:spPr bwMode="auto">
            <a:xfrm>
              <a:off x="3499" y="3239"/>
              <a:ext cx="18" cy="16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136" name="AutoShape 5672"/>
            <p:cNvSpPr>
              <a:spLocks noChangeArrowheads="1"/>
            </p:cNvSpPr>
            <p:nvPr/>
          </p:nvSpPr>
          <p:spPr bwMode="auto">
            <a:xfrm>
              <a:off x="3499" y="3230"/>
              <a:ext cx="18" cy="16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8" name="Group 5673"/>
          <p:cNvGrpSpPr>
            <a:grpSpLocks/>
          </p:cNvGrpSpPr>
          <p:nvPr/>
        </p:nvGrpSpPr>
        <p:grpSpPr bwMode="auto">
          <a:xfrm>
            <a:off x="381000" y="5619750"/>
            <a:ext cx="2357438" cy="933450"/>
            <a:chOff x="2032" y="2880"/>
            <a:chExt cx="1485" cy="588"/>
          </a:xfrm>
        </p:grpSpPr>
        <p:sp>
          <p:nvSpPr>
            <p:cNvPr id="35187" name="Oval 5674"/>
            <p:cNvSpPr>
              <a:spLocks noChangeArrowheads="1"/>
            </p:cNvSpPr>
            <p:nvPr/>
          </p:nvSpPr>
          <p:spPr bwMode="auto">
            <a:xfrm>
              <a:off x="2032" y="3201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5188" name="Oval 5675"/>
            <p:cNvSpPr>
              <a:spLocks noChangeArrowheads="1"/>
            </p:cNvSpPr>
            <p:nvPr/>
          </p:nvSpPr>
          <p:spPr bwMode="auto">
            <a:xfrm>
              <a:off x="2038" y="3191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5189" name="Oval 5676"/>
            <p:cNvSpPr>
              <a:spLocks noChangeArrowheads="1"/>
            </p:cNvSpPr>
            <p:nvPr/>
          </p:nvSpPr>
          <p:spPr bwMode="auto">
            <a:xfrm>
              <a:off x="2044" y="3180"/>
              <a:ext cx="17" cy="19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5190" name="Oval 5677"/>
            <p:cNvSpPr>
              <a:spLocks noChangeArrowheads="1"/>
            </p:cNvSpPr>
            <p:nvPr/>
          </p:nvSpPr>
          <p:spPr bwMode="auto">
            <a:xfrm>
              <a:off x="2049" y="3170"/>
              <a:ext cx="18" cy="19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5191" name="Oval 5678"/>
            <p:cNvSpPr>
              <a:spLocks noChangeArrowheads="1"/>
            </p:cNvSpPr>
            <p:nvPr/>
          </p:nvSpPr>
          <p:spPr bwMode="auto">
            <a:xfrm>
              <a:off x="2054" y="3162"/>
              <a:ext cx="18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5192" name="Oval 5679"/>
            <p:cNvSpPr>
              <a:spLocks noChangeArrowheads="1"/>
            </p:cNvSpPr>
            <p:nvPr/>
          </p:nvSpPr>
          <p:spPr bwMode="auto">
            <a:xfrm>
              <a:off x="2059" y="3152"/>
              <a:ext cx="18" cy="19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5193" name="Oval 5680"/>
            <p:cNvSpPr>
              <a:spLocks noChangeArrowheads="1"/>
            </p:cNvSpPr>
            <p:nvPr/>
          </p:nvSpPr>
          <p:spPr bwMode="auto">
            <a:xfrm>
              <a:off x="2064" y="3142"/>
              <a:ext cx="16" cy="20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5194" name="Oval 5681"/>
            <p:cNvSpPr>
              <a:spLocks noChangeArrowheads="1"/>
            </p:cNvSpPr>
            <p:nvPr/>
          </p:nvSpPr>
          <p:spPr bwMode="auto">
            <a:xfrm>
              <a:off x="2069" y="3133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5195" name="Oval 5682"/>
            <p:cNvSpPr>
              <a:spLocks noChangeArrowheads="1"/>
            </p:cNvSpPr>
            <p:nvPr/>
          </p:nvSpPr>
          <p:spPr bwMode="auto">
            <a:xfrm>
              <a:off x="2075" y="3123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5196" name="Oval 5683"/>
            <p:cNvSpPr>
              <a:spLocks noChangeArrowheads="1"/>
            </p:cNvSpPr>
            <p:nvPr/>
          </p:nvSpPr>
          <p:spPr bwMode="auto">
            <a:xfrm>
              <a:off x="2079" y="3112"/>
              <a:ext cx="18" cy="19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5197" name="Oval 5684"/>
            <p:cNvSpPr>
              <a:spLocks noChangeArrowheads="1"/>
            </p:cNvSpPr>
            <p:nvPr/>
          </p:nvSpPr>
          <p:spPr bwMode="auto">
            <a:xfrm>
              <a:off x="2084" y="3104"/>
              <a:ext cx="18" cy="19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5198" name="Oval 5685"/>
            <p:cNvSpPr>
              <a:spLocks noChangeArrowheads="1"/>
            </p:cNvSpPr>
            <p:nvPr/>
          </p:nvSpPr>
          <p:spPr bwMode="auto">
            <a:xfrm>
              <a:off x="2089" y="3094"/>
              <a:ext cx="18" cy="19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5199" name="Oval 5686"/>
            <p:cNvSpPr>
              <a:spLocks noChangeArrowheads="1"/>
            </p:cNvSpPr>
            <p:nvPr/>
          </p:nvSpPr>
          <p:spPr bwMode="auto">
            <a:xfrm>
              <a:off x="2095" y="3086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5200" name="Oval 5687"/>
            <p:cNvSpPr>
              <a:spLocks noChangeArrowheads="1"/>
            </p:cNvSpPr>
            <p:nvPr/>
          </p:nvSpPr>
          <p:spPr bwMode="auto">
            <a:xfrm>
              <a:off x="2101" y="3075"/>
              <a:ext cx="17" cy="19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5201" name="Oval 5688"/>
            <p:cNvSpPr>
              <a:spLocks noChangeArrowheads="1"/>
            </p:cNvSpPr>
            <p:nvPr/>
          </p:nvSpPr>
          <p:spPr bwMode="auto">
            <a:xfrm>
              <a:off x="2106" y="3065"/>
              <a:ext cx="17" cy="19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5202" name="Oval 5689"/>
            <p:cNvSpPr>
              <a:spLocks noChangeArrowheads="1"/>
            </p:cNvSpPr>
            <p:nvPr/>
          </p:nvSpPr>
          <p:spPr bwMode="auto">
            <a:xfrm>
              <a:off x="2109" y="3057"/>
              <a:ext cx="18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5203" name="Oval 5690"/>
            <p:cNvSpPr>
              <a:spLocks noChangeArrowheads="1"/>
            </p:cNvSpPr>
            <p:nvPr/>
          </p:nvSpPr>
          <p:spPr bwMode="auto">
            <a:xfrm>
              <a:off x="2114" y="3048"/>
              <a:ext cx="18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5204" name="Oval 5691"/>
            <p:cNvSpPr>
              <a:spLocks noChangeArrowheads="1"/>
            </p:cNvSpPr>
            <p:nvPr/>
          </p:nvSpPr>
          <p:spPr bwMode="auto">
            <a:xfrm>
              <a:off x="2119" y="3038"/>
              <a:ext cx="18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5205" name="Oval 5692"/>
            <p:cNvSpPr>
              <a:spLocks noChangeArrowheads="1"/>
            </p:cNvSpPr>
            <p:nvPr/>
          </p:nvSpPr>
          <p:spPr bwMode="auto">
            <a:xfrm>
              <a:off x="2124" y="3029"/>
              <a:ext cx="16" cy="19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5206" name="Oval 5693"/>
            <p:cNvSpPr>
              <a:spLocks noChangeArrowheads="1"/>
            </p:cNvSpPr>
            <p:nvPr/>
          </p:nvSpPr>
          <p:spPr bwMode="auto">
            <a:xfrm>
              <a:off x="2129" y="3019"/>
              <a:ext cx="17" cy="19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5207" name="Oval 5694"/>
            <p:cNvSpPr>
              <a:spLocks noChangeArrowheads="1"/>
            </p:cNvSpPr>
            <p:nvPr/>
          </p:nvSpPr>
          <p:spPr bwMode="auto">
            <a:xfrm>
              <a:off x="2133" y="3010"/>
              <a:ext cx="17" cy="19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5208" name="Oval 5695"/>
            <p:cNvSpPr>
              <a:spLocks noChangeArrowheads="1"/>
            </p:cNvSpPr>
            <p:nvPr/>
          </p:nvSpPr>
          <p:spPr bwMode="auto">
            <a:xfrm>
              <a:off x="2136" y="3000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5209" name="Oval 5696"/>
            <p:cNvSpPr>
              <a:spLocks noChangeArrowheads="1"/>
            </p:cNvSpPr>
            <p:nvPr/>
          </p:nvSpPr>
          <p:spPr bwMode="auto">
            <a:xfrm>
              <a:off x="2138" y="2992"/>
              <a:ext cx="18" cy="19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5210" name="Oval 5697"/>
            <p:cNvSpPr>
              <a:spLocks noChangeArrowheads="1"/>
            </p:cNvSpPr>
            <p:nvPr/>
          </p:nvSpPr>
          <p:spPr bwMode="auto">
            <a:xfrm>
              <a:off x="2141" y="2981"/>
              <a:ext cx="18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5211" name="Oval 5698"/>
            <p:cNvSpPr>
              <a:spLocks noChangeArrowheads="1"/>
            </p:cNvSpPr>
            <p:nvPr/>
          </p:nvSpPr>
          <p:spPr bwMode="auto">
            <a:xfrm>
              <a:off x="2145" y="2968"/>
              <a:ext cx="18" cy="20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5212" name="Oval 5699"/>
            <p:cNvSpPr>
              <a:spLocks noChangeArrowheads="1"/>
            </p:cNvSpPr>
            <p:nvPr/>
          </p:nvSpPr>
          <p:spPr bwMode="auto">
            <a:xfrm>
              <a:off x="2147" y="2957"/>
              <a:ext cx="18" cy="19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5213" name="Oval 5700"/>
            <p:cNvSpPr>
              <a:spLocks noChangeArrowheads="1"/>
            </p:cNvSpPr>
            <p:nvPr/>
          </p:nvSpPr>
          <p:spPr bwMode="auto">
            <a:xfrm>
              <a:off x="2150" y="2947"/>
              <a:ext cx="18" cy="19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5214" name="Oval 5701"/>
            <p:cNvSpPr>
              <a:spLocks noChangeArrowheads="1"/>
            </p:cNvSpPr>
            <p:nvPr/>
          </p:nvSpPr>
          <p:spPr bwMode="auto">
            <a:xfrm>
              <a:off x="2151" y="2937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5215" name="Oval 5702"/>
            <p:cNvSpPr>
              <a:spLocks noChangeArrowheads="1"/>
            </p:cNvSpPr>
            <p:nvPr/>
          </p:nvSpPr>
          <p:spPr bwMode="auto">
            <a:xfrm>
              <a:off x="2151" y="2926"/>
              <a:ext cx="17" cy="19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5216" name="Oval 5703"/>
            <p:cNvSpPr>
              <a:spLocks noChangeArrowheads="1"/>
            </p:cNvSpPr>
            <p:nvPr/>
          </p:nvSpPr>
          <p:spPr bwMode="auto">
            <a:xfrm>
              <a:off x="2151" y="2914"/>
              <a:ext cx="17" cy="19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5217" name="Oval 5704"/>
            <p:cNvSpPr>
              <a:spLocks noChangeArrowheads="1"/>
            </p:cNvSpPr>
            <p:nvPr/>
          </p:nvSpPr>
          <p:spPr bwMode="auto">
            <a:xfrm>
              <a:off x="2149" y="2903"/>
              <a:ext cx="18" cy="19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5218" name="Oval 5705"/>
            <p:cNvSpPr>
              <a:spLocks noChangeArrowheads="1"/>
            </p:cNvSpPr>
            <p:nvPr/>
          </p:nvSpPr>
          <p:spPr bwMode="auto">
            <a:xfrm>
              <a:off x="2146" y="2894"/>
              <a:ext cx="18" cy="19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5219" name="Oval 5706"/>
            <p:cNvSpPr>
              <a:spLocks noChangeArrowheads="1"/>
            </p:cNvSpPr>
            <p:nvPr/>
          </p:nvSpPr>
          <p:spPr bwMode="auto">
            <a:xfrm>
              <a:off x="2142" y="2888"/>
              <a:ext cx="18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5220" name="Oval 5707"/>
            <p:cNvSpPr>
              <a:spLocks noChangeArrowheads="1"/>
            </p:cNvSpPr>
            <p:nvPr/>
          </p:nvSpPr>
          <p:spPr bwMode="auto">
            <a:xfrm>
              <a:off x="2137" y="2883"/>
              <a:ext cx="18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5221" name="Oval 5708"/>
            <p:cNvSpPr>
              <a:spLocks noChangeArrowheads="1"/>
            </p:cNvSpPr>
            <p:nvPr/>
          </p:nvSpPr>
          <p:spPr bwMode="auto">
            <a:xfrm>
              <a:off x="2130" y="2880"/>
              <a:ext cx="17" cy="19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5222" name="Oval 5709"/>
            <p:cNvSpPr>
              <a:spLocks noChangeArrowheads="1"/>
            </p:cNvSpPr>
            <p:nvPr/>
          </p:nvSpPr>
          <p:spPr bwMode="auto">
            <a:xfrm>
              <a:off x="2122" y="2880"/>
              <a:ext cx="17" cy="19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5223" name="Oval 5710"/>
            <p:cNvSpPr>
              <a:spLocks noChangeArrowheads="1"/>
            </p:cNvSpPr>
            <p:nvPr/>
          </p:nvSpPr>
          <p:spPr bwMode="auto">
            <a:xfrm>
              <a:off x="2113" y="2883"/>
              <a:ext cx="18" cy="20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5224" name="Oval 5711"/>
            <p:cNvSpPr>
              <a:spLocks noChangeArrowheads="1"/>
            </p:cNvSpPr>
            <p:nvPr/>
          </p:nvSpPr>
          <p:spPr bwMode="auto">
            <a:xfrm>
              <a:off x="2107" y="2889"/>
              <a:ext cx="17" cy="19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5225" name="Oval 5712"/>
            <p:cNvSpPr>
              <a:spLocks noChangeArrowheads="1"/>
            </p:cNvSpPr>
            <p:nvPr/>
          </p:nvSpPr>
          <p:spPr bwMode="auto">
            <a:xfrm>
              <a:off x="2101" y="2898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5226" name="Oval 5713"/>
            <p:cNvSpPr>
              <a:spLocks noChangeArrowheads="1"/>
            </p:cNvSpPr>
            <p:nvPr/>
          </p:nvSpPr>
          <p:spPr bwMode="auto">
            <a:xfrm>
              <a:off x="2094" y="2906"/>
              <a:ext cx="17" cy="19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5227" name="Oval 5714"/>
            <p:cNvSpPr>
              <a:spLocks noChangeArrowheads="1"/>
            </p:cNvSpPr>
            <p:nvPr/>
          </p:nvSpPr>
          <p:spPr bwMode="auto">
            <a:xfrm>
              <a:off x="2088" y="2917"/>
              <a:ext cx="18" cy="19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5228" name="Oval 5715"/>
            <p:cNvSpPr>
              <a:spLocks noChangeArrowheads="1"/>
            </p:cNvSpPr>
            <p:nvPr/>
          </p:nvSpPr>
          <p:spPr bwMode="auto">
            <a:xfrm>
              <a:off x="2085" y="2930"/>
              <a:ext cx="18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5229" name="Oval 5716"/>
            <p:cNvSpPr>
              <a:spLocks noChangeArrowheads="1"/>
            </p:cNvSpPr>
            <p:nvPr/>
          </p:nvSpPr>
          <p:spPr bwMode="auto">
            <a:xfrm>
              <a:off x="2082" y="2942"/>
              <a:ext cx="18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5230" name="Oval 5717"/>
            <p:cNvSpPr>
              <a:spLocks noChangeArrowheads="1"/>
            </p:cNvSpPr>
            <p:nvPr/>
          </p:nvSpPr>
          <p:spPr bwMode="auto">
            <a:xfrm>
              <a:off x="2079" y="2953"/>
              <a:ext cx="18" cy="19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5231" name="Oval 5718"/>
            <p:cNvSpPr>
              <a:spLocks noChangeArrowheads="1"/>
            </p:cNvSpPr>
            <p:nvPr/>
          </p:nvSpPr>
          <p:spPr bwMode="auto">
            <a:xfrm>
              <a:off x="2077" y="2962"/>
              <a:ext cx="18" cy="20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5232" name="Oval 5719"/>
            <p:cNvSpPr>
              <a:spLocks noChangeArrowheads="1"/>
            </p:cNvSpPr>
            <p:nvPr/>
          </p:nvSpPr>
          <p:spPr bwMode="auto">
            <a:xfrm>
              <a:off x="2076" y="2977"/>
              <a:ext cx="17" cy="19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5233" name="Oval 5720"/>
            <p:cNvSpPr>
              <a:spLocks noChangeArrowheads="1"/>
            </p:cNvSpPr>
            <p:nvPr/>
          </p:nvSpPr>
          <p:spPr bwMode="auto">
            <a:xfrm>
              <a:off x="2075" y="2983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5234" name="Oval 5721"/>
            <p:cNvSpPr>
              <a:spLocks noChangeArrowheads="1"/>
            </p:cNvSpPr>
            <p:nvPr/>
          </p:nvSpPr>
          <p:spPr bwMode="auto">
            <a:xfrm>
              <a:off x="2074" y="299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5235" name="Oval 5722"/>
            <p:cNvSpPr>
              <a:spLocks noChangeArrowheads="1"/>
            </p:cNvSpPr>
            <p:nvPr/>
          </p:nvSpPr>
          <p:spPr bwMode="auto">
            <a:xfrm>
              <a:off x="2074" y="3003"/>
              <a:ext cx="17" cy="19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5236" name="Oval 5723"/>
            <p:cNvSpPr>
              <a:spLocks noChangeArrowheads="1"/>
            </p:cNvSpPr>
            <p:nvPr/>
          </p:nvSpPr>
          <p:spPr bwMode="auto">
            <a:xfrm>
              <a:off x="2074" y="3016"/>
              <a:ext cx="17" cy="16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5237" name="Oval 5724"/>
            <p:cNvSpPr>
              <a:spLocks noChangeArrowheads="1"/>
            </p:cNvSpPr>
            <p:nvPr/>
          </p:nvSpPr>
          <p:spPr bwMode="auto">
            <a:xfrm>
              <a:off x="2074" y="3022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5238" name="Oval 5725"/>
            <p:cNvSpPr>
              <a:spLocks noChangeArrowheads="1"/>
            </p:cNvSpPr>
            <p:nvPr/>
          </p:nvSpPr>
          <p:spPr bwMode="auto">
            <a:xfrm>
              <a:off x="2074" y="3035"/>
              <a:ext cx="17" cy="19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5239" name="Oval 5726"/>
            <p:cNvSpPr>
              <a:spLocks noChangeArrowheads="1"/>
            </p:cNvSpPr>
            <p:nvPr/>
          </p:nvSpPr>
          <p:spPr bwMode="auto">
            <a:xfrm>
              <a:off x="2074" y="3044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5240" name="Oval 5727"/>
            <p:cNvSpPr>
              <a:spLocks noChangeArrowheads="1"/>
            </p:cNvSpPr>
            <p:nvPr/>
          </p:nvSpPr>
          <p:spPr bwMode="auto">
            <a:xfrm>
              <a:off x="2074" y="3055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5241" name="Oval 5728"/>
            <p:cNvSpPr>
              <a:spLocks noChangeArrowheads="1"/>
            </p:cNvSpPr>
            <p:nvPr/>
          </p:nvSpPr>
          <p:spPr bwMode="auto">
            <a:xfrm>
              <a:off x="2074" y="3062"/>
              <a:ext cx="17" cy="19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5242" name="Oval 5729"/>
            <p:cNvSpPr>
              <a:spLocks noChangeArrowheads="1"/>
            </p:cNvSpPr>
            <p:nvPr/>
          </p:nvSpPr>
          <p:spPr bwMode="auto">
            <a:xfrm>
              <a:off x="2074" y="3072"/>
              <a:ext cx="17" cy="20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5243" name="Oval 5730"/>
            <p:cNvSpPr>
              <a:spLocks noChangeArrowheads="1"/>
            </p:cNvSpPr>
            <p:nvPr/>
          </p:nvSpPr>
          <p:spPr bwMode="auto">
            <a:xfrm>
              <a:off x="2074" y="3081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5244" name="Oval 5731"/>
            <p:cNvSpPr>
              <a:spLocks noChangeArrowheads="1"/>
            </p:cNvSpPr>
            <p:nvPr/>
          </p:nvSpPr>
          <p:spPr bwMode="auto">
            <a:xfrm>
              <a:off x="2074" y="3093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5245" name="Oval 5732"/>
            <p:cNvSpPr>
              <a:spLocks noChangeArrowheads="1"/>
            </p:cNvSpPr>
            <p:nvPr/>
          </p:nvSpPr>
          <p:spPr bwMode="auto">
            <a:xfrm>
              <a:off x="2074" y="3099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5246" name="Oval 5733"/>
            <p:cNvSpPr>
              <a:spLocks noChangeArrowheads="1"/>
            </p:cNvSpPr>
            <p:nvPr/>
          </p:nvSpPr>
          <p:spPr bwMode="auto">
            <a:xfrm>
              <a:off x="2074" y="3113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5247" name="Oval 5734"/>
            <p:cNvSpPr>
              <a:spLocks noChangeArrowheads="1"/>
            </p:cNvSpPr>
            <p:nvPr/>
          </p:nvSpPr>
          <p:spPr bwMode="auto">
            <a:xfrm>
              <a:off x="2074" y="3121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5248" name="Oval 5735"/>
            <p:cNvSpPr>
              <a:spLocks noChangeArrowheads="1"/>
            </p:cNvSpPr>
            <p:nvPr/>
          </p:nvSpPr>
          <p:spPr bwMode="auto">
            <a:xfrm>
              <a:off x="2074" y="3133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5249" name="Oval 5736"/>
            <p:cNvSpPr>
              <a:spLocks noChangeArrowheads="1"/>
            </p:cNvSpPr>
            <p:nvPr/>
          </p:nvSpPr>
          <p:spPr bwMode="auto">
            <a:xfrm>
              <a:off x="2074" y="3139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5250" name="Oval 5737"/>
            <p:cNvSpPr>
              <a:spLocks noChangeArrowheads="1"/>
            </p:cNvSpPr>
            <p:nvPr/>
          </p:nvSpPr>
          <p:spPr bwMode="auto">
            <a:xfrm>
              <a:off x="2075" y="3152"/>
              <a:ext cx="17" cy="19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5251" name="Oval 5738"/>
            <p:cNvSpPr>
              <a:spLocks noChangeArrowheads="1"/>
            </p:cNvSpPr>
            <p:nvPr/>
          </p:nvSpPr>
          <p:spPr bwMode="auto">
            <a:xfrm>
              <a:off x="2075" y="3159"/>
              <a:ext cx="17" cy="19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5252" name="Oval 5739"/>
            <p:cNvSpPr>
              <a:spLocks noChangeArrowheads="1"/>
            </p:cNvSpPr>
            <p:nvPr/>
          </p:nvSpPr>
          <p:spPr bwMode="auto">
            <a:xfrm>
              <a:off x="2075" y="3172"/>
              <a:ext cx="17" cy="20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5253" name="Oval 5740"/>
            <p:cNvSpPr>
              <a:spLocks noChangeArrowheads="1"/>
            </p:cNvSpPr>
            <p:nvPr/>
          </p:nvSpPr>
          <p:spPr bwMode="auto">
            <a:xfrm>
              <a:off x="2075" y="3181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5254" name="Oval 5741"/>
            <p:cNvSpPr>
              <a:spLocks noChangeArrowheads="1"/>
            </p:cNvSpPr>
            <p:nvPr/>
          </p:nvSpPr>
          <p:spPr bwMode="auto">
            <a:xfrm>
              <a:off x="2075" y="3192"/>
              <a:ext cx="17" cy="19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5255" name="Oval 5742"/>
            <p:cNvSpPr>
              <a:spLocks noChangeArrowheads="1"/>
            </p:cNvSpPr>
            <p:nvPr/>
          </p:nvSpPr>
          <p:spPr bwMode="auto">
            <a:xfrm>
              <a:off x="2075" y="3199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5256" name="Oval 5743"/>
            <p:cNvSpPr>
              <a:spLocks noChangeArrowheads="1"/>
            </p:cNvSpPr>
            <p:nvPr/>
          </p:nvSpPr>
          <p:spPr bwMode="auto">
            <a:xfrm>
              <a:off x="2075" y="321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5257" name="Oval 5744"/>
            <p:cNvSpPr>
              <a:spLocks noChangeArrowheads="1"/>
            </p:cNvSpPr>
            <p:nvPr/>
          </p:nvSpPr>
          <p:spPr bwMode="auto">
            <a:xfrm>
              <a:off x="2075" y="3217"/>
              <a:ext cx="17" cy="19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5258" name="Oval 5745"/>
            <p:cNvSpPr>
              <a:spLocks noChangeArrowheads="1"/>
            </p:cNvSpPr>
            <p:nvPr/>
          </p:nvSpPr>
          <p:spPr bwMode="auto">
            <a:xfrm>
              <a:off x="2076" y="3225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5259" name="Oval 5746"/>
            <p:cNvSpPr>
              <a:spLocks noChangeArrowheads="1"/>
            </p:cNvSpPr>
            <p:nvPr/>
          </p:nvSpPr>
          <p:spPr bwMode="auto">
            <a:xfrm>
              <a:off x="2077" y="3236"/>
              <a:ext cx="17" cy="19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5260" name="Oval 5747"/>
            <p:cNvSpPr>
              <a:spLocks noChangeArrowheads="1"/>
            </p:cNvSpPr>
            <p:nvPr/>
          </p:nvSpPr>
          <p:spPr bwMode="auto">
            <a:xfrm>
              <a:off x="2079" y="3249"/>
              <a:ext cx="18" cy="20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5261" name="Oval 5748"/>
            <p:cNvSpPr>
              <a:spLocks noChangeArrowheads="1"/>
            </p:cNvSpPr>
            <p:nvPr/>
          </p:nvSpPr>
          <p:spPr bwMode="auto">
            <a:xfrm>
              <a:off x="2084" y="3261"/>
              <a:ext cx="18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5262" name="Oval 5749"/>
            <p:cNvSpPr>
              <a:spLocks noChangeArrowheads="1"/>
            </p:cNvSpPr>
            <p:nvPr/>
          </p:nvSpPr>
          <p:spPr bwMode="auto">
            <a:xfrm>
              <a:off x="2089" y="3270"/>
              <a:ext cx="18" cy="19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5263" name="Oval 5750"/>
            <p:cNvSpPr>
              <a:spLocks noChangeArrowheads="1"/>
            </p:cNvSpPr>
            <p:nvPr/>
          </p:nvSpPr>
          <p:spPr bwMode="auto">
            <a:xfrm>
              <a:off x="2096" y="3278"/>
              <a:ext cx="17" cy="19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5264" name="Oval 5751"/>
            <p:cNvSpPr>
              <a:spLocks noChangeArrowheads="1"/>
            </p:cNvSpPr>
            <p:nvPr/>
          </p:nvSpPr>
          <p:spPr bwMode="auto">
            <a:xfrm>
              <a:off x="2104" y="3289"/>
              <a:ext cx="17" cy="19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5265" name="Oval 5752"/>
            <p:cNvSpPr>
              <a:spLocks noChangeArrowheads="1"/>
            </p:cNvSpPr>
            <p:nvPr/>
          </p:nvSpPr>
          <p:spPr bwMode="auto">
            <a:xfrm>
              <a:off x="2113" y="3295"/>
              <a:ext cx="18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5266" name="Oval 5753"/>
            <p:cNvSpPr>
              <a:spLocks noChangeArrowheads="1"/>
            </p:cNvSpPr>
            <p:nvPr/>
          </p:nvSpPr>
          <p:spPr bwMode="auto">
            <a:xfrm>
              <a:off x="2125" y="3296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5267" name="Oval 5754"/>
            <p:cNvSpPr>
              <a:spLocks noChangeArrowheads="1"/>
            </p:cNvSpPr>
            <p:nvPr/>
          </p:nvSpPr>
          <p:spPr bwMode="auto">
            <a:xfrm>
              <a:off x="2137" y="3295"/>
              <a:ext cx="18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5268" name="Oval 5755"/>
            <p:cNvSpPr>
              <a:spLocks noChangeArrowheads="1"/>
            </p:cNvSpPr>
            <p:nvPr/>
          </p:nvSpPr>
          <p:spPr bwMode="auto">
            <a:xfrm>
              <a:off x="2148" y="3291"/>
              <a:ext cx="18" cy="20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5269" name="Oval 5756"/>
            <p:cNvSpPr>
              <a:spLocks noChangeArrowheads="1"/>
            </p:cNvSpPr>
            <p:nvPr/>
          </p:nvSpPr>
          <p:spPr bwMode="auto">
            <a:xfrm>
              <a:off x="2158" y="3287"/>
              <a:ext cx="17" cy="19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5270" name="Oval 5757"/>
            <p:cNvSpPr>
              <a:spLocks noChangeArrowheads="1"/>
            </p:cNvSpPr>
            <p:nvPr/>
          </p:nvSpPr>
          <p:spPr bwMode="auto">
            <a:xfrm>
              <a:off x="2167" y="3278"/>
              <a:ext cx="17" cy="19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5271" name="Oval 5758"/>
            <p:cNvSpPr>
              <a:spLocks noChangeArrowheads="1"/>
            </p:cNvSpPr>
            <p:nvPr/>
          </p:nvSpPr>
          <p:spPr bwMode="auto">
            <a:xfrm>
              <a:off x="2174" y="3269"/>
              <a:ext cx="18" cy="19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5272" name="Oval 5759"/>
            <p:cNvSpPr>
              <a:spLocks noChangeArrowheads="1"/>
            </p:cNvSpPr>
            <p:nvPr/>
          </p:nvSpPr>
          <p:spPr bwMode="auto">
            <a:xfrm>
              <a:off x="2181" y="3257"/>
              <a:ext cx="17" cy="20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5273" name="Oval 5760"/>
            <p:cNvSpPr>
              <a:spLocks noChangeArrowheads="1"/>
            </p:cNvSpPr>
            <p:nvPr/>
          </p:nvSpPr>
          <p:spPr bwMode="auto">
            <a:xfrm>
              <a:off x="2185" y="3248"/>
              <a:ext cx="17" cy="20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5274" name="Oval 5761"/>
            <p:cNvSpPr>
              <a:spLocks noChangeArrowheads="1"/>
            </p:cNvSpPr>
            <p:nvPr/>
          </p:nvSpPr>
          <p:spPr bwMode="auto">
            <a:xfrm>
              <a:off x="2187" y="3239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5275" name="Oval 5762"/>
            <p:cNvSpPr>
              <a:spLocks noChangeArrowheads="1"/>
            </p:cNvSpPr>
            <p:nvPr/>
          </p:nvSpPr>
          <p:spPr bwMode="auto">
            <a:xfrm>
              <a:off x="2191" y="3227"/>
              <a:ext cx="17" cy="20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5276" name="Oval 5763"/>
            <p:cNvSpPr>
              <a:spLocks noChangeArrowheads="1"/>
            </p:cNvSpPr>
            <p:nvPr/>
          </p:nvSpPr>
          <p:spPr bwMode="auto">
            <a:xfrm>
              <a:off x="2192" y="3220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5277" name="Oval 5764"/>
            <p:cNvSpPr>
              <a:spLocks noChangeArrowheads="1"/>
            </p:cNvSpPr>
            <p:nvPr/>
          </p:nvSpPr>
          <p:spPr bwMode="auto">
            <a:xfrm>
              <a:off x="2194" y="321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5278" name="Oval 5765"/>
            <p:cNvSpPr>
              <a:spLocks noChangeArrowheads="1"/>
            </p:cNvSpPr>
            <p:nvPr/>
          </p:nvSpPr>
          <p:spPr bwMode="auto">
            <a:xfrm>
              <a:off x="2196" y="3199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5279" name="Oval 5766"/>
            <p:cNvSpPr>
              <a:spLocks noChangeArrowheads="1"/>
            </p:cNvSpPr>
            <p:nvPr/>
          </p:nvSpPr>
          <p:spPr bwMode="auto">
            <a:xfrm>
              <a:off x="2196" y="3187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5280" name="Oval 5767"/>
            <p:cNvSpPr>
              <a:spLocks noChangeArrowheads="1"/>
            </p:cNvSpPr>
            <p:nvPr/>
          </p:nvSpPr>
          <p:spPr bwMode="auto">
            <a:xfrm>
              <a:off x="2198" y="3177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5281" name="Oval 5768"/>
            <p:cNvSpPr>
              <a:spLocks noChangeArrowheads="1"/>
            </p:cNvSpPr>
            <p:nvPr/>
          </p:nvSpPr>
          <p:spPr bwMode="auto">
            <a:xfrm>
              <a:off x="2197" y="3166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5282" name="Oval 5769"/>
            <p:cNvSpPr>
              <a:spLocks noChangeArrowheads="1"/>
            </p:cNvSpPr>
            <p:nvPr/>
          </p:nvSpPr>
          <p:spPr bwMode="auto">
            <a:xfrm>
              <a:off x="2195" y="3157"/>
              <a:ext cx="17" cy="16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5283" name="Oval 5770"/>
            <p:cNvSpPr>
              <a:spLocks noChangeArrowheads="1"/>
            </p:cNvSpPr>
            <p:nvPr/>
          </p:nvSpPr>
          <p:spPr bwMode="auto">
            <a:xfrm>
              <a:off x="2188" y="3145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5284" name="Oval 5771"/>
            <p:cNvSpPr>
              <a:spLocks noChangeArrowheads="1"/>
            </p:cNvSpPr>
            <p:nvPr/>
          </p:nvSpPr>
          <p:spPr bwMode="auto">
            <a:xfrm>
              <a:off x="2183" y="3137"/>
              <a:ext cx="17" cy="20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5285" name="Oval 5772"/>
            <p:cNvSpPr>
              <a:spLocks noChangeArrowheads="1"/>
            </p:cNvSpPr>
            <p:nvPr/>
          </p:nvSpPr>
          <p:spPr bwMode="auto">
            <a:xfrm>
              <a:off x="2175" y="3133"/>
              <a:ext cx="18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5286" name="Oval 5773"/>
            <p:cNvSpPr>
              <a:spLocks noChangeArrowheads="1"/>
            </p:cNvSpPr>
            <p:nvPr/>
          </p:nvSpPr>
          <p:spPr bwMode="auto">
            <a:xfrm>
              <a:off x="2166" y="3133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5287" name="Oval 5774"/>
            <p:cNvSpPr>
              <a:spLocks noChangeArrowheads="1"/>
            </p:cNvSpPr>
            <p:nvPr/>
          </p:nvSpPr>
          <p:spPr bwMode="auto">
            <a:xfrm>
              <a:off x="2159" y="3138"/>
              <a:ext cx="17" cy="19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5288" name="Oval 5775"/>
            <p:cNvSpPr>
              <a:spLocks noChangeArrowheads="1"/>
            </p:cNvSpPr>
            <p:nvPr/>
          </p:nvSpPr>
          <p:spPr bwMode="auto">
            <a:xfrm>
              <a:off x="2158" y="3148"/>
              <a:ext cx="17" cy="19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5289" name="Oval 5776"/>
            <p:cNvSpPr>
              <a:spLocks noChangeArrowheads="1"/>
            </p:cNvSpPr>
            <p:nvPr/>
          </p:nvSpPr>
          <p:spPr bwMode="auto">
            <a:xfrm>
              <a:off x="2161" y="3157"/>
              <a:ext cx="17" cy="20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5290" name="Oval 5777"/>
            <p:cNvSpPr>
              <a:spLocks noChangeArrowheads="1"/>
            </p:cNvSpPr>
            <p:nvPr/>
          </p:nvSpPr>
          <p:spPr bwMode="auto">
            <a:xfrm>
              <a:off x="2168" y="3165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5291" name="Oval 5778"/>
            <p:cNvSpPr>
              <a:spLocks noChangeArrowheads="1"/>
            </p:cNvSpPr>
            <p:nvPr/>
          </p:nvSpPr>
          <p:spPr bwMode="auto">
            <a:xfrm>
              <a:off x="2176" y="3170"/>
              <a:ext cx="18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5292" name="Oval 5779"/>
            <p:cNvSpPr>
              <a:spLocks noChangeArrowheads="1"/>
            </p:cNvSpPr>
            <p:nvPr/>
          </p:nvSpPr>
          <p:spPr bwMode="auto">
            <a:xfrm>
              <a:off x="2184" y="3171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5293" name="Oval 5780"/>
            <p:cNvSpPr>
              <a:spLocks noChangeArrowheads="1"/>
            </p:cNvSpPr>
            <p:nvPr/>
          </p:nvSpPr>
          <p:spPr bwMode="auto">
            <a:xfrm>
              <a:off x="2200" y="3166"/>
              <a:ext cx="18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5294" name="Oval 5781"/>
            <p:cNvSpPr>
              <a:spLocks noChangeArrowheads="1"/>
            </p:cNvSpPr>
            <p:nvPr/>
          </p:nvSpPr>
          <p:spPr bwMode="auto">
            <a:xfrm>
              <a:off x="2205" y="3169"/>
              <a:ext cx="18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5295" name="Oval 5782"/>
            <p:cNvSpPr>
              <a:spLocks noChangeArrowheads="1"/>
            </p:cNvSpPr>
            <p:nvPr/>
          </p:nvSpPr>
          <p:spPr bwMode="auto">
            <a:xfrm>
              <a:off x="2217" y="3165"/>
              <a:ext cx="17" cy="19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5296" name="AutoShape 5783"/>
            <p:cNvSpPr>
              <a:spLocks noChangeArrowheads="1"/>
            </p:cNvSpPr>
            <p:nvPr/>
          </p:nvSpPr>
          <p:spPr bwMode="auto">
            <a:xfrm>
              <a:off x="2224" y="3164"/>
              <a:ext cx="19" cy="15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297" name="AutoShape 5784"/>
            <p:cNvSpPr>
              <a:spLocks noChangeArrowheads="1"/>
            </p:cNvSpPr>
            <p:nvPr/>
          </p:nvSpPr>
          <p:spPr bwMode="auto">
            <a:xfrm>
              <a:off x="2233" y="3158"/>
              <a:ext cx="20" cy="16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298" name="AutoShape 5785"/>
            <p:cNvSpPr>
              <a:spLocks noChangeArrowheads="1"/>
            </p:cNvSpPr>
            <p:nvPr/>
          </p:nvSpPr>
          <p:spPr bwMode="auto">
            <a:xfrm>
              <a:off x="2239" y="3153"/>
              <a:ext cx="19" cy="16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299" name="AutoShape 5786"/>
            <p:cNvSpPr>
              <a:spLocks noChangeArrowheads="1"/>
            </p:cNvSpPr>
            <p:nvPr/>
          </p:nvSpPr>
          <p:spPr bwMode="auto">
            <a:xfrm>
              <a:off x="2247" y="3146"/>
              <a:ext cx="19" cy="16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300" name="AutoShape 5787"/>
            <p:cNvSpPr>
              <a:spLocks noChangeArrowheads="1"/>
            </p:cNvSpPr>
            <p:nvPr/>
          </p:nvSpPr>
          <p:spPr bwMode="auto">
            <a:xfrm>
              <a:off x="2255" y="3139"/>
              <a:ext cx="19" cy="16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301" name="AutoShape 5788"/>
            <p:cNvSpPr>
              <a:spLocks noChangeArrowheads="1"/>
            </p:cNvSpPr>
            <p:nvPr/>
          </p:nvSpPr>
          <p:spPr bwMode="auto">
            <a:xfrm>
              <a:off x="2262" y="3141"/>
              <a:ext cx="20" cy="16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302" name="AutoShape 5789"/>
            <p:cNvSpPr>
              <a:spLocks noChangeArrowheads="1"/>
            </p:cNvSpPr>
            <p:nvPr/>
          </p:nvSpPr>
          <p:spPr bwMode="auto">
            <a:xfrm>
              <a:off x="2264" y="3132"/>
              <a:ext cx="20" cy="16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303" name="AutoShape 5790"/>
            <p:cNvSpPr>
              <a:spLocks noChangeArrowheads="1"/>
            </p:cNvSpPr>
            <p:nvPr/>
          </p:nvSpPr>
          <p:spPr bwMode="auto">
            <a:xfrm>
              <a:off x="2262" y="3144"/>
              <a:ext cx="20" cy="16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304" name="AutoShape 5791"/>
            <p:cNvSpPr>
              <a:spLocks noChangeArrowheads="1"/>
            </p:cNvSpPr>
            <p:nvPr/>
          </p:nvSpPr>
          <p:spPr bwMode="auto">
            <a:xfrm>
              <a:off x="2262" y="3151"/>
              <a:ext cx="20" cy="16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305" name="AutoShape 5792"/>
            <p:cNvSpPr>
              <a:spLocks noChangeArrowheads="1"/>
            </p:cNvSpPr>
            <p:nvPr/>
          </p:nvSpPr>
          <p:spPr bwMode="auto">
            <a:xfrm>
              <a:off x="2262" y="3164"/>
              <a:ext cx="20" cy="15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306" name="AutoShape 5793"/>
            <p:cNvSpPr>
              <a:spLocks noChangeArrowheads="1"/>
            </p:cNvSpPr>
            <p:nvPr/>
          </p:nvSpPr>
          <p:spPr bwMode="auto">
            <a:xfrm>
              <a:off x="2262" y="3174"/>
              <a:ext cx="20" cy="16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307" name="AutoShape 5794"/>
            <p:cNvSpPr>
              <a:spLocks noChangeArrowheads="1"/>
            </p:cNvSpPr>
            <p:nvPr/>
          </p:nvSpPr>
          <p:spPr bwMode="auto">
            <a:xfrm>
              <a:off x="2262" y="3185"/>
              <a:ext cx="20" cy="15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308" name="AutoShape 5795"/>
            <p:cNvSpPr>
              <a:spLocks noChangeArrowheads="1"/>
            </p:cNvSpPr>
            <p:nvPr/>
          </p:nvSpPr>
          <p:spPr bwMode="auto">
            <a:xfrm>
              <a:off x="2260" y="3192"/>
              <a:ext cx="20" cy="15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309" name="AutoShape 5796"/>
            <p:cNvSpPr>
              <a:spLocks noChangeArrowheads="1"/>
            </p:cNvSpPr>
            <p:nvPr/>
          </p:nvSpPr>
          <p:spPr bwMode="auto">
            <a:xfrm>
              <a:off x="2260" y="3200"/>
              <a:ext cx="20" cy="16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310" name="AutoShape 5797"/>
            <p:cNvSpPr>
              <a:spLocks noChangeArrowheads="1"/>
            </p:cNvSpPr>
            <p:nvPr/>
          </p:nvSpPr>
          <p:spPr bwMode="auto">
            <a:xfrm>
              <a:off x="2260" y="3211"/>
              <a:ext cx="20" cy="16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311" name="AutoShape 5798"/>
            <p:cNvSpPr>
              <a:spLocks noChangeArrowheads="1"/>
            </p:cNvSpPr>
            <p:nvPr/>
          </p:nvSpPr>
          <p:spPr bwMode="auto">
            <a:xfrm>
              <a:off x="2262" y="3220"/>
              <a:ext cx="20" cy="15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312" name="AutoShape 5799"/>
            <p:cNvSpPr>
              <a:spLocks noChangeArrowheads="1"/>
            </p:cNvSpPr>
            <p:nvPr/>
          </p:nvSpPr>
          <p:spPr bwMode="auto">
            <a:xfrm>
              <a:off x="2262" y="3228"/>
              <a:ext cx="20" cy="16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313" name="AutoShape 5800"/>
            <p:cNvSpPr>
              <a:spLocks noChangeArrowheads="1"/>
            </p:cNvSpPr>
            <p:nvPr/>
          </p:nvSpPr>
          <p:spPr bwMode="auto">
            <a:xfrm>
              <a:off x="2262" y="3234"/>
              <a:ext cx="20" cy="15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314" name="AutoShape 5801"/>
            <p:cNvSpPr>
              <a:spLocks noChangeArrowheads="1"/>
            </p:cNvSpPr>
            <p:nvPr/>
          </p:nvSpPr>
          <p:spPr bwMode="auto">
            <a:xfrm>
              <a:off x="2262" y="3242"/>
              <a:ext cx="20" cy="16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315" name="AutoShape 5802"/>
            <p:cNvSpPr>
              <a:spLocks noChangeArrowheads="1"/>
            </p:cNvSpPr>
            <p:nvPr/>
          </p:nvSpPr>
          <p:spPr bwMode="auto">
            <a:xfrm>
              <a:off x="2262" y="3253"/>
              <a:ext cx="20" cy="16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316" name="AutoShape 5803"/>
            <p:cNvSpPr>
              <a:spLocks noChangeArrowheads="1"/>
            </p:cNvSpPr>
            <p:nvPr/>
          </p:nvSpPr>
          <p:spPr bwMode="auto">
            <a:xfrm>
              <a:off x="2262" y="3263"/>
              <a:ext cx="20" cy="16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317" name="AutoShape 5804"/>
            <p:cNvSpPr>
              <a:spLocks noChangeArrowheads="1"/>
            </p:cNvSpPr>
            <p:nvPr/>
          </p:nvSpPr>
          <p:spPr bwMode="auto">
            <a:xfrm>
              <a:off x="2266" y="3269"/>
              <a:ext cx="20" cy="15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318" name="AutoShape 5805"/>
            <p:cNvSpPr>
              <a:spLocks noChangeArrowheads="1"/>
            </p:cNvSpPr>
            <p:nvPr/>
          </p:nvSpPr>
          <p:spPr bwMode="auto">
            <a:xfrm>
              <a:off x="2268" y="3276"/>
              <a:ext cx="20" cy="15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319" name="AutoShape 5806"/>
            <p:cNvSpPr>
              <a:spLocks noChangeArrowheads="1"/>
            </p:cNvSpPr>
            <p:nvPr/>
          </p:nvSpPr>
          <p:spPr bwMode="auto">
            <a:xfrm>
              <a:off x="2278" y="3283"/>
              <a:ext cx="19" cy="15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320" name="AutoShape 5807"/>
            <p:cNvSpPr>
              <a:spLocks noChangeArrowheads="1"/>
            </p:cNvSpPr>
            <p:nvPr/>
          </p:nvSpPr>
          <p:spPr bwMode="auto">
            <a:xfrm>
              <a:off x="2286" y="3290"/>
              <a:ext cx="19" cy="15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321" name="AutoShape 5808"/>
            <p:cNvSpPr>
              <a:spLocks noChangeArrowheads="1"/>
            </p:cNvSpPr>
            <p:nvPr/>
          </p:nvSpPr>
          <p:spPr bwMode="auto">
            <a:xfrm>
              <a:off x="2289" y="3293"/>
              <a:ext cx="20" cy="16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322" name="AutoShape 5809"/>
            <p:cNvSpPr>
              <a:spLocks noChangeArrowheads="1"/>
            </p:cNvSpPr>
            <p:nvPr/>
          </p:nvSpPr>
          <p:spPr bwMode="auto">
            <a:xfrm>
              <a:off x="2299" y="3291"/>
              <a:ext cx="19" cy="16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323" name="AutoShape 5810"/>
            <p:cNvSpPr>
              <a:spLocks noChangeArrowheads="1"/>
            </p:cNvSpPr>
            <p:nvPr/>
          </p:nvSpPr>
          <p:spPr bwMode="auto">
            <a:xfrm>
              <a:off x="2307" y="3290"/>
              <a:ext cx="19" cy="15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324" name="AutoShape 5811"/>
            <p:cNvSpPr>
              <a:spLocks noChangeArrowheads="1"/>
            </p:cNvSpPr>
            <p:nvPr/>
          </p:nvSpPr>
          <p:spPr bwMode="auto">
            <a:xfrm>
              <a:off x="2315" y="3290"/>
              <a:ext cx="19" cy="15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325" name="AutoShape 5812"/>
            <p:cNvSpPr>
              <a:spLocks noChangeArrowheads="1"/>
            </p:cNvSpPr>
            <p:nvPr/>
          </p:nvSpPr>
          <p:spPr bwMode="auto">
            <a:xfrm>
              <a:off x="2324" y="3284"/>
              <a:ext cx="20" cy="16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326" name="AutoShape 5813"/>
            <p:cNvSpPr>
              <a:spLocks noChangeArrowheads="1"/>
            </p:cNvSpPr>
            <p:nvPr/>
          </p:nvSpPr>
          <p:spPr bwMode="auto">
            <a:xfrm>
              <a:off x="2334" y="3279"/>
              <a:ext cx="19" cy="16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327" name="AutoShape 5814"/>
            <p:cNvSpPr>
              <a:spLocks noChangeArrowheads="1"/>
            </p:cNvSpPr>
            <p:nvPr/>
          </p:nvSpPr>
          <p:spPr bwMode="auto">
            <a:xfrm>
              <a:off x="2340" y="3270"/>
              <a:ext cx="19" cy="16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328" name="AutoShape 5815"/>
            <p:cNvSpPr>
              <a:spLocks noChangeArrowheads="1"/>
            </p:cNvSpPr>
            <p:nvPr/>
          </p:nvSpPr>
          <p:spPr bwMode="auto">
            <a:xfrm>
              <a:off x="2346" y="3263"/>
              <a:ext cx="19" cy="16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329" name="AutoShape 5816"/>
            <p:cNvSpPr>
              <a:spLocks noChangeArrowheads="1"/>
            </p:cNvSpPr>
            <p:nvPr/>
          </p:nvSpPr>
          <p:spPr bwMode="auto">
            <a:xfrm>
              <a:off x="2351" y="3255"/>
              <a:ext cx="20" cy="15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330" name="AutoShape 5817"/>
            <p:cNvSpPr>
              <a:spLocks noChangeArrowheads="1"/>
            </p:cNvSpPr>
            <p:nvPr/>
          </p:nvSpPr>
          <p:spPr bwMode="auto">
            <a:xfrm>
              <a:off x="2357" y="3246"/>
              <a:ext cx="20" cy="16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331" name="AutoShape 5818"/>
            <p:cNvSpPr>
              <a:spLocks noChangeArrowheads="1"/>
            </p:cNvSpPr>
            <p:nvPr/>
          </p:nvSpPr>
          <p:spPr bwMode="auto">
            <a:xfrm>
              <a:off x="2361" y="3235"/>
              <a:ext cx="19" cy="16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332" name="AutoShape 5819"/>
            <p:cNvSpPr>
              <a:spLocks noChangeArrowheads="1"/>
            </p:cNvSpPr>
            <p:nvPr/>
          </p:nvSpPr>
          <p:spPr bwMode="auto">
            <a:xfrm>
              <a:off x="2367" y="3223"/>
              <a:ext cx="19" cy="16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333" name="Oval 5820"/>
            <p:cNvSpPr>
              <a:spLocks noChangeArrowheads="1"/>
            </p:cNvSpPr>
            <p:nvPr/>
          </p:nvSpPr>
          <p:spPr bwMode="auto">
            <a:xfrm>
              <a:off x="2367" y="3229"/>
              <a:ext cx="16" cy="15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334" name="Oval 5821"/>
            <p:cNvSpPr>
              <a:spLocks noChangeArrowheads="1"/>
            </p:cNvSpPr>
            <p:nvPr/>
          </p:nvSpPr>
          <p:spPr bwMode="auto">
            <a:xfrm>
              <a:off x="2373" y="3215"/>
              <a:ext cx="16" cy="15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335" name="Oval 5822"/>
            <p:cNvSpPr>
              <a:spLocks noChangeArrowheads="1"/>
            </p:cNvSpPr>
            <p:nvPr/>
          </p:nvSpPr>
          <p:spPr bwMode="auto">
            <a:xfrm>
              <a:off x="2377" y="3206"/>
              <a:ext cx="16" cy="15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336" name="Oval 5823"/>
            <p:cNvSpPr>
              <a:spLocks noChangeArrowheads="1"/>
            </p:cNvSpPr>
            <p:nvPr/>
          </p:nvSpPr>
          <p:spPr bwMode="auto">
            <a:xfrm>
              <a:off x="2380" y="3199"/>
              <a:ext cx="17" cy="14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337" name="Oval 5824"/>
            <p:cNvSpPr>
              <a:spLocks noChangeArrowheads="1"/>
            </p:cNvSpPr>
            <p:nvPr/>
          </p:nvSpPr>
          <p:spPr bwMode="auto">
            <a:xfrm>
              <a:off x="2382" y="3190"/>
              <a:ext cx="17" cy="15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338" name="Oval 5825"/>
            <p:cNvSpPr>
              <a:spLocks noChangeArrowheads="1"/>
            </p:cNvSpPr>
            <p:nvPr/>
          </p:nvSpPr>
          <p:spPr bwMode="auto">
            <a:xfrm>
              <a:off x="2386" y="3185"/>
              <a:ext cx="17" cy="14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339" name="Oval 5826"/>
            <p:cNvSpPr>
              <a:spLocks noChangeArrowheads="1"/>
            </p:cNvSpPr>
            <p:nvPr/>
          </p:nvSpPr>
          <p:spPr bwMode="auto">
            <a:xfrm>
              <a:off x="2388" y="3179"/>
              <a:ext cx="17" cy="15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340" name="Oval 5827"/>
            <p:cNvSpPr>
              <a:spLocks noChangeArrowheads="1"/>
            </p:cNvSpPr>
            <p:nvPr/>
          </p:nvSpPr>
          <p:spPr bwMode="auto">
            <a:xfrm>
              <a:off x="2390" y="3171"/>
              <a:ext cx="17" cy="14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341" name="Oval 5828"/>
            <p:cNvSpPr>
              <a:spLocks noChangeArrowheads="1"/>
            </p:cNvSpPr>
            <p:nvPr/>
          </p:nvSpPr>
          <p:spPr bwMode="auto">
            <a:xfrm>
              <a:off x="2390" y="3164"/>
              <a:ext cx="17" cy="14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342" name="Oval 5829"/>
            <p:cNvSpPr>
              <a:spLocks noChangeArrowheads="1"/>
            </p:cNvSpPr>
            <p:nvPr/>
          </p:nvSpPr>
          <p:spPr bwMode="auto">
            <a:xfrm>
              <a:off x="2390" y="3155"/>
              <a:ext cx="17" cy="15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343" name="Oval 5830"/>
            <p:cNvSpPr>
              <a:spLocks noChangeArrowheads="1"/>
            </p:cNvSpPr>
            <p:nvPr/>
          </p:nvSpPr>
          <p:spPr bwMode="auto">
            <a:xfrm>
              <a:off x="2390" y="3144"/>
              <a:ext cx="17" cy="15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344" name="Oval 5831"/>
            <p:cNvSpPr>
              <a:spLocks noChangeArrowheads="1"/>
            </p:cNvSpPr>
            <p:nvPr/>
          </p:nvSpPr>
          <p:spPr bwMode="auto">
            <a:xfrm>
              <a:off x="2388" y="3137"/>
              <a:ext cx="17" cy="15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345" name="Oval 5832"/>
            <p:cNvSpPr>
              <a:spLocks noChangeArrowheads="1"/>
            </p:cNvSpPr>
            <p:nvPr/>
          </p:nvSpPr>
          <p:spPr bwMode="auto">
            <a:xfrm>
              <a:off x="2390" y="3202"/>
              <a:ext cx="17" cy="15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346" name="Oval 5833"/>
            <p:cNvSpPr>
              <a:spLocks noChangeArrowheads="1"/>
            </p:cNvSpPr>
            <p:nvPr/>
          </p:nvSpPr>
          <p:spPr bwMode="auto">
            <a:xfrm>
              <a:off x="2390" y="3195"/>
              <a:ext cx="17" cy="15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347" name="Oval 5834"/>
            <p:cNvSpPr>
              <a:spLocks noChangeArrowheads="1"/>
            </p:cNvSpPr>
            <p:nvPr/>
          </p:nvSpPr>
          <p:spPr bwMode="auto">
            <a:xfrm>
              <a:off x="2390" y="3186"/>
              <a:ext cx="17" cy="15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348" name="Oval 5835"/>
            <p:cNvSpPr>
              <a:spLocks noChangeArrowheads="1"/>
            </p:cNvSpPr>
            <p:nvPr/>
          </p:nvSpPr>
          <p:spPr bwMode="auto">
            <a:xfrm>
              <a:off x="2390" y="3176"/>
              <a:ext cx="17" cy="15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349" name="Oval 5836"/>
            <p:cNvSpPr>
              <a:spLocks noChangeArrowheads="1"/>
            </p:cNvSpPr>
            <p:nvPr/>
          </p:nvSpPr>
          <p:spPr bwMode="auto">
            <a:xfrm>
              <a:off x="2388" y="3169"/>
              <a:ext cx="17" cy="15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350" name="Oval 5837"/>
            <p:cNvSpPr>
              <a:spLocks noChangeArrowheads="1"/>
            </p:cNvSpPr>
            <p:nvPr/>
          </p:nvSpPr>
          <p:spPr bwMode="auto">
            <a:xfrm>
              <a:off x="2390" y="3211"/>
              <a:ext cx="17" cy="15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351" name="Oval 5838"/>
            <p:cNvSpPr>
              <a:spLocks noChangeArrowheads="1"/>
            </p:cNvSpPr>
            <p:nvPr/>
          </p:nvSpPr>
          <p:spPr bwMode="auto">
            <a:xfrm>
              <a:off x="2388" y="3216"/>
              <a:ext cx="17" cy="15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352" name="Oval 5839"/>
            <p:cNvSpPr>
              <a:spLocks noChangeArrowheads="1"/>
            </p:cNvSpPr>
            <p:nvPr/>
          </p:nvSpPr>
          <p:spPr bwMode="auto">
            <a:xfrm>
              <a:off x="2390" y="3221"/>
              <a:ext cx="17" cy="15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353" name="Oval 5840"/>
            <p:cNvSpPr>
              <a:spLocks noChangeArrowheads="1"/>
            </p:cNvSpPr>
            <p:nvPr/>
          </p:nvSpPr>
          <p:spPr bwMode="auto">
            <a:xfrm>
              <a:off x="2390" y="3228"/>
              <a:ext cx="17" cy="15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354" name="Oval 5841"/>
            <p:cNvSpPr>
              <a:spLocks noChangeArrowheads="1"/>
            </p:cNvSpPr>
            <p:nvPr/>
          </p:nvSpPr>
          <p:spPr bwMode="auto">
            <a:xfrm>
              <a:off x="2390" y="3237"/>
              <a:ext cx="17" cy="15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355" name="Oval 5842"/>
            <p:cNvSpPr>
              <a:spLocks noChangeArrowheads="1"/>
            </p:cNvSpPr>
            <p:nvPr/>
          </p:nvSpPr>
          <p:spPr bwMode="auto">
            <a:xfrm>
              <a:off x="2390" y="3246"/>
              <a:ext cx="17" cy="15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356" name="Oval 5843"/>
            <p:cNvSpPr>
              <a:spLocks noChangeArrowheads="1"/>
            </p:cNvSpPr>
            <p:nvPr/>
          </p:nvSpPr>
          <p:spPr bwMode="auto">
            <a:xfrm>
              <a:off x="2390" y="3255"/>
              <a:ext cx="17" cy="14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357" name="Oval 5844"/>
            <p:cNvSpPr>
              <a:spLocks noChangeArrowheads="1"/>
            </p:cNvSpPr>
            <p:nvPr/>
          </p:nvSpPr>
          <p:spPr bwMode="auto">
            <a:xfrm>
              <a:off x="2388" y="3265"/>
              <a:ext cx="17" cy="15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358" name="Oval 5845"/>
            <p:cNvSpPr>
              <a:spLocks noChangeArrowheads="1"/>
            </p:cNvSpPr>
            <p:nvPr/>
          </p:nvSpPr>
          <p:spPr bwMode="auto">
            <a:xfrm>
              <a:off x="2390" y="3274"/>
              <a:ext cx="17" cy="15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359" name="Oval 5846"/>
            <p:cNvSpPr>
              <a:spLocks noChangeArrowheads="1"/>
            </p:cNvSpPr>
            <p:nvPr/>
          </p:nvSpPr>
          <p:spPr bwMode="auto">
            <a:xfrm>
              <a:off x="2392" y="3284"/>
              <a:ext cx="16" cy="15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360" name="Oval 5847"/>
            <p:cNvSpPr>
              <a:spLocks noChangeArrowheads="1"/>
            </p:cNvSpPr>
            <p:nvPr/>
          </p:nvSpPr>
          <p:spPr bwMode="auto">
            <a:xfrm>
              <a:off x="2400" y="3290"/>
              <a:ext cx="16" cy="14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361" name="Oval 5848"/>
            <p:cNvSpPr>
              <a:spLocks noChangeArrowheads="1"/>
            </p:cNvSpPr>
            <p:nvPr/>
          </p:nvSpPr>
          <p:spPr bwMode="auto">
            <a:xfrm>
              <a:off x="2408" y="3295"/>
              <a:ext cx="16" cy="15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362" name="Oval 5849"/>
            <p:cNvSpPr>
              <a:spLocks noChangeArrowheads="1"/>
            </p:cNvSpPr>
            <p:nvPr/>
          </p:nvSpPr>
          <p:spPr bwMode="auto">
            <a:xfrm>
              <a:off x="2413" y="3295"/>
              <a:ext cx="17" cy="15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363" name="Oval 5850"/>
            <p:cNvSpPr>
              <a:spLocks noChangeArrowheads="1"/>
            </p:cNvSpPr>
            <p:nvPr/>
          </p:nvSpPr>
          <p:spPr bwMode="auto">
            <a:xfrm>
              <a:off x="2423" y="3293"/>
              <a:ext cx="16" cy="15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364" name="Oval 5851"/>
            <p:cNvSpPr>
              <a:spLocks noChangeArrowheads="1"/>
            </p:cNvSpPr>
            <p:nvPr/>
          </p:nvSpPr>
          <p:spPr bwMode="auto">
            <a:xfrm>
              <a:off x="2433" y="3288"/>
              <a:ext cx="16" cy="15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365" name="Oval 5852"/>
            <p:cNvSpPr>
              <a:spLocks noChangeArrowheads="1"/>
            </p:cNvSpPr>
            <p:nvPr/>
          </p:nvSpPr>
          <p:spPr bwMode="auto">
            <a:xfrm>
              <a:off x="2439" y="3283"/>
              <a:ext cx="16" cy="14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366" name="Oval 5853"/>
            <p:cNvSpPr>
              <a:spLocks noChangeArrowheads="1"/>
            </p:cNvSpPr>
            <p:nvPr/>
          </p:nvSpPr>
          <p:spPr bwMode="auto">
            <a:xfrm>
              <a:off x="2446" y="3277"/>
              <a:ext cx="17" cy="15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367" name="Oval 5854"/>
            <p:cNvSpPr>
              <a:spLocks noChangeArrowheads="1"/>
            </p:cNvSpPr>
            <p:nvPr/>
          </p:nvSpPr>
          <p:spPr bwMode="auto">
            <a:xfrm>
              <a:off x="2452" y="3270"/>
              <a:ext cx="17" cy="15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368" name="Oval 5855"/>
            <p:cNvSpPr>
              <a:spLocks noChangeArrowheads="1"/>
            </p:cNvSpPr>
            <p:nvPr/>
          </p:nvSpPr>
          <p:spPr bwMode="auto">
            <a:xfrm>
              <a:off x="2456" y="3262"/>
              <a:ext cx="16" cy="14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369" name="Oval 5856"/>
            <p:cNvSpPr>
              <a:spLocks noChangeArrowheads="1"/>
            </p:cNvSpPr>
            <p:nvPr/>
          </p:nvSpPr>
          <p:spPr bwMode="auto">
            <a:xfrm>
              <a:off x="2462" y="3253"/>
              <a:ext cx="16" cy="15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370" name="Oval 5857"/>
            <p:cNvSpPr>
              <a:spLocks noChangeArrowheads="1"/>
            </p:cNvSpPr>
            <p:nvPr/>
          </p:nvSpPr>
          <p:spPr bwMode="auto">
            <a:xfrm>
              <a:off x="2464" y="3244"/>
              <a:ext cx="16" cy="15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371" name="Oval 5858"/>
            <p:cNvSpPr>
              <a:spLocks noChangeArrowheads="1"/>
            </p:cNvSpPr>
            <p:nvPr/>
          </p:nvSpPr>
          <p:spPr bwMode="auto">
            <a:xfrm>
              <a:off x="2469" y="3235"/>
              <a:ext cx="17" cy="15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372" name="Oval 5859"/>
            <p:cNvSpPr>
              <a:spLocks noChangeArrowheads="1"/>
            </p:cNvSpPr>
            <p:nvPr/>
          </p:nvSpPr>
          <p:spPr bwMode="auto">
            <a:xfrm>
              <a:off x="2471" y="3228"/>
              <a:ext cx="17" cy="15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373" name="Oval 5860"/>
            <p:cNvSpPr>
              <a:spLocks noChangeArrowheads="1"/>
            </p:cNvSpPr>
            <p:nvPr/>
          </p:nvSpPr>
          <p:spPr bwMode="auto">
            <a:xfrm>
              <a:off x="2475" y="3220"/>
              <a:ext cx="17" cy="14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374" name="Oval 5861"/>
            <p:cNvSpPr>
              <a:spLocks noChangeArrowheads="1"/>
            </p:cNvSpPr>
            <p:nvPr/>
          </p:nvSpPr>
          <p:spPr bwMode="auto">
            <a:xfrm>
              <a:off x="2479" y="3211"/>
              <a:ext cx="17" cy="15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375" name="Oval 5862"/>
            <p:cNvSpPr>
              <a:spLocks noChangeArrowheads="1"/>
            </p:cNvSpPr>
            <p:nvPr/>
          </p:nvSpPr>
          <p:spPr bwMode="auto">
            <a:xfrm>
              <a:off x="2483" y="3202"/>
              <a:ext cx="16" cy="15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376" name="Oval 5863"/>
            <p:cNvSpPr>
              <a:spLocks noChangeArrowheads="1"/>
            </p:cNvSpPr>
            <p:nvPr/>
          </p:nvSpPr>
          <p:spPr bwMode="auto">
            <a:xfrm>
              <a:off x="2487" y="3188"/>
              <a:ext cx="16" cy="16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377" name="Oval 5864"/>
            <p:cNvSpPr>
              <a:spLocks noChangeArrowheads="1"/>
            </p:cNvSpPr>
            <p:nvPr/>
          </p:nvSpPr>
          <p:spPr bwMode="auto">
            <a:xfrm>
              <a:off x="2493" y="3178"/>
              <a:ext cx="16" cy="16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378" name="Oval 5865"/>
            <p:cNvSpPr>
              <a:spLocks noChangeArrowheads="1"/>
            </p:cNvSpPr>
            <p:nvPr/>
          </p:nvSpPr>
          <p:spPr bwMode="auto">
            <a:xfrm>
              <a:off x="2497" y="3170"/>
              <a:ext cx="16" cy="15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379" name="Oval 5866"/>
            <p:cNvSpPr>
              <a:spLocks noChangeArrowheads="1"/>
            </p:cNvSpPr>
            <p:nvPr/>
          </p:nvSpPr>
          <p:spPr bwMode="auto">
            <a:xfrm>
              <a:off x="2500" y="3161"/>
              <a:ext cx="17" cy="15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380" name="Oval 5867"/>
            <p:cNvSpPr>
              <a:spLocks noChangeArrowheads="1"/>
            </p:cNvSpPr>
            <p:nvPr/>
          </p:nvSpPr>
          <p:spPr bwMode="auto">
            <a:xfrm>
              <a:off x="2500" y="3153"/>
              <a:ext cx="17" cy="16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381" name="Oval 5868"/>
            <p:cNvSpPr>
              <a:spLocks noChangeArrowheads="1"/>
            </p:cNvSpPr>
            <p:nvPr/>
          </p:nvSpPr>
          <p:spPr bwMode="auto">
            <a:xfrm>
              <a:off x="2500" y="3143"/>
              <a:ext cx="17" cy="14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382" name="Oval 5869"/>
            <p:cNvSpPr>
              <a:spLocks noChangeArrowheads="1"/>
            </p:cNvSpPr>
            <p:nvPr/>
          </p:nvSpPr>
          <p:spPr bwMode="auto">
            <a:xfrm>
              <a:off x="2500" y="3131"/>
              <a:ext cx="17" cy="16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383" name="Oval 5870"/>
            <p:cNvSpPr>
              <a:spLocks noChangeArrowheads="1"/>
            </p:cNvSpPr>
            <p:nvPr/>
          </p:nvSpPr>
          <p:spPr bwMode="auto">
            <a:xfrm>
              <a:off x="2498" y="3137"/>
              <a:ext cx="16" cy="16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384" name="Oval 5871"/>
            <p:cNvSpPr>
              <a:spLocks noChangeArrowheads="1"/>
            </p:cNvSpPr>
            <p:nvPr/>
          </p:nvSpPr>
          <p:spPr bwMode="auto">
            <a:xfrm>
              <a:off x="2499" y="3145"/>
              <a:ext cx="17" cy="16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385" name="Oval 5872"/>
            <p:cNvSpPr>
              <a:spLocks noChangeArrowheads="1"/>
            </p:cNvSpPr>
            <p:nvPr/>
          </p:nvSpPr>
          <p:spPr bwMode="auto">
            <a:xfrm>
              <a:off x="2498" y="3154"/>
              <a:ext cx="16" cy="16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386" name="Oval 5873"/>
            <p:cNvSpPr>
              <a:spLocks noChangeArrowheads="1"/>
            </p:cNvSpPr>
            <p:nvPr/>
          </p:nvSpPr>
          <p:spPr bwMode="auto">
            <a:xfrm>
              <a:off x="2498" y="3165"/>
              <a:ext cx="16" cy="16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387" name="Oval 5874"/>
            <p:cNvSpPr>
              <a:spLocks noChangeArrowheads="1"/>
            </p:cNvSpPr>
            <p:nvPr/>
          </p:nvSpPr>
          <p:spPr bwMode="auto">
            <a:xfrm>
              <a:off x="2498" y="3174"/>
              <a:ext cx="16" cy="16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388" name="Oval 5875"/>
            <p:cNvSpPr>
              <a:spLocks noChangeArrowheads="1"/>
            </p:cNvSpPr>
            <p:nvPr/>
          </p:nvSpPr>
          <p:spPr bwMode="auto">
            <a:xfrm>
              <a:off x="2498" y="3179"/>
              <a:ext cx="16" cy="16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389" name="Oval 5876"/>
            <p:cNvSpPr>
              <a:spLocks noChangeArrowheads="1"/>
            </p:cNvSpPr>
            <p:nvPr/>
          </p:nvSpPr>
          <p:spPr bwMode="auto">
            <a:xfrm>
              <a:off x="2498" y="3185"/>
              <a:ext cx="16" cy="16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390" name="Oval 5877"/>
            <p:cNvSpPr>
              <a:spLocks noChangeArrowheads="1"/>
            </p:cNvSpPr>
            <p:nvPr/>
          </p:nvSpPr>
          <p:spPr bwMode="auto">
            <a:xfrm>
              <a:off x="2498" y="3189"/>
              <a:ext cx="16" cy="16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391" name="Oval 5878"/>
            <p:cNvSpPr>
              <a:spLocks noChangeArrowheads="1"/>
            </p:cNvSpPr>
            <p:nvPr/>
          </p:nvSpPr>
          <p:spPr bwMode="auto">
            <a:xfrm>
              <a:off x="2498" y="3196"/>
              <a:ext cx="16" cy="16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392" name="Oval 5879"/>
            <p:cNvSpPr>
              <a:spLocks noChangeArrowheads="1"/>
            </p:cNvSpPr>
            <p:nvPr/>
          </p:nvSpPr>
          <p:spPr bwMode="auto">
            <a:xfrm>
              <a:off x="2499" y="3206"/>
              <a:ext cx="17" cy="15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393" name="Oval 5880"/>
            <p:cNvSpPr>
              <a:spLocks noChangeArrowheads="1"/>
            </p:cNvSpPr>
            <p:nvPr/>
          </p:nvSpPr>
          <p:spPr bwMode="auto">
            <a:xfrm>
              <a:off x="2499" y="3214"/>
              <a:ext cx="17" cy="16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394" name="Oval 5881"/>
            <p:cNvSpPr>
              <a:spLocks noChangeArrowheads="1"/>
            </p:cNvSpPr>
            <p:nvPr/>
          </p:nvSpPr>
          <p:spPr bwMode="auto">
            <a:xfrm>
              <a:off x="2499" y="3224"/>
              <a:ext cx="17" cy="15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395" name="Oval 5882"/>
            <p:cNvSpPr>
              <a:spLocks noChangeArrowheads="1"/>
            </p:cNvSpPr>
            <p:nvPr/>
          </p:nvSpPr>
          <p:spPr bwMode="auto">
            <a:xfrm>
              <a:off x="2499" y="3229"/>
              <a:ext cx="17" cy="16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396" name="Oval 5883"/>
            <p:cNvSpPr>
              <a:spLocks noChangeArrowheads="1"/>
            </p:cNvSpPr>
            <p:nvPr/>
          </p:nvSpPr>
          <p:spPr bwMode="auto">
            <a:xfrm>
              <a:off x="2499" y="3238"/>
              <a:ext cx="17" cy="16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397" name="Oval 5884"/>
            <p:cNvSpPr>
              <a:spLocks noChangeArrowheads="1"/>
            </p:cNvSpPr>
            <p:nvPr/>
          </p:nvSpPr>
          <p:spPr bwMode="auto">
            <a:xfrm>
              <a:off x="2499" y="3246"/>
              <a:ext cx="17" cy="15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398" name="Oval 5885"/>
            <p:cNvSpPr>
              <a:spLocks noChangeArrowheads="1"/>
            </p:cNvSpPr>
            <p:nvPr/>
          </p:nvSpPr>
          <p:spPr bwMode="auto">
            <a:xfrm>
              <a:off x="2499" y="3255"/>
              <a:ext cx="17" cy="15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399" name="Oval 5886"/>
            <p:cNvSpPr>
              <a:spLocks noChangeArrowheads="1"/>
            </p:cNvSpPr>
            <p:nvPr/>
          </p:nvSpPr>
          <p:spPr bwMode="auto">
            <a:xfrm>
              <a:off x="2499" y="3258"/>
              <a:ext cx="17" cy="16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400" name="Oval 5887"/>
            <p:cNvSpPr>
              <a:spLocks noChangeArrowheads="1"/>
            </p:cNvSpPr>
            <p:nvPr/>
          </p:nvSpPr>
          <p:spPr bwMode="auto">
            <a:xfrm>
              <a:off x="2499" y="3268"/>
              <a:ext cx="17" cy="15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401" name="Oval 5888"/>
            <p:cNvSpPr>
              <a:spLocks noChangeArrowheads="1"/>
            </p:cNvSpPr>
            <p:nvPr/>
          </p:nvSpPr>
          <p:spPr bwMode="auto">
            <a:xfrm>
              <a:off x="2499" y="3273"/>
              <a:ext cx="17" cy="16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402" name="Oval 5889"/>
            <p:cNvSpPr>
              <a:spLocks noChangeArrowheads="1"/>
            </p:cNvSpPr>
            <p:nvPr/>
          </p:nvSpPr>
          <p:spPr bwMode="auto">
            <a:xfrm>
              <a:off x="2499" y="3282"/>
              <a:ext cx="17" cy="15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403" name="Oval 5890"/>
            <p:cNvSpPr>
              <a:spLocks noChangeArrowheads="1"/>
            </p:cNvSpPr>
            <p:nvPr/>
          </p:nvSpPr>
          <p:spPr bwMode="auto">
            <a:xfrm>
              <a:off x="2499" y="3290"/>
              <a:ext cx="17" cy="15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404" name="Oval 5891"/>
            <p:cNvSpPr>
              <a:spLocks noChangeArrowheads="1"/>
            </p:cNvSpPr>
            <p:nvPr/>
          </p:nvSpPr>
          <p:spPr bwMode="auto">
            <a:xfrm>
              <a:off x="2501" y="3298"/>
              <a:ext cx="17" cy="16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405" name="Oval 5892"/>
            <p:cNvSpPr>
              <a:spLocks noChangeArrowheads="1"/>
            </p:cNvSpPr>
            <p:nvPr/>
          </p:nvSpPr>
          <p:spPr bwMode="auto">
            <a:xfrm>
              <a:off x="2499" y="3300"/>
              <a:ext cx="17" cy="16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406" name="Oval 5893"/>
            <p:cNvSpPr>
              <a:spLocks noChangeArrowheads="1"/>
            </p:cNvSpPr>
            <p:nvPr/>
          </p:nvSpPr>
          <p:spPr bwMode="auto">
            <a:xfrm>
              <a:off x="2501" y="3310"/>
              <a:ext cx="17" cy="15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407" name="Oval 5894"/>
            <p:cNvSpPr>
              <a:spLocks noChangeArrowheads="1"/>
            </p:cNvSpPr>
            <p:nvPr/>
          </p:nvSpPr>
          <p:spPr bwMode="auto">
            <a:xfrm>
              <a:off x="2501" y="3313"/>
              <a:ext cx="17" cy="16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408" name="Oval 5895"/>
            <p:cNvSpPr>
              <a:spLocks noChangeArrowheads="1"/>
            </p:cNvSpPr>
            <p:nvPr/>
          </p:nvSpPr>
          <p:spPr bwMode="auto">
            <a:xfrm>
              <a:off x="2499" y="3322"/>
              <a:ext cx="17" cy="16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409" name="Oval 5896"/>
            <p:cNvSpPr>
              <a:spLocks noChangeArrowheads="1"/>
            </p:cNvSpPr>
            <p:nvPr/>
          </p:nvSpPr>
          <p:spPr bwMode="auto">
            <a:xfrm>
              <a:off x="2499" y="3328"/>
              <a:ext cx="17" cy="15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410" name="Oval 5897"/>
            <p:cNvSpPr>
              <a:spLocks noChangeArrowheads="1"/>
            </p:cNvSpPr>
            <p:nvPr/>
          </p:nvSpPr>
          <p:spPr bwMode="auto">
            <a:xfrm>
              <a:off x="2499" y="3337"/>
              <a:ext cx="17" cy="16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411" name="Oval 5898"/>
            <p:cNvSpPr>
              <a:spLocks noChangeArrowheads="1"/>
            </p:cNvSpPr>
            <p:nvPr/>
          </p:nvSpPr>
          <p:spPr bwMode="auto">
            <a:xfrm>
              <a:off x="2499" y="3346"/>
              <a:ext cx="17" cy="15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412" name="Oval 5899"/>
            <p:cNvSpPr>
              <a:spLocks noChangeArrowheads="1"/>
            </p:cNvSpPr>
            <p:nvPr/>
          </p:nvSpPr>
          <p:spPr bwMode="auto">
            <a:xfrm>
              <a:off x="2499" y="3353"/>
              <a:ext cx="17" cy="16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413" name="Oval 5900"/>
            <p:cNvSpPr>
              <a:spLocks noChangeArrowheads="1"/>
            </p:cNvSpPr>
            <p:nvPr/>
          </p:nvSpPr>
          <p:spPr bwMode="auto">
            <a:xfrm>
              <a:off x="2499" y="3362"/>
              <a:ext cx="17" cy="16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414" name="Oval 5901"/>
            <p:cNvSpPr>
              <a:spLocks noChangeArrowheads="1"/>
            </p:cNvSpPr>
            <p:nvPr/>
          </p:nvSpPr>
          <p:spPr bwMode="auto">
            <a:xfrm>
              <a:off x="2499" y="3370"/>
              <a:ext cx="17" cy="16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415" name="Oval 5902"/>
            <p:cNvSpPr>
              <a:spLocks noChangeArrowheads="1"/>
            </p:cNvSpPr>
            <p:nvPr/>
          </p:nvSpPr>
          <p:spPr bwMode="auto">
            <a:xfrm>
              <a:off x="2499" y="3379"/>
              <a:ext cx="17" cy="16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416" name="Oval 5903"/>
            <p:cNvSpPr>
              <a:spLocks noChangeArrowheads="1"/>
            </p:cNvSpPr>
            <p:nvPr/>
          </p:nvSpPr>
          <p:spPr bwMode="auto">
            <a:xfrm>
              <a:off x="2499" y="3382"/>
              <a:ext cx="17" cy="16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417" name="Oval 5904"/>
            <p:cNvSpPr>
              <a:spLocks noChangeArrowheads="1"/>
            </p:cNvSpPr>
            <p:nvPr/>
          </p:nvSpPr>
          <p:spPr bwMode="auto">
            <a:xfrm>
              <a:off x="2499" y="3392"/>
              <a:ext cx="17" cy="16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418" name="Oval 5905"/>
            <p:cNvSpPr>
              <a:spLocks noChangeArrowheads="1"/>
            </p:cNvSpPr>
            <p:nvPr/>
          </p:nvSpPr>
          <p:spPr bwMode="auto">
            <a:xfrm>
              <a:off x="2499" y="3397"/>
              <a:ext cx="17" cy="16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419" name="Oval 5906"/>
            <p:cNvSpPr>
              <a:spLocks noChangeArrowheads="1"/>
            </p:cNvSpPr>
            <p:nvPr/>
          </p:nvSpPr>
          <p:spPr bwMode="auto">
            <a:xfrm>
              <a:off x="2499" y="3407"/>
              <a:ext cx="17" cy="15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420" name="Oval 5907"/>
            <p:cNvSpPr>
              <a:spLocks noChangeArrowheads="1"/>
            </p:cNvSpPr>
            <p:nvPr/>
          </p:nvSpPr>
          <p:spPr bwMode="auto">
            <a:xfrm>
              <a:off x="2499" y="3414"/>
              <a:ext cx="17" cy="16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421" name="Oval 5908"/>
            <p:cNvSpPr>
              <a:spLocks noChangeArrowheads="1"/>
            </p:cNvSpPr>
            <p:nvPr/>
          </p:nvSpPr>
          <p:spPr bwMode="auto">
            <a:xfrm>
              <a:off x="2501" y="3423"/>
              <a:ext cx="17" cy="15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422" name="Oval 5909"/>
            <p:cNvSpPr>
              <a:spLocks noChangeArrowheads="1"/>
            </p:cNvSpPr>
            <p:nvPr/>
          </p:nvSpPr>
          <p:spPr bwMode="auto">
            <a:xfrm>
              <a:off x="2499" y="3427"/>
              <a:ext cx="17" cy="15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423" name="Oval 5910"/>
            <p:cNvSpPr>
              <a:spLocks noChangeArrowheads="1"/>
            </p:cNvSpPr>
            <p:nvPr/>
          </p:nvSpPr>
          <p:spPr bwMode="auto">
            <a:xfrm>
              <a:off x="2501" y="3434"/>
              <a:ext cx="17" cy="16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424" name="Oval 5911"/>
            <p:cNvSpPr>
              <a:spLocks noChangeArrowheads="1"/>
            </p:cNvSpPr>
            <p:nvPr/>
          </p:nvSpPr>
          <p:spPr bwMode="auto">
            <a:xfrm>
              <a:off x="2499" y="3437"/>
              <a:ext cx="17" cy="16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425" name="Oval 5912"/>
            <p:cNvSpPr>
              <a:spLocks noChangeArrowheads="1"/>
            </p:cNvSpPr>
            <p:nvPr/>
          </p:nvSpPr>
          <p:spPr bwMode="auto">
            <a:xfrm>
              <a:off x="2499" y="3447"/>
              <a:ext cx="17" cy="15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426" name="Oval 5913"/>
            <p:cNvSpPr>
              <a:spLocks noChangeArrowheads="1"/>
            </p:cNvSpPr>
            <p:nvPr/>
          </p:nvSpPr>
          <p:spPr bwMode="auto">
            <a:xfrm>
              <a:off x="2499" y="3452"/>
              <a:ext cx="17" cy="16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427" name="Oval 5914"/>
            <p:cNvSpPr>
              <a:spLocks noChangeArrowheads="1"/>
            </p:cNvSpPr>
            <p:nvPr/>
          </p:nvSpPr>
          <p:spPr bwMode="auto">
            <a:xfrm>
              <a:off x="2504" y="3215"/>
              <a:ext cx="17" cy="16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428" name="Oval 5915"/>
            <p:cNvSpPr>
              <a:spLocks noChangeArrowheads="1"/>
            </p:cNvSpPr>
            <p:nvPr/>
          </p:nvSpPr>
          <p:spPr bwMode="auto">
            <a:xfrm>
              <a:off x="2501" y="3241"/>
              <a:ext cx="17" cy="15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429" name="Oval 5916"/>
            <p:cNvSpPr>
              <a:spLocks noChangeArrowheads="1"/>
            </p:cNvSpPr>
            <p:nvPr/>
          </p:nvSpPr>
          <p:spPr bwMode="auto">
            <a:xfrm>
              <a:off x="2508" y="3207"/>
              <a:ext cx="17" cy="16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430" name="Oval 5917"/>
            <p:cNvSpPr>
              <a:spLocks noChangeArrowheads="1"/>
            </p:cNvSpPr>
            <p:nvPr/>
          </p:nvSpPr>
          <p:spPr bwMode="auto">
            <a:xfrm>
              <a:off x="2513" y="3198"/>
              <a:ext cx="16" cy="15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431" name="Oval 5918"/>
            <p:cNvSpPr>
              <a:spLocks noChangeArrowheads="1"/>
            </p:cNvSpPr>
            <p:nvPr/>
          </p:nvSpPr>
          <p:spPr bwMode="auto">
            <a:xfrm>
              <a:off x="2517" y="3191"/>
              <a:ext cx="16" cy="15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432" name="Oval 5919"/>
            <p:cNvSpPr>
              <a:spLocks noChangeArrowheads="1"/>
            </p:cNvSpPr>
            <p:nvPr/>
          </p:nvSpPr>
          <p:spPr bwMode="auto">
            <a:xfrm>
              <a:off x="2521" y="3184"/>
              <a:ext cx="16" cy="15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433" name="Oval 5920"/>
            <p:cNvSpPr>
              <a:spLocks noChangeArrowheads="1"/>
            </p:cNvSpPr>
            <p:nvPr/>
          </p:nvSpPr>
          <p:spPr bwMode="auto">
            <a:xfrm>
              <a:off x="2523" y="3179"/>
              <a:ext cx="16" cy="16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434" name="Oval 5921"/>
            <p:cNvSpPr>
              <a:spLocks noChangeArrowheads="1"/>
            </p:cNvSpPr>
            <p:nvPr/>
          </p:nvSpPr>
          <p:spPr bwMode="auto">
            <a:xfrm>
              <a:off x="2529" y="3174"/>
              <a:ext cx="16" cy="16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435" name="Oval 5922"/>
            <p:cNvSpPr>
              <a:spLocks noChangeArrowheads="1"/>
            </p:cNvSpPr>
            <p:nvPr/>
          </p:nvSpPr>
          <p:spPr bwMode="auto">
            <a:xfrm>
              <a:off x="2532" y="3169"/>
              <a:ext cx="17" cy="16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436" name="Oval 5923"/>
            <p:cNvSpPr>
              <a:spLocks noChangeArrowheads="1"/>
            </p:cNvSpPr>
            <p:nvPr/>
          </p:nvSpPr>
          <p:spPr bwMode="auto">
            <a:xfrm>
              <a:off x="2538" y="3164"/>
              <a:ext cx="17" cy="14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437" name="Oval 5924"/>
            <p:cNvSpPr>
              <a:spLocks noChangeArrowheads="1"/>
            </p:cNvSpPr>
            <p:nvPr/>
          </p:nvSpPr>
          <p:spPr bwMode="auto">
            <a:xfrm>
              <a:off x="2544" y="3157"/>
              <a:ext cx="16" cy="16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438" name="Oval 5925"/>
            <p:cNvSpPr>
              <a:spLocks noChangeArrowheads="1"/>
            </p:cNvSpPr>
            <p:nvPr/>
          </p:nvSpPr>
          <p:spPr bwMode="auto">
            <a:xfrm>
              <a:off x="2550" y="3150"/>
              <a:ext cx="16" cy="16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439" name="Oval 5926"/>
            <p:cNvSpPr>
              <a:spLocks noChangeArrowheads="1"/>
            </p:cNvSpPr>
            <p:nvPr/>
          </p:nvSpPr>
          <p:spPr bwMode="auto">
            <a:xfrm>
              <a:off x="2556" y="3145"/>
              <a:ext cx="16" cy="16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440" name="Oval 5927"/>
            <p:cNvSpPr>
              <a:spLocks noChangeArrowheads="1"/>
            </p:cNvSpPr>
            <p:nvPr/>
          </p:nvSpPr>
          <p:spPr bwMode="auto">
            <a:xfrm>
              <a:off x="2561" y="3137"/>
              <a:ext cx="17" cy="16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441" name="Oval 5928"/>
            <p:cNvSpPr>
              <a:spLocks noChangeArrowheads="1"/>
            </p:cNvSpPr>
            <p:nvPr/>
          </p:nvSpPr>
          <p:spPr bwMode="auto">
            <a:xfrm>
              <a:off x="2571" y="3132"/>
              <a:ext cx="17" cy="16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442" name="Oval 5929"/>
            <p:cNvSpPr>
              <a:spLocks noChangeArrowheads="1"/>
            </p:cNvSpPr>
            <p:nvPr/>
          </p:nvSpPr>
          <p:spPr bwMode="auto">
            <a:xfrm>
              <a:off x="2581" y="3130"/>
              <a:ext cx="16" cy="16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443" name="Oval 5930"/>
            <p:cNvSpPr>
              <a:spLocks noChangeArrowheads="1"/>
            </p:cNvSpPr>
            <p:nvPr/>
          </p:nvSpPr>
          <p:spPr bwMode="auto">
            <a:xfrm>
              <a:off x="2590" y="3129"/>
              <a:ext cx="17" cy="15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444" name="Oval 5931"/>
            <p:cNvSpPr>
              <a:spLocks noChangeArrowheads="1"/>
            </p:cNvSpPr>
            <p:nvPr/>
          </p:nvSpPr>
          <p:spPr bwMode="auto">
            <a:xfrm>
              <a:off x="2600" y="3129"/>
              <a:ext cx="17" cy="15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445" name="Oval 5932"/>
            <p:cNvSpPr>
              <a:spLocks noChangeArrowheads="1"/>
            </p:cNvSpPr>
            <p:nvPr/>
          </p:nvSpPr>
          <p:spPr bwMode="auto">
            <a:xfrm>
              <a:off x="2607" y="3132"/>
              <a:ext cx="16" cy="16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446" name="Oval 5933"/>
            <p:cNvSpPr>
              <a:spLocks noChangeArrowheads="1"/>
            </p:cNvSpPr>
            <p:nvPr/>
          </p:nvSpPr>
          <p:spPr bwMode="auto">
            <a:xfrm>
              <a:off x="2614" y="3137"/>
              <a:ext cx="16" cy="16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447" name="Oval 5934"/>
            <p:cNvSpPr>
              <a:spLocks noChangeArrowheads="1"/>
            </p:cNvSpPr>
            <p:nvPr/>
          </p:nvSpPr>
          <p:spPr bwMode="auto">
            <a:xfrm>
              <a:off x="2619" y="3143"/>
              <a:ext cx="17" cy="15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448" name="Oval 5935"/>
            <p:cNvSpPr>
              <a:spLocks noChangeArrowheads="1"/>
            </p:cNvSpPr>
            <p:nvPr/>
          </p:nvSpPr>
          <p:spPr bwMode="auto">
            <a:xfrm>
              <a:off x="2625" y="3152"/>
              <a:ext cx="17" cy="16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449" name="Oval 5936"/>
            <p:cNvSpPr>
              <a:spLocks noChangeArrowheads="1"/>
            </p:cNvSpPr>
            <p:nvPr/>
          </p:nvSpPr>
          <p:spPr bwMode="auto">
            <a:xfrm>
              <a:off x="2629" y="3162"/>
              <a:ext cx="17" cy="15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450" name="Oval 5937"/>
            <p:cNvSpPr>
              <a:spLocks noChangeArrowheads="1"/>
            </p:cNvSpPr>
            <p:nvPr/>
          </p:nvSpPr>
          <p:spPr bwMode="auto">
            <a:xfrm>
              <a:off x="2631" y="3170"/>
              <a:ext cx="17" cy="15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451" name="Oval 5938"/>
            <p:cNvSpPr>
              <a:spLocks noChangeArrowheads="1"/>
            </p:cNvSpPr>
            <p:nvPr/>
          </p:nvSpPr>
          <p:spPr bwMode="auto">
            <a:xfrm>
              <a:off x="2632" y="3183"/>
              <a:ext cx="17" cy="15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452" name="Oval 5939"/>
            <p:cNvSpPr>
              <a:spLocks noChangeArrowheads="1"/>
            </p:cNvSpPr>
            <p:nvPr/>
          </p:nvSpPr>
          <p:spPr bwMode="auto">
            <a:xfrm>
              <a:off x="2632" y="3192"/>
              <a:ext cx="17" cy="15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453" name="Oval 5940"/>
            <p:cNvSpPr>
              <a:spLocks noChangeArrowheads="1"/>
            </p:cNvSpPr>
            <p:nvPr/>
          </p:nvSpPr>
          <p:spPr bwMode="auto">
            <a:xfrm>
              <a:off x="2632" y="3201"/>
              <a:ext cx="17" cy="15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454" name="Oval 5941"/>
            <p:cNvSpPr>
              <a:spLocks noChangeArrowheads="1"/>
            </p:cNvSpPr>
            <p:nvPr/>
          </p:nvSpPr>
          <p:spPr bwMode="auto">
            <a:xfrm>
              <a:off x="2631" y="3210"/>
              <a:ext cx="17" cy="16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455" name="Oval 5942"/>
            <p:cNvSpPr>
              <a:spLocks noChangeArrowheads="1"/>
            </p:cNvSpPr>
            <p:nvPr/>
          </p:nvSpPr>
          <p:spPr bwMode="auto">
            <a:xfrm>
              <a:off x="2630" y="3219"/>
              <a:ext cx="17" cy="15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456" name="Oval 5943"/>
            <p:cNvSpPr>
              <a:spLocks noChangeArrowheads="1"/>
            </p:cNvSpPr>
            <p:nvPr/>
          </p:nvSpPr>
          <p:spPr bwMode="auto">
            <a:xfrm>
              <a:off x="2630" y="3228"/>
              <a:ext cx="17" cy="16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457" name="Oval 5944"/>
            <p:cNvSpPr>
              <a:spLocks noChangeArrowheads="1"/>
            </p:cNvSpPr>
            <p:nvPr/>
          </p:nvSpPr>
          <p:spPr bwMode="auto">
            <a:xfrm>
              <a:off x="2630" y="3237"/>
              <a:ext cx="17" cy="16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458" name="Oval 5945"/>
            <p:cNvSpPr>
              <a:spLocks noChangeArrowheads="1"/>
            </p:cNvSpPr>
            <p:nvPr/>
          </p:nvSpPr>
          <p:spPr bwMode="auto">
            <a:xfrm>
              <a:off x="2631" y="3247"/>
              <a:ext cx="17" cy="15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459" name="Oval 5946"/>
            <p:cNvSpPr>
              <a:spLocks noChangeArrowheads="1"/>
            </p:cNvSpPr>
            <p:nvPr/>
          </p:nvSpPr>
          <p:spPr bwMode="auto">
            <a:xfrm>
              <a:off x="2630" y="3255"/>
              <a:ext cx="17" cy="16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460" name="Oval 5947"/>
            <p:cNvSpPr>
              <a:spLocks noChangeArrowheads="1"/>
            </p:cNvSpPr>
            <p:nvPr/>
          </p:nvSpPr>
          <p:spPr bwMode="auto">
            <a:xfrm>
              <a:off x="2630" y="3265"/>
              <a:ext cx="17" cy="15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461" name="Oval 5948"/>
            <p:cNvSpPr>
              <a:spLocks noChangeArrowheads="1"/>
            </p:cNvSpPr>
            <p:nvPr/>
          </p:nvSpPr>
          <p:spPr bwMode="auto">
            <a:xfrm>
              <a:off x="2630" y="3274"/>
              <a:ext cx="17" cy="16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462" name="Oval 5949"/>
            <p:cNvSpPr>
              <a:spLocks noChangeArrowheads="1"/>
            </p:cNvSpPr>
            <p:nvPr/>
          </p:nvSpPr>
          <p:spPr bwMode="auto">
            <a:xfrm>
              <a:off x="2632" y="3281"/>
              <a:ext cx="17" cy="16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463" name="Oval 5950"/>
            <p:cNvSpPr>
              <a:spLocks noChangeArrowheads="1"/>
            </p:cNvSpPr>
            <p:nvPr/>
          </p:nvSpPr>
          <p:spPr bwMode="auto">
            <a:xfrm>
              <a:off x="2636" y="3290"/>
              <a:ext cx="16" cy="16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464" name="Oval 5951"/>
            <p:cNvSpPr>
              <a:spLocks noChangeArrowheads="1"/>
            </p:cNvSpPr>
            <p:nvPr/>
          </p:nvSpPr>
          <p:spPr bwMode="auto">
            <a:xfrm>
              <a:off x="2644" y="3297"/>
              <a:ext cx="16" cy="16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465" name="Oval 5952"/>
            <p:cNvSpPr>
              <a:spLocks noChangeArrowheads="1"/>
            </p:cNvSpPr>
            <p:nvPr/>
          </p:nvSpPr>
          <p:spPr bwMode="auto">
            <a:xfrm>
              <a:off x="2653" y="3299"/>
              <a:ext cx="17" cy="16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466" name="Oval 5953"/>
            <p:cNvSpPr>
              <a:spLocks noChangeArrowheads="1"/>
            </p:cNvSpPr>
            <p:nvPr/>
          </p:nvSpPr>
          <p:spPr bwMode="auto">
            <a:xfrm>
              <a:off x="2665" y="3297"/>
              <a:ext cx="16" cy="16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467" name="Oval 5954"/>
            <p:cNvSpPr>
              <a:spLocks noChangeArrowheads="1"/>
            </p:cNvSpPr>
            <p:nvPr/>
          </p:nvSpPr>
          <p:spPr bwMode="auto">
            <a:xfrm>
              <a:off x="2673" y="3292"/>
              <a:ext cx="16" cy="16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468" name="Oval 5955"/>
            <p:cNvSpPr>
              <a:spLocks noChangeArrowheads="1"/>
            </p:cNvSpPr>
            <p:nvPr/>
          </p:nvSpPr>
          <p:spPr bwMode="auto">
            <a:xfrm>
              <a:off x="2680" y="3285"/>
              <a:ext cx="17" cy="15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469" name="Oval 5956"/>
            <p:cNvSpPr>
              <a:spLocks noChangeArrowheads="1"/>
            </p:cNvSpPr>
            <p:nvPr/>
          </p:nvSpPr>
          <p:spPr bwMode="auto">
            <a:xfrm>
              <a:off x="2688" y="3277"/>
              <a:ext cx="17" cy="16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470" name="Oval 5957"/>
            <p:cNvSpPr>
              <a:spLocks noChangeArrowheads="1"/>
            </p:cNvSpPr>
            <p:nvPr/>
          </p:nvSpPr>
          <p:spPr bwMode="auto">
            <a:xfrm>
              <a:off x="2696" y="3269"/>
              <a:ext cx="16" cy="15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471" name="Oval 5958"/>
            <p:cNvSpPr>
              <a:spLocks noChangeArrowheads="1"/>
            </p:cNvSpPr>
            <p:nvPr/>
          </p:nvSpPr>
          <p:spPr bwMode="auto">
            <a:xfrm>
              <a:off x="2702" y="3259"/>
              <a:ext cx="16" cy="16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472" name="Oval 5959"/>
            <p:cNvSpPr>
              <a:spLocks noChangeArrowheads="1"/>
            </p:cNvSpPr>
            <p:nvPr/>
          </p:nvSpPr>
          <p:spPr bwMode="auto">
            <a:xfrm>
              <a:off x="2706" y="3253"/>
              <a:ext cx="16" cy="16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473" name="Oval 5960"/>
            <p:cNvSpPr>
              <a:spLocks noChangeArrowheads="1"/>
            </p:cNvSpPr>
            <p:nvPr/>
          </p:nvSpPr>
          <p:spPr bwMode="auto">
            <a:xfrm>
              <a:off x="2711" y="3246"/>
              <a:ext cx="17" cy="15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474" name="Oval 5961"/>
            <p:cNvSpPr>
              <a:spLocks noChangeArrowheads="1"/>
            </p:cNvSpPr>
            <p:nvPr/>
          </p:nvSpPr>
          <p:spPr bwMode="auto">
            <a:xfrm>
              <a:off x="2713" y="3236"/>
              <a:ext cx="17" cy="16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475" name="Oval 5962"/>
            <p:cNvSpPr>
              <a:spLocks noChangeArrowheads="1"/>
            </p:cNvSpPr>
            <p:nvPr/>
          </p:nvSpPr>
          <p:spPr bwMode="auto">
            <a:xfrm>
              <a:off x="2717" y="3229"/>
              <a:ext cx="17" cy="16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476" name="Oval 5963"/>
            <p:cNvSpPr>
              <a:spLocks noChangeArrowheads="1"/>
            </p:cNvSpPr>
            <p:nvPr/>
          </p:nvSpPr>
          <p:spPr bwMode="auto">
            <a:xfrm>
              <a:off x="2721" y="3220"/>
              <a:ext cx="17" cy="15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477" name="Oval 5964"/>
            <p:cNvSpPr>
              <a:spLocks noChangeArrowheads="1"/>
            </p:cNvSpPr>
            <p:nvPr/>
          </p:nvSpPr>
          <p:spPr bwMode="auto">
            <a:xfrm>
              <a:off x="2361" y="3055"/>
              <a:ext cx="17" cy="15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478" name="Oval 5965"/>
            <p:cNvSpPr>
              <a:spLocks noChangeArrowheads="1"/>
            </p:cNvSpPr>
            <p:nvPr/>
          </p:nvSpPr>
          <p:spPr bwMode="auto">
            <a:xfrm>
              <a:off x="2353" y="3064"/>
              <a:ext cx="17" cy="15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479" name="Oval 5966"/>
            <p:cNvSpPr>
              <a:spLocks noChangeArrowheads="1"/>
            </p:cNvSpPr>
            <p:nvPr/>
          </p:nvSpPr>
          <p:spPr bwMode="auto">
            <a:xfrm>
              <a:off x="2346" y="3073"/>
              <a:ext cx="16" cy="14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480" name="Oval 5967"/>
            <p:cNvSpPr>
              <a:spLocks noChangeArrowheads="1"/>
            </p:cNvSpPr>
            <p:nvPr/>
          </p:nvSpPr>
          <p:spPr bwMode="auto">
            <a:xfrm>
              <a:off x="2340" y="3080"/>
              <a:ext cx="16" cy="14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481" name="Oval 5968"/>
            <p:cNvSpPr>
              <a:spLocks noChangeArrowheads="1"/>
            </p:cNvSpPr>
            <p:nvPr/>
          </p:nvSpPr>
          <p:spPr bwMode="auto">
            <a:xfrm>
              <a:off x="2334" y="3087"/>
              <a:ext cx="16" cy="14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482" name="Oval 5969"/>
            <p:cNvSpPr>
              <a:spLocks noChangeArrowheads="1"/>
            </p:cNvSpPr>
            <p:nvPr/>
          </p:nvSpPr>
          <p:spPr bwMode="auto">
            <a:xfrm>
              <a:off x="2326" y="3095"/>
              <a:ext cx="17" cy="15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483" name="Oval 5970"/>
            <p:cNvSpPr>
              <a:spLocks noChangeArrowheads="1"/>
            </p:cNvSpPr>
            <p:nvPr/>
          </p:nvSpPr>
          <p:spPr bwMode="auto">
            <a:xfrm>
              <a:off x="2856" y="3298"/>
              <a:ext cx="16" cy="15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484" name="Oval 5971"/>
            <p:cNvSpPr>
              <a:spLocks noChangeArrowheads="1"/>
            </p:cNvSpPr>
            <p:nvPr/>
          </p:nvSpPr>
          <p:spPr bwMode="auto">
            <a:xfrm>
              <a:off x="2864" y="3290"/>
              <a:ext cx="16" cy="14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485" name="Oval 5972"/>
            <p:cNvSpPr>
              <a:spLocks noChangeArrowheads="1"/>
            </p:cNvSpPr>
            <p:nvPr/>
          </p:nvSpPr>
          <p:spPr bwMode="auto">
            <a:xfrm>
              <a:off x="2869" y="3281"/>
              <a:ext cx="17" cy="15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486" name="Oval 5973"/>
            <p:cNvSpPr>
              <a:spLocks noChangeArrowheads="1"/>
            </p:cNvSpPr>
            <p:nvPr/>
          </p:nvSpPr>
          <p:spPr bwMode="auto">
            <a:xfrm>
              <a:off x="2877" y="3272"/>
              <a:ext cx="17" cy="15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487" name="Oval 5974"/>
            <p:cNvSpPr>
              <a:spLocks noChangeArrowheads="1"/>
            </p:cNvSpPr>
            <p:nvPr/>
          </p:nvSpPr>
          <p:spPr bwMode="auto">
            <a:xfrm>
              <a:off x="2885" y="3262"/>
              <a:ext cx="16" cy="14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488" name="Oval 5975"/>
            <p:cNvSpPr>
              <a:spLocks noChangeArrowheads="1"/>
            </p:cNvSpPr>
            <p:nvPr/>
          </p:nvSpPr>
          <p:spPr bwMode="auto">
            <a:xfrm>
              <a:off x="2893" y="3251"/>
              <a:ext cx="16" cy="15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489" name="Oval 5976"/>
            <p:cNvSpPr>
              <a:spLocks noChangeArrowheads="1"/>
            </p:cNvSpPr>
            <p:nvPr/>
          </p:nvSpPr>
          <p:spPr bwMode="auto">
            <a:xfrm>
              <a:off x="2899" y="3241"/>
              <a:ext cx="16" cy="14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490" name="Oval 5977"/>
            <p:cNvSpPr>
              <a:spLocks noChangeArrowheads="1"/>
            </p:cNvSpPr>
            <p:nvPr/>
          </p:nvSpPr>
          <p:spPr bwMode="auto">
            <a:xfrm>
              <a:off x="2902" y="3232"/>
              <a:ext cx="17" cy="15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491" name="Oval 5978"/>
            <p:cNvSpPr>
              <a:spLocks noChangeArrowheads="1"/>
            </p:cNvSpPr>
            <p:nvPr/>
          </p:nvSpPr>
          <p:spPr bwMode="auto">
            <a:xfrm>
              <a:off x="2908" y="3223"/>
              <a:ext cx="17" cy="15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492" name="Oval 5979"/>
            <p:cNvSpPr>
              <a:spLocks noChangeArrowheads="1"/>
            </p:cNvSpPr>
            <p:nvPr/>
          </p:nvSpPr>
          <p:spPr bwMode="auto">
            <a:xfrm>
              <a:off x="2914" y="3213"/>
              <a:ext cx="16" cy="14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493" name="Oval 5980"/>
            <p:cNvSpPr>
              <a:spLocks noChangeArrowheads="1"/>
            </p:cNvSpPr>
            <p:nvPr/>
          </p:nvSpPr>
          <p:spPr bwMode="auto">
            <a:xfrm>
              <a:off x="2918" y="3202"/>
              <a:ext cx="16" cy="15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494" name="Oval 5981"/>
            <p:cNvSpPr>
              <a:spLocks noChangeArrowheads="1"/>
            </p:cNvSpPr>
            <p:nvPr/>
          </p:nvSpPr>
          <p:spPr bwMode="auto">
            <a:xfrm>
              <a:off x="2922" y="3193"/>
              <a:ext cx="16" cy="15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495" name="Oval 5982"/>
            <p:cNvSpPr>
              <a:spLocks noChangeArrowheads="1"/>
            </p:cNvSpPr>
            <p:nvPr/>
          </p:nvSpPr>
          <p:spPr bwMode="auto">
            <a:xfrm>
              <a:off x="2926" y="3185"/>
              <a:ext cx="16" cy="14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496" name="Oval 5983"/>
            <p:cNvSpPr>
              <a:spLocks noChangeArrowheads="1"/>
            </p:cNvSpPr>
            <p:nvPr/>
          </p:nvSpPr>
          <p:spPr bwMode="auto">
            <a:xfrm>
              <a:off x="2931" y="3174"/>
              <a:ext cx="17" cy="15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497" name="Oval 5984"/>
            <p:cNvSpPr>
              <a:spLocks noChangeArrowheads="1"/>
            </p:cNvSpPr>
            <p:nvPr/>
          </p:nvSpPr>
          <p:spPr bwMode="auto">
            <a:xfrm>
              <a:off x="2935" y="3164"/>
              <a:ext cx="17" cy="14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498" name="Oval 5985"/>
            <p:cNvSpPr>
              <a:spLocks noChangeArrowheads="1"/>
            </p:cNvSpPr>
            <p:nvPr/>
          </p:nvSpPr>
          <p:spPr bwMode="auto">
            <a:xfrm>
              <a:off x="2939" y="3153"/>
              <a:ext cx="17" cy="15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499" name="Oval 5986"/>
            <p:cNvSpPr>
              <a:spLocks noChangeArrowheads="1"/>
            </p:cNvSpPr>
            <p:nvPr/>
          </p:nvSpPr>
          <p:spPr bwMode="auto">
            <a:xfrm>
              <a:off x="2943" y="3143"/>
              <a:ext cx="17" cy="14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500" name="Oval 5987"/>
            <p:cNvSpPr>
              <a:spLocks noChangeArrowheads="1"/>
            </p:cNvSpPr>
            <p:nvPr/>
          </p:nvSpPr>
          <p:spPr bwMode="auto">
            <a:xfrm>
              <a:off x="2947" y="3132"/>
              <a:ext cx="16" cy="15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501" name="Oval 5988"/>
            <p:cNvSpPr>
              <a:spLocks noChangeArrowheads="1"/>
            </p:cNvSpPr>
            <p:nvPr/>
          </p:nvSpPr>
          <p:spPr bwMode="auto">
            <a:xfrm>
              <a:off x="2947" y="3120"/>
              <a:ext cx="16" cy="15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502" name="Oval 5989"/>
            <p:cNvSpPr>
              <a:spLocks noChangeArrowheads="1"/>
            </p:cNvSpPr>
            <p:nvPr/>
          </p:nvSpPr>
          <p:spPr bwMode="auto">
            <a:xfrm>
              <a:off x="2947" y="3108"/>
              <a:ext cx="16" cy="14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503" name="Oval 5990"/>
            <p:cNvSpPr>
              <a:spLocks noChangeArrowheads="1"/>
            </p:cNvSpPr>
            <p:nvPr/>
          </p:nvSpPr>
          <p:spPr bwMode="auto">
            <a:xfrm>
              <a:off x="2943" y="3097"/>
              <a:ext cx="17" cy="15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504" name="Oval 5991"/>
            <p:cNvSpPr>
              <a:spLocks noChangeArrowheads="1"/>
            </p:cNvSpPr>
            <p:nvPr/>
          </p:nvSpPr>
          <p:spPr bwMode="auto">
            <a:xfrm>
              <a:off x="2933" y="3090"/>
              <a:ext cx="17" cy="15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505" name="Oval 5992"/>
            <p:cNvSpPr>
              <a:spLocks noChangeArrowheads="1"/>
            </p:cNvSpPr>
            <p:nvPr/>
          </p:nvSpPr>
          <p:spPr bwMode="auto">
            <a:xfrm>
              <a:off x="2924" y="3092"/>
              <a:ext cx="16" cy="15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506" name="Oval 5993"/>
            <p:cNvSpPr>
              <a:spLocks noChangeArrowheads="1"/>
            </p:cNvSpPr>
            <p:nvPr/>
          </p:nvSpPr>
          <p:spPr bwMode="auto">
            <a:xfrm>
              <a:off x="2918" y="3099"/>
              <a:ext cx="16" cy="15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507" name="Oval 5994"/>
            <p:cNvSpPr>
              <a:spLocks noChangeArrowheads="1"/>
            </p:cNvSpPr>
            <p:nvPr/>
          </p:nvSpPr>
          <p:spPr bwMode="auto">
            <a:xfrm>
              <a:off x="2918" y="3108"/>
              <a:ext cx="16" cy="14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508" name="Oval 5995"/>
            <p:cNvSpPr>
              <a:spLocks noChangeArrowheads="1"/>
            </p:cNvSpPr>
            <p:nvPr/>
          </p:nvSpPr>
          <p:spPr bwMode="auto">
            <a:xfrm>
              <a:off x="2922" y="3116"/>
              <a:ext cx="16" cy="15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509" name="Oval 5996"/>
            <p:cNvSpPr>
              <a:spLocks noChangeArrowheads="1"/>
            </p:cNvSpPr>
            <p:nvPr/>
          </p:nvSpPr>
          <p:spPr bwMode="auto">
            <a:xfrm>
              <a:off x="2930" y="3122"/>
              <a:ext cx="16" cy="14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510" name="Oval 5997"/>
            <p:cNvSpPr>
              <a:spLocks noChangeArrowheads="1"/>
            </p:cNvSpPr>
            <p:nvPr/>
          </p:nvSpPr>
          <p:spPr bwMode="auto">
            <a:xfrm>
              <a:off x="2935" y="3127"/>
              <a:ext cx="17" cy="15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511" name="Oval 5998"/>
            <p:cNvSpPr>
              <a:spLocks noChangeArrowheads="1"/>
            </p:cNvSpPr>
            <p:nvPr/>
          </p:nvSpPr>
          <p:spPr bwMode="auto">
            <a:xfrm>
              <a:off x="2943" y="3132"/>
              <a:ext cx="17" cy="15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512" name="Oval 5999"/>
            <p:cNvSpPr>
              <a:spLocks noChangeArrowheads="1"/>
            </p:cNvSpPr>
            <p:nvPr/>
          </p:nvSpPr>
          <p:spPr bwMode="auto">
            <a:xfrm>
              <a:off x="2955" y="3139"/>
              <a:ext cx="16" cy="15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513" name="Oval 6000"/>
            <p:cNvSpPr>
              <a:spLocks noChangeArrowheads="1"/>
            </p:cNvSpPr>
            <p:nvPr/>
          </p:nvSpPr>
          <p:spPr bwMode="auto">
            <a:xfrm>
              <a:off x="2962" y="3144"/>
              <a:ext cx="17" cy="15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514" name="Oval 6001"/>
            <p:cNvSpPr>
              <a:spLocks noChangeArrowheads="1"/>
            </p:cNvSpPr>
            <p:nvPr/>
          </p:nvSpPr>
          <p:spPr bwMode="auto">
            <a:xfrm>
              <a:off x="2970" y="3150"/>
              <a:ext cx="17" cy="14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515" name="Oval 6002"/>
            <p:cNvSpPr>
              <a:spLocks noChangeArrowheads="1"/>
            </p:cNvSpPr>
            <p:nvPr/>
          </p:nvSpPr>
          <p:spPr bwMode="auto">
            <a:xfrm>
              <a:off x="2978" y="3157"/>
              <a:ext cx="16" cy="14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516" name="Oval 6003"/>
            <p:cNvSpPr>
              <a:spLocks noChangeArrowheads="1"/>
            </p:cNvSpPr>
            <p:nvPr/>
          </p:nvSpPr>
          <p:spPr bwMode="auto">
            <a:xfrm>
              <a:off x="2984" y="3162"/>
              <a:ext cx="16" cy="15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517" name="Oval 6004"/>
            <p:cNvSpPr>
              <a:spLocks noChangeArrowheads="1"/>
            </p:cNvSpPr>
            <p:nvPr/>
          </p:nvSpPr>
          <p:spPr bwMode="auto">
            <a:xfrm>
              <a:off x="2993" y="3169"/>
              <a:ext cx="17" cy="15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518" name="Oval 6005"/>
            <p:cNvSpPr>
              <a:spLocks noChangeArrowheads="1"/>
            </p:cNvSpPr>
            <p:nvPr/>
          </p:nvSpPr>
          <p:spPr bwMode="auto">
            <a:xfrm>
              <a:off x="3001" y="3178"/>
              <a:ext cx="17" cy="14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519" name="Oval 6006"/>
            <p:cNvSpPr>
              <a:spLocks noChangeArrowheads="1"/>
            </p:cNvSpPr>
            <p:nvPr/>
          </p:nvSpPr>
          <p:spPr bwMode="auto">
            <a:xfrm>
              <a:off x="3007" y="3185"/>
              <a:ext cx="16" cy="14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520" name="Oval 6007"/>
            <p:cNvSpPr>
              <a:spLocks noChangeArrowheads="1"/>
            </p:cNvSpPr>
            <p:nvPr/>
          </p:nvSpPr>
          <p:spPr bwMode="auto">
            <a:xfrm>
              <a:off x="3011" y="3192"/>
              <a:ext cx="16" cy="14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521" name="Oval 6008"/>
            <p:cNvSpPr>
              <a:spLocks noChangeArrowheads="1"/>
            </p:cNvSpPr>
            <p:nvPr/>
          </p:nvSpPr>
          <p:spPr bwMode="auto">
            <a:xfrm>
              <a:off x="3015" y="3199"/>
              <a:ext cx="16" cy="14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522" name="Oval 6009"/>
            <p:cNvSpPr>
              <a:spLocks noChangeArrowheads="1"/>
            </p:cNvSpPr>
            <p:nvPr/>
          </p:nvSpPr>
          <p:spPr bwMode="auto">
            <a:xfrm>
              <a:off x="3019" y="3209"/>
              <a:ext cx="16" cy="15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523" name="Oval 6010"/>
            <p:cNvSpPr>
              <a:spLocks noChangeArrowheads="1"/>
            </p:cNvSpPr>
            <p:nvPr/>
          </p:nvSpPr>
          <p:spPr bwMode="auto">
            <a:xfrm>
              <a:off x="3022" y="3220"/>
              <a:ext cx="17" cy="14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524" name="Oval 6011"/>
            <p:cNvSpPr>
              <a:spLocks noChangeArrowheads="1"/>
            </p:cNvSpPr>
            <p:nvPr/>
          </p:nvSpPr>
          <p:spPr bwMode="auto">
            <a:xfrm>
              <a:off x="3024" y="3230"/>
              <a:ext cx="17" cy="15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525" name="Oval 6012"/>
            <p:cNvSpPr>
              <a:spLocks noChangeArrowheads="1"/>
            </p:cNvSpPr>
            <p:nvPr/>
          </p:nvSpPr>
          <p:spPr bwMode="auto">
            <a:xfrm>
              <a:off x="3024" y="3239"/>
              <a:ext cx="17" cy="15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526" name="Oval 6013"/>
            <p:cNvSpPr>
              <a:spLocks noChangeArrowheads="1"/>
            </p:cNvSpPr>
            <p:nvPr/>
          </p:nvSpPr>
          <p:spPr bwMode="auto">
            <a:xfrm>
              <a:off x="3022" y="3249"/>
              <a:ext cx="17" cy="15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527" name="Oval 6014"/>
            <p:cNvSpPr>
              <a:spLocks noChangeArrowheads="1"/>
            </p:cNvSpPr>
            <p:nvPr/>
          </p:nvSpPr>
          <p:spPr bwMode="auto">
            <a:xfrm>
              <a:off x="3019" y="3260"/>
              <a:ext cx="16" cy="15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528" name="Oval 6015"/>
            <p:cNvSpPr>
              <a:spLocks noChangeArrowheads="1"/>
            </p:cNvSpPr>
            <p:nvPr/>
          </p:nvSpPr>
          <p:spPr bwMode="auto">
            <a:xfrm>
              <a:off x="3013" y="3270"/>
              <a:ext cx="16" cy="15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529" name="Oval 6016"/>
            <p:cNvSpPr>
              <a:spLocks noChangeArrowheads="1"/>
            </p:cNvSpPr>
            <p:nvPr/>
          </p:nvSpPr>
          <p:spPr bwMode="auto">
            <a:xfrm>
              <a:off x="3007" y="3276"/>
              <a:ext cx="16" cy="14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530" name="Oval 6017"/>
            <p:cNvSpPr>
              <a:spLocks noChangeArrowheads="1"/>
            </p:cNvSpPr>
            <p:nvPr/>
          </p:nvSpPr>
          <p:spPr bwMode="auto">
            <a:xfrm>
              <a:off x="2999" y="3283"/>
              <a:ext cx="17" cy="14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531" name="Oval 6018"/>
            <p:cNvSpPr>
              <a:spLocks noChangeArrowheads="1"/>
            </p:cNvSpPr>
            <p:nvPr/>
          </p:nvSpPr>
          <p:spPr bwMode="auto">
            <a:xfrm>
              <a:off x="2991" y="3288"/>
              <a:ext cx="17" cy="15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532" name="Oval 6019"/>
            <p:cNvSpPr>
              <a:spLocks noChangeArrowheads="1"/>
            </p:cNvSpPr>
            <p:nvPr/>
          </p:nvSpPr>
          <p:spPr bwMode="auto">
            <a:xfrm>
              <a:off x="2984" y="3291"/>
              <a:ext cx="16" cy="15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533" name="Oval 6020"/>
            <p:cNvSpPr>
              <a:spLocks noChangeArrowheads="1"/>
            </p:cNvSpPr>
            <p:nvPr/>
          </p:nvSpPr>
          <p:spPr bwMode="auto">
            <a:xfrm>
              <a:off x="2974" y="3295"/>
              <a:ext cx="16" cy="15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534" name="Oval 6021"/>
            <p:cNvSpPr>
              <a:spLocks noChangeArrowheads="1"/>
            </p:cNvSpPr>
            <p:nvPr/>
          </p:nvSpPr>
          <p:spPr bwMode="auto">
            <a:xfrm>
              <a:off x="2964" y="3295"/>
              <a:ext cx="17" cy="15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535" name="Oval 6022"/>
            <p:cNvSpPr>
              <a:spLocks noChangeArrowheads="1"/>
            </p:cNvSpPr>
            <p:nvPr/>
          </p:nvSpPr>
          <p:spPr bwMode="auto">
            <a:xfrm>
              <a:off x="2953" y="3295"/>
              <a:ext cx="16" cy="15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536" name="Oval 6023"/>
            <p:cNvSpPr>
              <a:spLocks noChangeArrowheads="1"/>
            </p:cNvSpPr>
            <p:nvPr/>
          </p:nvSpPr>
          <p:spPr bwMode="auto">
            <a:xfrm>
              <a:off x="2943" y="3293"/>
              <a:ext cx="17" cy="15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537" name="Oval 6024"/>
            <p:cNvSpPr>
              <a:spLocks noChangeArrowheads="1"/>
            </p:cNvSpPr>
            <p:nvPr/>
          </p:nvSpPr>
          <p:spPr bwMode="auto">
            <a:xfrm>
              <a:off x="2931" y="3290"/>
              <a:ext cx="17" cy="14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538" name="Oval 6025"/>
            <p:cNvSpPr>
              <a:spLocks noChangeArrowheads="1"/>
            </p:cNvSpPr>
            <p:nvPr/>
          </p:nvSpPr>
          <p:spPr bwMode="auto">
            <a:xfrm>
              <a:off x="2924" y="3286"/>
              <a:ext cx="16" cy="15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539" name="Oval 6026"/>
            <p:cNvSpPr>
              <a:spLocks noChangeArrowheads="1"/>
            </p:cNvSpPr>
            <p:nvPr/>
          </p:nvSpPr>
          <p:spPr bwMode="auto">
            <a:xfrm>
              <a:off x="2916" y="3281"/>
              <a:ext cx="16" cy="15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540" name="Oval 6027"/>
            <p:cNvSpPr>
              <a:spLocks noChangeArrowheads="1"/>
            </p:cNvSpPr>
            <p:nvPr/>
          </p:nvSpPr>
          <p:spPr bwMode="auto">
            <a:xfrm>
              <a:off x="3024" y="3263"/>
              <a:ext cx="23" cy="20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541" name="Oval 6028"/>
            <p:cNvSpPr>
              <a:spLocks noChangeArrowheads="1"/>
            </p:cNvSpPr>
            <p:nvPr/>
          </p:nvSpPr>
          <p:spPr bwMode="auto">
            <a:xfrm>
              <a:off x="3042" y="3258"/>
              <a:ext cx="22" cy="20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542" name="Oval 6029"/>
            <p:cNvSpPr>
              <a:spLocks noChangeArrowheads="1"/>
            </p:cNvSpPr>
            <p:nvPr/>
          </p:nvSpPr>
          <p:spPr bwMode="auto">
            <a:xfrm>
              <a:off x="3063" y="3260"/>
              <a:ext cx="22" cy="20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543" name="Oval 6030"/>
            <p:cNvSpPr>
              <a:spLocks noChangeArrowheads="1"/>
            </p:cNvSpPr>
            <p:nvPr/>
          </p:nvSpPr>
          <p:spPr bwMode="auto">
            <a:xfrm>
              <a:off x="3075" y="3248"/>
              <a:ext cx="22" cy="20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544" name="Oval 6031"/>
            <p:cNvSpPr>
              <a:spLocks noChangeArrowheads="1"/>
            </p:cNvSpPr>
            <p:nvPr/>
          </p:nvSpPr>
          <p:spPr bwMode="auto">
            <a:xfrm>
              <a:off x="3092" y="3237"/>
              <a:ext cx="22" cy="20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545" name="Oval 6032"/>
            <p:cNvSpPr>
              <a:spLocks noChangeArrowheads="1"/>
            </p:cNvSpPr>
            <p:nvPr/>
          </p:nvSpPr>
          <p:spPr bwMode="auto">
            <a:xfrm>
              <a:off x="3110" y="3227"/>
              <a:ext cx="22" cy="20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546" name="Oval 6033"/>
            <p:cNvSpPr>
              <a:spLocks noChangeArrowheads="1"/>
            </p:cNvSpPr>
            <p:nvPr/>
          </p:nvSpPr>
          <p:spPr bwMode="auto">
            <a:xfrm>
              <a:off x="3123" y="3216"/>
              <a:ext cx="22" cy="20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547" name="Oval 6034"/>
            <p:cNvSpPr>
              <a:spLocks noChangeArrowheads="1"/>
            </p:cNvSpPr>
            <p:nvPr/>
          </p:nvSpPr>
          <p:spPr bwMode="auto">
            <a:xfrm>
              <a:off x="3131" y="3206"/>
              <a:ext cx="22" cy="20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548" name="Oval 6035"/>
            <p:cNvSpPr>
              <a:spLocks noChangeArrowheads="1"/>
            </p:cNvSpPr>
            <p:nvPr/>
          </p:nvSpPr>
          <p:spPr bwMode="auto">
            <a:xfrm>
              <a:off x="3137" y="3193"/>
              <a:ext cx="22" cy="20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549" name="Oval 6036"/>
            <p:cNvSpPr>
              <a:spLocks noChangeArrowheads="1"/>
            </p:cNvSpPr>
            <p:nvPr/>
          </p:nvSpPr>
          <p:spPr bwMode="auto">
            <a:xfrm>
              <a:off x="3142" y="3178"/>
              <a:ext cx="23" cy="20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550" name="Oval 6037"/>
            <p:cNvSpPr>
              <a:spLocks noChangeArrowheads="1"/>
            </p:cNvSpPr>
            <p:nvPr/>
          </p:nvSpPr>
          <p:spPr bwMode="auto">
            <a:xfrm>
              <a:off x="3144" y="3162"/>
              <a:ext cx="23" cy="20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551" name="Oval 6038"/>
            <p:cNvSpPr>
              <a:spLocks noChangeArrowheads="1"/>
            </p:cNvSpPr>
            <p:nvPr/>
          </p:nvSpPr>
          <p:spPr bwMode="auto">
            <a:xfrm>
              <a:off x="3135" y="3147"/>
              <a:ext cx="22" cy="20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552" name="Oval 6039"/>
            <p:cNvSpPr>
              <a:spLocks noChangeArrowheads="1"/>
            </p:cNvSpPr>
            <p:nvPr/>
          </p:nvSpPr>
          <p:spPr bwMode="auto">
            <a:xfrm>
              <a:off x="3121" y="3137"/>
              <a:ext cx="22" cy="20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553" name="Oval 6040"/>
            <p:cNvSpPr>
              <a:spLocks noChangeArrowheads="1"/>
            </p:cNvSpPr>
            <p:nvPr/>
          </p:nvSpPr>
          <p:spPr bwMode="auto">
            <a:xfrm>
              <a:off x="3102" y="3134"/>
              <a:ext cx="22" cy="20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554" name="Oval 6041"/>
            <p:cNvSpPr>
              <a:spLocks noChangeArrowheads="1"/>
            </p:cNvSpPr>
            <p:nvPr/>
          </p:nvSpPr>
          <p:spPr bwMode="auto">
            <a:xfrm>
              <a:off x="3084" y="3141"/>
              <a:ext cx="23" cy="20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555" name="Oval 6042"/>
            <p:cNvSpPr>
              <a:spLocks noChangeArrowheads="1"/>
            </p:cNvSpPr>
            <p:nvPr/>
          </p:nvSpPr>
          <p:spPr bwMode="auto">
            <a:xfrm>
              <a:off x="3069" y="3151"/>
              <a:ext cx="22" cy="20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556" name="Oval 6043"/>
            <p:cNvSpPr>
              <a:spLocks noChangeArrowheads="1"/>
            </p:cNvSpPr>
            <p:nvPr/>
          </p:nvSpPr>
          <p:spPr bwMode="auto">
            <a:xfrm>
              <a:off x="3057" y="3167"/>
              <a:ext cx="23" cy="20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557" name="Oval 6044"/>
            <p:cNvSpPr>
              <a:spLocks noChangeArrowheads="1"/>
            </p:cNvSpPr>
            <p:nvPr/>
          </p:nvSpPr>
          <p:spPr bwMode="auto">
            <a:xfrm>
              <a:off x="3050" y="3183"/>
              <a:ext cx="22" cy="20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558" name="Oval 6045"/>
            <p:cNvSpPr>
              <a:spLocks noChangeArrowheads="1"/>
            </p:cNvSpPr>
            <p:nvPr/>
          </p:nvSpPr>
          <p:spPr bwMode="auto">
            <a:xfrm>
              <a:off x="3046" y="3200"/>
              <a:ext cx="22" cy="20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559" name="Oval 6046"/>
            <p:cNvSpPr>
              <a:spLocks noChangeArrowheads="1"/>
            </p:cNvSpPr>
            <p:nvPr/>
          </p:nvSpPr>
          <p:spPr bwMode="auto">
            <a:xfrm>
              <a:off x="3046" y="3214"/>
              <a:ext cx="22" cy="20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560" name="Oval 6047"/>
            <p:cNvSpPr>
              <a:spLocks noChangeArrowheads="1"/>
            </p:cNvSpPr>
            <p:nvPr/>
          </p:nvSpPr>
          <p:spPr bwMode="auto">
            <a:xfrm>
              <a:off x="3048" y="3227"/>
              <a:ext cx="22" cy="20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561" name="Oval 6048"/>
            <p:cNvSpPr>
              <a:spLocks noChangeArrowheads="1"/>
            </p:cNvSpPr>
            <p:nvPr/>
          </p:nvSpPr>
          <p:spPr bwMode="auto">
            <a:xfrm>
              <a:off x="3050" y="3239"/>
              <a:ext cx="22" cy="20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562" name="Oval 6049"/>
            <p:cNvSpPr>
              <a:spLocks noChangeArrowheads="1"/>
            </p:cNvSpPr>
            <p:nvPr/>
          </p:nvSpPr>
          <p:spPr bwMode="auto">
            <a:xfrm>
              <a:off x="3055" y="3251"/>
              <a:ext cx="23" cy="20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563" name="Oval 6050"/>
            <p:cNvSpPr>
              <a:spLocks noChangeArrowheads="1"/>
            </p:cNvSpPr>
            <p:nvPr/>
          </p:nvSpPr>
          <p:spPr bwMode="auto">
            <a:xfrm>
              <a:off x="3071" y="3272"/>
              <a:ext cx="22" cy="20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564" name="Oval 6051"/>
            <p:cNvSpPr>
              <a:spLocks noChangeArrowheads="1"/>
            </p:cNvSpPr>
            <p:nvPr/>
          </p:nvSpPr>
          <p:spPr bwMode="auto">
            <a:xfrm>
              <a:off x="3082" y="3283"/>
              <a:ext cx="23" cy="20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565" name="Oval 6052"/>
            <p:cNvSpPr>
              <a:spLocks noChangeArrowheads="1"/>
            </p:cNvSpPr>
            <p:nvPr/>
          </p:nvSpPr>
          <p:spPr bwMode="auto">
            <a:xfrm>
              <a:off x="3096" y="3290"/>
              <a:ext cx="22" cy="20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566" name="Oval 6053"/>
            <p:cNvSpPr>
              <a:spLocks noChangeArrowheads="1"/>
            </p:cNvSpPr>
            <p:nvPr/>
          </p:nvSpPr>
          <p:spPr bwMode="auto">
            <a:xfrm>
              <a:off x="3111" y="3293"/>
              <a:ext cx="23" cy="20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567" name="Oval 6054"/>
            <p:cNvSpPr>
              <a:spLocks noChangeArrowheads="1"/>
            </p:cNvSpPr>
            <p:nvPr/>
          </p:nvSpPr>
          <p:spPr bwMode="auto">
            <a:xfrm>
              <a:off x="3125" y="3293"/>
              <a:ext cx="22" cy="20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568" name="Oval 6055"/>
            <p:cNvSpPr>
              <a:spLocks noChangeArrowheads="1"/>
            </p:cNvSpPr>
            <p:nvPr/>
          </p:nvSpPr>
          <p:spPr bwMode="auto">
            <a:xfrm>
              <a:off x="3141" y="3290"/>
              <a:ext cx="22" cy="20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569" name="Oval 6056"/>
            <p:cNvSpPr>
              <a:spLocks noChangeArrowheads="1"/>
            </p:cNvSpPr>
            <p:nvPr/>
          </p:nvSpPr>
          <p:spPr bwMode="auto">
            <a:xfrm>
              <a:off x="3150" y="3284"/>
              <a:ext cx="22" cy="20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570" name="Oval 6057"/>
            <p:cNvSpPr>
              <a:spLocks noChangeArrowheads="1"/>
            </p:cNvSpPr>
            <p:nvPr/>
          </p:nvSpPr>
          <p:spPr bwMode="auto">
            <a:xfrm>
              <a:off x="3158" y="3277"/>
              <a:ext cx="22" cy="20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571" name="Oval 6058"/>
            <p:cNvSpPr>
              <a:spLocks noChangeArrowheads="1"/>
            </p:cNvSpPr>
            <p:nvPr/>
          </p:nvSpPr>
          <p:spPr bwMode="auto">
            <a:xfrm>
              <a:off x="3168" y="3269"/>
              <a:ext cx="22" cy="20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572" name="Oval 6059"/>
            <p:cNvSpPr>
              <a:spLocks noChangeArrowheads="1"/>
            </p:cNvSpPr>
            <p:nvPr/>
          </p:nvSpPr>
          <p:spPr bwMode="auto">
            <a:xfrm>
              <a:off x="3177" y="3258"/>
              <a:ext cx="23" cy="20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573" name="Oval 6060"/>
            <p:cNvSpPr>
              <a:spLocks noChangeArrowheads="1"/>
            </p:cNvSpPr>
            <p:nvPr/>
          </p:nvSpPr>
          <p:spPr bwMode="auto">
            <a:xfrm>
              <a:off x="3184" y="3249"/>
              <a:ext cx="22" cy="20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574" name="Oval 6061"/>
            <p:cNvSpPr>
              <a:spLocks noChangeArrowheads="1"/>
            </p:cNvSpPr>
            <p:nvPr/>
          </p:nvSpPr>
          <p:spPr bwMode="auto">
            <a:xfrm>
              <a:off x="3191" y="3240"/>
              <a:ext cx="22" cy="20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575" name="Oval 6062"/>
            <p:cNvSpPr>
              <a:spLocks noChangeArrowheads="1"/>
            </p:cNvSpPr>
            <p:nvPr/>
          </p:nvSpPr>
          <p:spPr bwMode="auto">
            <a:xfrm>
              <a:off x="3194" y="3232"/>
              <a:ext cx="22" cy="20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576" name="Oval 6063"/>
            <p:cNvSpPr>
              <a:spLocks noChangeArrowheads="1"/>
            </p:cNvSpPr>
            <p:nvPr/>
          </p:nvSpPr>
          <p:spPr bwMode="auto">
            <a:xfrm>
              <a:off x="3198" y="3221"/>
              <a:ext cx="22" cy="20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577" name="AutoShape 6064"/>
            <p:cNvSpPr>
              <a:spLocks noChangeArrowheads="1"/>
            </p:cNvSpPr>
            <p:nvPr/>
          </p:nvSpPr>
          <p:spPr bwMode="auto">
            <a:xfrm>
              <a:off x="3204" y="3212"/>
              <a:ext cx="19" cy="16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578" name="AutoShape 6065"/>
            <p:cNvSpPr>
              <a:spLocks noChangeArrowheads="1"/>
            </p:cNvSpPr>
            <p:nvPr/>
          </p:nvSpPr>
          <p:spPr bwMode="auto">
            <a:xfrm>
              <a:off x="3210" y="3201"/>
              <a:ext cx="19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579" name="AutoShape 6066"/>
            <p:cNvSpPr>
              <a:spLocks noChangeArrowheads="1"/>
            </p:cNvSpPr>
            <p:nvPr/>
          </p:nvSpPr>
          <p:spPr bwMode="auto">
            <a:xfrm>
              <a:off x="3216" y="3189"/>
              <a:ext cx="18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580" name="AutoShape 6067"/>
            <p:cNvSpPr>
              <a:spLocks noChangeArrowheads="1"/>
            </p:cNvSpPr>
            <p:nvPr/>
          </p:nvSpPr>
          <p:spPr bwMode="auto">
            <a:xfrm>
              <a:off x="3223" y="3177"/>
              <a:ext cx="18" cy="16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581" name="AutoShape 6068"/>
            <p:cNvSpPr>
              <a:spLocks noChangeArrowheads="1"/>
            </p:cNvSpPr>
            <p:nvPr/>
          </p:nvSpPr>
          <p:spPr bwMode="auto">
            <a:xfrm>
              <a:off x="3228" y="3167"/>
              <a:ext cx="18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582" name="AutoShape 6069"/>
            <p:cNvSpPr>
              <a:spLocks noChangeArrowheads="1"/>
            </p:cNvSpPr>
            <p:nvPr/>
          </p:nvSpPr>
          <p:spPr bwMode="auto">
            <a:xfrm>
              <a:off x="3232" y="3157"/>
              <a:ext cx="19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583" name="AutoShape 6070"/>
            <p:cNvSpPr>
              <a:spLocks noChangeArrowheads="1"/>
            </p:cNvSpPr>
            <p:nvPr/>
          </p:nvSpPr>
          <p:spPr bwMode="auto">
            <a:xfrm>
              <a:off x="3238" y="3148"/>
              <a:ext cx="19" cy="16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584" name="AutoShape 6071"/>
            <p:cNvSpPr>
              <a:spLocks noChangeArrowheads="1"/>
            </p:cNvSpPr>
            <p:nvPr/>
          </p:nvSpPr>
          <p:spPr bwMode="auto">
            <a:xfrm>
              <a:off x="3248" y="3141"/>
              <a:ext cx="19" cy="16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585" name="AutoShape 6072"/>
            <p:cNvSpPr>
              <a:spLocks noChangeArrowheads="1"/>
            </p:cNvSpPr>
            <p:nvPr/>
          </p:nvSpPr>
          <p:spPr bwMode="auto">
            <a:xfrm>
              <a:off x="3256" y="3137"/>
              <a:ext cx="18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586" name="AutoShape 6073"/>
            <p:cNvSpPr>
              <a:spLocks noChangeArrowheads="1"/>
            </p:cNvSpPr>
            <p:nvPr/>
          </p:nvSpPr>
          <p:spPr bwMode="auto">
            <a:xfrm>
              <a:off x="3263" y="3137"/>
              <a:ext cx="19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587" name="AutoShape 6074"/>
            <p:cNvSpPr>
              <a:spLocks noChangeArrowheads="1"/>
            </p:cNvSpPr>
            <p:nvPr/>
          </p:nvSpPr>
          <p:spPr bwMode="auto">
            <a:xfrm>
              <a:off x="3271" y="3139"/>
              <a:ext cx="20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588" name="AutoShape 6075"/>
            <p:cNvSpPr>
              <a:spLocks noChangeArrowheads="1"/>
            </p:cNvSpPr>
            <p:nvPr/>
          </p:nvSpPr>
          <p:spPr bwMode="auto">
            <a:xfrm>
              <a:off x="3279" y="3145"/>
              <a:ext cx="18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589" name="AutoShape 6076"/>
            <p:cNvSpPr>
              <a:spLocks noChangeArrowheads="1"/>
            </p:cNvSpPr>
            <p:nvPr/>
          </p:nvSpPr>
          <p:spPr bwMode="auto">
            <a:xfrm>
              <a:off x="3285" y="3155"/>
              <a:ext cx="19" cy="16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590" name="AutoShape 6077"/>
            <p:cNvSpPr>
              <a:spLocks noChangeArrowheads="1"/>
            </p:cNvSpPr>
            <p:nvPr/>
          </p:nvSpPr>
          <p:spPr bwMode="auto">
            <a:xfrm>
              <a:off x="3288" y="3164"/>
              <a:ext cx="18" cy="16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591" name="AutoShape 6078"/>
            <p:cNvSpPr>
              <a:spLocks noChangeArrowheads="1"/>
            </p:cNvSpPr>
            <p:nvPr/>
          </p:nvSpPr>
          <p:spPr bwMode="auto">
            <a:xfrm>
              <a:off x="3288" y="3172"/>
              <a:ext cx="18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592" name="AutoShape 6079"/>
            <p:cNvSpPr>
              <a:spLocks noChangeArrowheads="1"/>
            </p:cNvSpPr>
            <p:nvPr/>
          </p:nvSpPr>
          <p:spPr bwMode="auto">
            <a:xfrm>
              <a:off x="3288" y="3181"/>
              <a:ext cx="18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593" name="AutoShape 6080"/>
            <p:cNvSpPr>
              <a:spLocks noChangeArrowheads="1"/>
            </p:cNvSpPr>
            <p:nvPr/>
          </p:nvSpPr>
          <p:spPr bwMode="auto">
            <a:xfrm>
              <a:off x="3288" y="3192"/>
              <a:ext cx="18" cy="16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594" name="AutoShape 6081"/>
            <p:cNvSpPr>
              <a:spLocks noChangeArrowheads="1"/>
            </p:cNvSpPr>
            <p:nvPr/>
          </p:nvSpPr>
          <p:spPr bwMode="auto">
            <a:xfrm>
              <a:off x="3288" y="3199"/>
              <a:ext cx="18" cy="16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595" name="AutoShape 6082"/>
            <p:cNvSpPr>
              <a:spLocks noChangeArrowheads="1"/>
            </p:cNvSpPr>
            <p:nvPr/>
          </p:nvSpPr>
          <p:spPr bwMode="auto">
            <a:xfrm>
              <a:off x="3288" y="3207"/>
              <a:ext cx="18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596" name="AutoShape 6083"/>
            <p:cNvSpPr>
              <a:spLocks noChangeArrowheads="1"/>
            </p:cNvSpPr>
            <p:nvPr/>
          </p:nvSpPr>
          <p:spPr bwMode="auto">
            <a:xfrm>
              <a:off x="3288" y="3215"/>
              <a:ext cx="18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597" name="AutoShape 6084"/>
            <p:cNvSpPr>
              <a:spLocks noChangeArrowheads="1"/>
            </p:cNvSpPr>
            <p:nvPr/>
          </p:nvSpPr>
          <p:spPr bwMode="auto">
            <a:xfrm>
              <a:off x="3288" y="3223"/>
              <a:ext cx="18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598" name="AutoShape 6085"/>
            <p:cNvSpPr>
              <a:spLocks noChangeArrowheads="1"/>
            </p:cNvSpPr>
            <p:nvPr/>
          </p:nvSpPr>
          <p:spPr bwMode="auto">
            <a:xfrm>
              <a:off x="3288" y="3232"/>
              <a:ext cx="18" cy="16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599" name="AutoShape 6086"/>
            <p:cNvSpPr>
              <a:spLocks noChangeArrowheads="1"/>
            </p:cNvSpPr>
            <p:nvPr/>
          </p:nvSpPr>
          <p:spPr bwMode="auto">
            <a:xfrm>
              <a:off x="3288" y="3241"/>
              <a:ext cx="18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600" name="AutoShape 6087"/>
            <p:cNvSpPr>
              <a:spLocks noChangeArrowheads="1"/>
            </p:cNvSpPr>
            <p:nvPr/>
          </p:nvSpPr>
          <p:spPr bwMode="auto">
            <a:xfrm>
              <a:off x="3288" y="3249"/>
              <a:ext cx="18" cy="16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601" name="AutoShape 6088"/>
            <p:cNvSpPr>
              <a:spLocks noChangeArrowheads="1"/>
            </p:cNvSpPr>
            <p:nvPr/>
          </p:nvSpPr>
          <p:spPr bwMode="auto">
            <a:xfrm>
              <a:off x="3288" y="3258"/>
              <a:ext cx="18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602" name="AutoShape 6089"/>
            <p:cNvSpPr>
              <a:spLocks noChangeArrowheads="1"/>
            </p:cNvSpPr>
            <p:nvPr/>
          </p:nvSpPr>
          <p:spPr bwMode="auto">
            <a:xfrm>
              <a:off x="3288" y="3267"/>
              <a:ext cx="18" cy="16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603" name="AutoShape 6090"/>
            <p:cNvSpPr>
              <a:spLocks noChangeArrowheads="1"/>
            </p:cNvSpPr>
            <p:nvPr/>
          </p:nvSpPr>
          <p:spPr bwMode="auto">
            <a:xfrm>
              <a:off x="3288" y="3274"/>
              <a:ext cx="18" cy="16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604" name="AutoShape 6091"/>
            <p:cNvSpPr>
              <a:spLocks noChangeArrowheads="1"/>
            </p:cNvSpPr>
            <p:nvPr/>
          </p:nvSpPr>
          <p:spPr bwMode="auto">
            <a:xfrm>
              <a:off x="3288" y="3281"/>
              <a:ext cx="18" cy="16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605" name="AutoShape 6092"/>
            <p:cNvSpPr>
              <a:spLocks noChangeArrowheads="1"/>
            </p:cNvSpPr>
            <p:nvPr/>
          </p:nvSpPr>
          <p:spPr bwMode="auto">
            <a:xfrm>
              <a:off x="3288" y="3288"/>
              <a:ext cx="18" cy="16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606" name="AutoShape 6093"/>
            <p:cNvSpPr>
              <a:spLocks noChangeArrowheads="1"/>
            </p:cNvSpPr>
            <p:nvPr/>
          </p:nvSpPr>
          <p:spPr bwMode="auto">
            <a:xfrm>
              <a:off x="3288" y="3297"/>
              <a:ext cx="18" cy="15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607" name="AutoShape 6094"/>
            <p:cNvSpPr>
              <a:spLocks noChangeArrowheads="1"/>
            </p:cNvSpPr>
            <p:nvPr/>
          </p:nvSpPr>
          <p:spPr bwMode="auto">
            <a:xfrm>
              <a:off x="3291" y="3260"/>
              <a:ext cx="19" cy="16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608" name="AutoShape 6095"/>
            <p:cNvSpPr>
              <a:spLocks noChangeArrowheads="1"/>
            </p:cNvSpPr>
            <p:nvPr/>
          </p:nvSpPr>
          <p:spPr bwMode="auto">
            <a:xfrm>
              <a:off x="3293" y="3254"/>
              <a:ext cx="19" cy="16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609" name="AutoShape 6096"/>
            <p:cNvSpPr>
              <a:spLocks noChangeArrowheads="1"/>
            </p:cNvSpPr>
            <p:nvPr/>
          </p:nvSpPr>
          <p:spPr bwMode="auto">
            <a:xfrm>
              <a:off x="3296" y="3245"/>
              <a:ext cx="19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610" name="AutoShape 6097"/>
            <p:cNvSpPr>
              <a:spLocks noChangeArrowheads="1"/>
            </p:cNvSpPr>
            <p:nvPr/>
          </p:nvSpPr>
          <p:spPr bwMode="auto">
            <a:xfrm>
              <a:off x="3297" y="3235"/>
              <a:ext cx="19" cy="16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611" name="AutoShape 6098"/>
            <p:cNvSpPr>
              <a:spLocks noChangeArrowheads="1"/>
            </p:cNvSpPr>
            <p:nvPr/>
          </p:nvSpPr>
          <p:spPr bwMode="auto">
            <a:xfrm>
              <a:off x="3300" y="3228"/>
              <a:ext cx="20" cy="16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612" name="AutoShape 6099"/>
            <p:cNvSpPr>
              <a:spLocks noChangeArrowheads="1"/>
            </p:cNvSpPr>
            <p:nvPr/>
          </p:nvSpPr>
          <p:spPr bwMode="auto">
            <a:xfrm>
              <a:off x="3305" y="3219"/>
              <a:ext cx="18" cy="16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613" name="AutoShape 6100"/>
            <p:cNvSpPr>
              <a:spLocks noChangeArrowheads="1"/>
            </p:cNvSpPr>
            <p:nvPr/>
          </p:nvSpPr>
          <p:spPr bwMode="auto">
            <a:xfrm>
              <a:off x="3309" y="3210"/>
              <a:ext cx="18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614" name="AutoShape 6101"/>
            <p:cNvSpPr>
              <a:spLocks noChangeArrowheads="1"/>
            </p:cNvSpPr>
            <p:nvPr/>
          </p:nvSpPr>
          <p:spPr bwMode="auto">
            <a:xfrm>
              <a:off x="3312" y="3201"/>
              <a:ext cx="19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615" name="AutoShape 6102"/>
            <p:cNvSpPr>
              <a:spLocks noChangeArrowheads="1"/>
            </p:cNvSpPr>
            <p:nvPr/>
          </p:nvSpPr>
          <p:spPr bwMode="auto">
            <a:xfrm>
              <a:off x="3316" y="3194"/>
              <a:ext cx="19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616" name="AutoShape 6103"/>
            <p:cNvSpPr>
              <a:spLocks noChangeArrowheads="1"/>
            </p:cNvSpPr>
            <p:nvPr/>
          </p:nvSpPr>
          <p:spPr bwMode="auto">
            <a:xfrm>
              <a:off x="3320" y="3185"/>
              <a:ext cx="18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617" name="AutoShape 6104"/>
            <p:cNvSpPr>
              <a:spLocks noChangeArrowheads="1"/>
            </p:cNvSpPr>
            <p:nvPr/>
          </p:nvSpPr>
          <p:spPr bwMode="auto">
            <a:xfrm>
              <a:off x="3325" y="3178"/>
              <a:ext cx="19" cy="15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618" name="AutoShape 6105"/>
            <p:cNvSpPr>
              <a:spLocks noChangeArrowheads="1"/>
            </p:cNvSpPr>
            <p:nvPr/>
          </p:nvSpPr>
          <p:spPr bwMode="auto">
            <a:xfrm>
              <a:off x="3330" y="3170"/>
              <a:ext cx="19" cy="16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619" name="AutoShape 6106"/>
            <p:cNvSpPr>
              <a:spLocks noChangeArrowheads="1"/>
            </p:cNvSpPr>
            <p:nvPr/>
          </p:nvSpPr>
          <p:spPr bwMode="auto">
            <a:xfrm>
              <a:off x="3335" y="3164"/>
              <a:ext cx="18" cy="15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620" name="AutoShape 6107"/>
            <p:cNvSpPr>
              <a:spLocks noChangeArrowheads="1"/>
            </p:cNvSpPr>
            <p:nvPr/>
          </p:nvSpPr>
          <p:spPr bwMode="auto">
            <a:xfrm>
              <a:off x="3341" y="3157"/>
              <a:ext cx="18" cy="16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621" name="AutoShape 6108"/>
            <p:cNvSpPr>
              <a:spLocks noChangeArrowheads="1"/>
            </p:cNvSpPr>
            <p:nvPr/>
          </p:nvSpPr>
          <p:spPr bwMode="auto">
            <a:xfrm>
              <a:off x="3347" y="3151"/>
              <a:ext cx="18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622" name="AutoShape 6109"/>
            <p:cNvSpPr>
              <a:spLocks noChangeArrowheads="1"/>
            </p:cNvSpPr>
            <p:nvPr/>
          </p:nvSpPr>
          <p:spPr bwMode="auto">
            <a:xfrm>
              <a:off x="3352" y="3146"/>
              <a:ext cx="20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623" name="AutoShape 6110"/>
            <p:cNvSpPr>
              <a:spLocks noChangeArrowheads="1"/>
            </p:cNvSpPr>
            <p:nvPr/>
          </p:nvSpPr>
          <p:spPr bwMode="auto">
            <a:xfrm>
              <a:off x="3360" y="3143"/>
              <a:ext cx="19" cy="16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624" name="AutoShape 6111"/>
            <p:cNvSpPr>
              <a:spLocks noChangeArrowheads="1"/>
            </p:cNvSpPr>
            <p:nvPr/>
          </p:nvSpPr>
          <p:spPr bwMode="auto">
            <a:xfrm>
              <a:off x="3366" y="3138"/>
              <a:ext cx="18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625" name="AutoShape 6112"/>
            <p:cNvSpPr>
              <a:spLocks noChangeArrowheads="1"/>
            </p:cNvSpPr>
            <p:nvPr/>
          </p:nvSpPr>
          <p:spPr bwMode="auto">
            <a:xfrm>
              <a:off x="3373" y="3137"/>
              <a:ext cx="18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626" name="AutoShape 6113"/>
            <p:cNvSpPr>
              <a:spLocks noChangeArrowheads="1"/>
            </p:cNvSpPr>
            <p:nvPr/>
          </p:nvSpPr>
          <p:spPr bwMode="auto">
            <a:xfrm>
              <a:off x="3382" y="3136"/>
              <a:ext cx="19" cy="15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627" name="AutoShape 6114"/>
            <p:cNvSpPr>
              <a:spLocks noChangeArrowheads="1"/>
            </p:cNvSpPr>
            <p:nvPr/>
          </p:nvSpPr>
          <p:spPr bwMode="auto">
            <a:xfrm>
              <a:off x="3391" y="3135"/>
              <a:ext cx="20" cy="16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628" name="AutoShape 6115"/>
            <p:cNvSpPr>
              <a:spLocks noChangeArrowheads="1"/>
            </p:cNvSpPr>
            <p:nvPr/>
          </p:nvSpPr>
          <p:spPr bwMode="auto">
            <a:xfrm>
              <a:off x="3399" y="3137"/>
              <a:ext cx="19" cy="16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629" name="AutoShape 6116"/>
            <p:cNvSpPr>
              <a:spLocks noChangeArrowheads="1"/>
            </p:cNvSpPr>
            <p:nvPr/>
          </p:nvSpPr>
          <p:spPr bwMode="auto">
            <a:xfrm>
              <a:off x="3406" y="3142"/>
              <a:ext cx="18" cy="16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630" name="AutoShape 6117"/>
            <p:cNvSpPr>
              <a:spLocks noChangeArrowheads="1"/>
            </p:cNvSpPr>
            <p:nvPr/>
          </p:nvSpPr>
          <p:spPr bwMode="auto">
            <a:xfrm>
              <a:off x="3413" y="3148"/>
              <a:ext cx="19" cy="16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631" name="AutoShape 6118"/>
            <p:cNvSpPr>
              <a:spLocks noChangeArrowheads="1"/>
            </p:cNvSpPr>
            <p:nvPr/>
          </p:nvSpPr>
          <p:spPr bwMode="auto">
            <a:xfrm>
              <a:off x="3418" y="3155"/>
              <a:ext cx="19" cy="16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632" name="AutoShape 6119"/>
            <p:cNvSpPr>
              <a:spLocks noChangeArrowheads="1"/>
            </p:cNvSpPr>
            <p:nvPr/>
          </p:nvSpPr>
          <p:spPr bwMode="auto">
            <a:xfrm>
              <a:off x="3424" y="3163"/>
              <a:ext cx="18" cy="16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633" name="AutoShape 6120"/>
            <p:cNvSpPr>
              <a:spLocks noChangeArrowheads="1"/>
            </p:cNvSpPr>
            <p:nvPr/>
          </p:nvSpPr>
          <p:spPr bwMode="auto">
            <a:xfrm>
              <a:off x="3426" y="3171"/>
              <a:ext cx="18" cy="16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634" name="AutoShape 6121"/>
            <p:cNvSpPr>
              <a:spLocks noChangeArrowheads="1"/>
            </p:cNvSpPr>
            <p:nvPr/>
          </p:nvSpPr>
          <p:spPr bwMode="auto">
            <a:xfrm>
              <a:off x="3426" y="3178"/>
              <a:ext cx="18" cy="16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635" name="AutoShape 6122"/>
            <p:cNvSpPr>
              <a:spLocks noChangeArrowheads="1"/>
            </p:cNvSpPr>
            <p:nvPr/>
          </p:nvSpPr>
          <p:spPr bwMode="auto">
            <a:xfrm>
              <a:off x="3426" y="3186"/>
              <a:ext cx="18" cy="16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636" name="AutoShape 6123"/>
            <p:cNvSpPr>
              <a:spLocks noChangeArrowheads="1"/>
            </p:cNvSpPr>
            <p:nvPr/>
          </p:nvSpPr>
          <p:spPr bwMode="auto">
            <a:xfrm>
              <a:off x="3426" y="3193"/>
              <a:ext cx="18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637" name="AutoShape 6124"/>
            <p:cNvSpPr>
              <a:spLocks noChangeArrowheads="1"/>
            </p:cNvSpPr>
            <p:nvPr/>
          </p:nvSpPr>
          <p:spPr bwMode="auto">
            <a:xfrm>
              <a:off x="3426" y="3201"/>
              <a:ext cx="18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638" name="AutoShape 6125"/>
            <p:cNvSpPr>
              <a:spLocks noChangeArrowheads="1"/>
            </p:cNvSpPr>
            <p:nvPr/>
          </p:nvSpPr>
          <p:spPr bwMode="auto">
            <a:xfrm>
              <a:off x="3426" y="3210"/>
              <a:ext cx="18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639" name="AutoShape 6126"/>
            <p:cNvSpPr>
              <a:spLocks noChangeArrowheads="1"/>
            </p:cNvSpPr>
            <p:nvPr/>
          </p:nvSpPr>
          <p:spPr bwMode="auto">
            <a:xfrm>
              <a:off x="3426" y="3218"/>
              <a:ext cx="18" cy="16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640" name="AutoShape 6127"/>
            <p:cNvSpPr>
              <a:spLocks noChangeArrowheads="1"/>
            </p:cNvSpPr>
            <p:nvPr/>
          </p:nvSpPr>
          <p:spPr bwMode="auto">
            <a:xfrm>
              <a:off x="3426" y="3227"/>
              <a:ext cx="18" cy="16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641" name="AutoShape 6128"/>
            <p:cNvSpPr>
              <a:spLocks noChangeArrowheads="1"/>
            </p:cNvSpPr>
            <p:nvPr/>
          </p:nvSpPr>
          <p:spPr bwMode="auto">
            <a:xfrm>
              <a:off x="3426" y="3236"/>
              <a:ext cx="18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642" name="AutoShape 6129"/>
            <p:cNvSpPr>
              <a:spLocks noChangeArrowheads="1"/>
            </p:cNvSpPr>
            <p:nvPr/>
          </p:nvSpPr>
          <p:spPr bwMode="auto">
            <a:xfrm>
              <a:off x="3426" y="3244"/>
              <a:ext cx="18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643" name="AutoShape 6130"/>
            <p:cNvSpPr>
              <a:spLocks noChangeArrowheads="1"/>
            </p:cNvSpPr>
            <p:nvPr/>
          </p:nvSpPr>
          <p:spPr bwMode="auto">
            <a:xfrm>
              <a:off x="3426" y="3255"/>
              <a:ext cx="18" cy="16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644" name="AutoShape 6131"/>
            <p:cNvSpPr>
              <a:spLocks noChangeArrowheads="1"/>
            </p:cNvSpPr>
            <p:nvPr/>
          </p:nvSpPr>
          <p:spPr bwMode="auto">
            <a:xfrm>
              <a:off x="3426" y="3263"/>
              <a:ext cx="18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645" name="AutoShape 6132"/>
            <p:cNvSpPr>
              <a:spLocks noChangeArrowheads="1"/>
            </p:cNvSpPr>
            <p:nvPr/>
          </p:nvSpPr>
          <p:spPr bwMode="auto">
            <a:xfrm>
              <a:off x="3427" y="3270"/>
              <a:ext cx="18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646" name="AutoShape 6133"/>
            <p:cNvSpPr>
              <a:spLocks noChangeArrowheads="1"/>
            </p:cNvSpPr>
            <p:nvPr/>
          </p:nvSpPr>
          <p:spPr bwMode="auto">
            <a:xfrm>
              <a:off x="3431" y="3280"/>
              <a:ext cx="18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647" name="AutoShape 6134"/>
            <p:cNvSpPr>
              <a:spLocks noChangeArrowheads="1"/>
            </p:cNvSpPr>
            <p:nvPr/>
          </p:nvSpPr>
          <p:spPr bwMode="auto">
            <a:xfrm>
              <a:off x="3435" y="3287"/>
              <a:ext cx="18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648" name="AutoShape 6135"/>
            <p:cNvSpPr>
              <a:spLocks noChangeArrowheads="1"/>
            </p:cNvSpPr>
            <p:nvPr/>
          </p:nvSpPr>
          <p:spPr bwMode="auto">
            <a:xfrm>
              <a:off x="3440" y="3292"/>
              <a:ext cx="19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649" name="AutoShape 6136"/>
            <p:cNvSpPr>
              <a:spLocks noChangeArrowheads="1"/>
            </p:cNvSpPr>
            <p:nvPr/>
          </p:nvSpPr>
          <p:spPr bwMode="auto">
            <a:xfrm>
              <a:off x="3448" y="3297"/>
              <a:ext cx="19" cy="16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650" name="AutoShape 6137"/>
            <p:cNvSpPr>
              <a:spLocks noChangeArrowheads="1"/>
            </p:cNvSpPr>
            <p:nvPr/>
          </p:nvSpPr>
          <p:spPr bwMode="auto">
            <a:xfrm>
              <a:off x="3455" y="3294"/>
              <a:ext cx="19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651" name="AutoShape 6138"/>
            <p:cNvSpPr>
              <a:spLocks noChangeArrowheads="1"/>
            </p:cNvSpPr>
            <p:nvPr/>
          </p:nvSpPr>
          <p:spPr bwMode="auto">
            <a:xfrm>
              <a:off x="3464" y="3297"/>
              <a:ext cx="18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652" name="AutoShape 6139"/>
            <p:cNvSpPr>
              <a:spLocks noChangeArrowheads="1"/>
            </p:cNvSpPr>
            <p:nvPr/>
          </p:nvSpPr>
          <p:spPr bwMode="auto">
            <a:xfrm>
              <a:off x="3471" y="3290"/>
              <a:ext cx="18" cy="15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653" name="AutoShape 6140"/>
            <p:cNvSpPr>
              <a:spLocks noChangeArrowheads="1"/>
            </p:cNvSpPr>
            <p:nvPr/>
          </p:nvSpPr>
          <p:spPr bwMode="auto">
            <a:xfrm>
              <a:off x="3475" y="3283"/>
              <a:ext cx="19" cy="15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654" name="AutoShape 6141"/>
            <p:cNvSpPr>
              <a:spLocks noChangeArrowheads="1"/>
            </p:cNvSpPr>
            <p:nvPr/>
          </p:nvSpPr>
          <p:spPr bwMode="auto">
            <a:xfrm>
              <a:off x="3477" y="3281"/>
              <a:ext cx="19" cy="16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655" name="AutoShape 6142"/>
            <p:cNvSpPr>
              <a:spLocks noChangeArrowheads="1"/>
            </p:cNvSpPr>
            <p:nvPr/>
          </p:nvSpPr>
          <p:spPr bwMode="auto">
            <a:xfrm>
              <a:off x="3483" y="3274"/>
              <a:ext cx="19" cy="16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656" name="AutoShape 6143"/>
            <p:cNvSpPr>
              <a:spLocks noChangeArrowheads="1"/>
            </p:cNvSpPr>
            <p:nvPr/>
          </p:nvSpPr>
          <p:spPr bwMode="auto">
            <a:xfrm>
              <a:off x="3487" y="3267"/>
              <a:ext cx="18" cy="16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657" name="AutoShape 6144"/>
            <p:cNvSpPr>
              <a:spLocks noChangeArrowheads="1"/>
            </p:cNvSpPr>
            <p:nvPr/>
          </p:nvSpPr>
          <p:spPr bwMode="auto">
            <a:xfrm>
              <a:off x="3491" y="3260"/>
              <a:ext cx="18" cy="16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658" name="AutoShape 6145"/>
            <p:cNvSpPr>
              <a:spLocks noChangeArrowheads="1"/>
            </p:cNvSpPr>
            <p:nvPr/>
          </p:nvSpPr>
          <p:spPr bwMode="auto">
            <a:xfrm>
              <a:off x="3495" y="3251"/>
              <a:ext cx="18" cy="16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659" name="AutoShape 6146"/>
            <p:cNvSpPr>
              <a:spLocks noChangeArrowheads="1"/>
            </p:cNvSpPr>
            <p:nvPr/>
          </p:nvSpPr>
          <p:spPr bwMode="auto">
            <a:xfrm>
              <a:off x="3495" y="3249"/>
              <a:ext cx="18" cy="16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660" name="AutoShape 6147"/>
            <p:cNvSpPr>
              <a:spLocks noChangeArrowheads="1"/>
            </p:cNvSpPr>
            <p:nvPr/>
          </p:nvSpPr>
          <p:spPr bwMode="auto">
            <a:xfrm>
              <a:off x="3499" y="3239"/>
              <a:ext cx="18" cy="16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661" name="AutoShape 6148"/>
            <p:cNvSpPr>
              <a:spLocks noChangeArrowheads="1"/>
            </p:cNvSpPr>
            <p:nvPr/>
          </p:nvSpPr>
          <p:spPr bwMode="auto">
            <a:xfrm>
              <a:off x="3499" y="3230"/>
              <a:ext cx="18" cy="16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9" name="Group 6149"/>
          <p:cNvGrpSpPr>
            <a:grpSpLocks/>
          </p:cNvGrpSpPr>
          <p:nvPr/>
        </p:nvGrpSpPr>
        <p:grpSpPr bwMode="auto">
          <a:xfrm>
            <a:off x="3238500" y="5619750"/>
            <a:ext cx="2357438" cy="933450"/>
            <a:chOff x="2032" y="2880"/>
            <a:chExt cx="1485" cy="588"/>
          </a:xfrm>
        </p:grpSpPr>
        <p:sp>
          <p:nvSpPr>
            <p:cNvPr id="34712" name="Oval 6150"/>
            <p:cNvSpPr>
              <a:spLocks noChangeArrowheads="1"/>
            </p:cNvSpPr>
            <p:nvPr/>
          </p:nvSpPr>
          <p:spPr bwMode="auto">
            <a:xfrm>
              <a:off x="2032" y="3201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4713" name="Oval 6151"/>
            <p:cNvSpPr>
              <a:spLocks noChangeArrowheads="1"/>
            </p:cNvSpPr>
            <p:nvPr/>
          </p:nvSpPr>
          <p:spPr bwMode="auto">
            <a:xfrm>
              <a:off x="2038" y="3191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4714" name="Oval 6152"/>
            <p:cNvSpPr>
              <a:spLocks noChangeArrowheads="1"/>
            </p:cNvSpPr>
            <p:nvPr/>
          </p:nvSpPr>
          <p:spPr bwMode="auto">
            <a:xfrm>
              <a:off x="2044" y="3180"/>
              <a:ext cx="17" cy="19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4715" name="Oval 6153"/>
            <p:cNvSpPr>
              <a:spLocks noChangeArrowheads="1"/>
            </p:cNvSpPr>
            <p:nvPr/>
          </p:nvSpPr>
          <p:spPr bwMode="auto">
            <a:xfrm>
              <a:off x="2049" y="3170"/>
              <a:ext cx="18" cy="19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4716" name="Oval 6154"/>
            <p:cNvSpPr>
              <a:spLocks noChangeArrowheads="1"/>
            </p:cNvSpPr>
            <p:nvPr/>
          </p:nvSpPr>
          <p:spPr bwMode="auto">
            <a:xfrm>
              <a:off x="2054" y="3162"/>
              <a:ext cx="18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4717" name="Oval 6155"/>
            <p:cNvSpPr>
              <a:spLocks noChangeArrowheads="1"/>
            </p:cNvSpPr>
            <p:nvPr/>
          </p:nvSpPr>
          <p:spPr bwMode="auto">
            <a:xfrm>
              <a:off x="2059" y="3152"/>
              <a:ext cx="18" cy="19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4718" name="Oval 6156"/>
            <p:cNvSpPr>
              <a:spLocks noChangeArrowheads="1"/>
            </p:cNvSpPr>
            <p:nvPr/>
          </p:nvSpPr>
          <p:spPr bwMode="auto">
            <a:xfrm>
              <a:off x="2064" y="3142"/>
              <a:ext cx="16" cy="20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4719" name="Oval 6157"/>
            <p:cNvSpPr>
              <a:spLocks noChangeArrowheads="1"/>
            </p:cNvSpPr>
            <p:nvPr/>
          </p:nvSpPr>
          <p:spPr bwMode="auto">
            <a:xfrm>
              <a:off x="2069" y="3133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4720" name="Oval 6158"/>
            <p:cNvSpPr>
              <a:spLocks noChangeArrowheads="1"/>
            </p:cNvSpPr>
            <p:nvPr/>
          </p:nvSpPr>
          <p:spPr bwMode="auto">
            <a:xfrm>
              <a:off x="2075" y="3123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4721" name="Oval 6159"/>
            <p:cNvSpPr>
              <a:spLocks noChangeArrowheads="1"/>
            </p:cNvSpPr>
            <p:nvPr/>
          </p:nvSpPr>
          <p:spPr bwMode="auto">
            <a:xfrm>
              <a:off x="2079" y="3112"/>
              <a:ext cx="18" cy="19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4722" name="Oval 6160"/>
            <p:cNvSpPr>
              <a:spLocks noChangeArrowheads="1"/>
            </p:cNvSpPr>
            <p:nvPr/>
          </p:nvSpPr>
          <p:spPr bwMode="auto">
            <a:xfrm>
              <a:off x="2084" y="3104"/>
              <a:ext cx="18" cy="19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4723" name="Oval 6161"/>
            <p:cNvSpPr>
              <a:spLocks noChangeArrowheads="1"/>
            </p:cNvSpPr>
            <p:nvPr/>
          </p:nvSpPr>
          <p:spPr bwMode="auto">
            <a:xfrm>
              <a:off x="2089" y="3094"/>
              <a:ext cx="18" cy="19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4724" name="Oval 6162"/>
            <p:cNvSpPr>
              <a:spLocks noChangeArrowheads="1"/>
            </p:cNvSpPr>
            <p:nvPr/>
          </p:nvSpPr>
          <p:spPr bwMode="auto">
            <a:xfrm>
              <a:off x="2095" y="3086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4725" name="Oval 6163"/>
            <p:cNvSpPr>
              <a:spLocks noChangeArrowheads="1"/>
            </p:cNvSpPr>
            <p:nvPr/>
          </p:nvSpPr>
          <p:spPr bwMode="auto">
            <a:xfrm>
              <a:off x="2101" y="3075"/>
              <a:ext cx="17" cy="19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4726" name="Oval 6164"/>
            <p:cNvSpPr>
              <a:spLocks noChangeArrowheads="1"/>
            </p:cNvSpPr>
            <p:nvPr/>
          </p:nvSpPr>
          <p:spPr bwMode="auto">
            <a:xfrm>
              <a:off x="2106" y="3065"/>
              <a:ext cx="17" cy="19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4727" name="Oval 6165"/>
            <p:cNvSpPr>
              <a:spLocks noChangeArrowheads="1"/>
            </p:cNvSpPr>
            <p:nvPr/>
          </p:nvSpPr>
          <p:spPr bwMode="auto">
            <a:xfrm>
              <a:off x="2109" y="3057"/>
              <a:ext cx="18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4728" name="Oval 6166"/>
            <p:cNvSpPr>
              <a:spLocks noChangeArrowheads="1"/>
            </p:cNvSpPr>
            <p:nvPr/>
          </p:nvSpPr>
          <p:spPr bwMode="auto">
            <a:xfrm>
              <a:off x="2114" y="3048"/>
              <a:ext cx="18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4729" name="Oval 6167"/>
            <p:cNvSpPr>
              <a:spLocks noChangeArrowheads="1"/>
            </p:cNvSpPr>
            <p:nvPr/>
          </p:nvSpPr>
          <p:spPr bwMode="auto">
            <a:xfrm>
              <a:off x="2119" y="3038"/>
              <a:ext cx="18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4730" name="Oval 6168"/>
            <p:cNvSpPr>
              <a:spLocks noChangeArrowheads="1"/>
            </p:cNvSpPr>
            <p:nvPr/>
          </p:nvSpPr>
          <p:spPr bwMode="auto">
            <a:xfrm>
              <a:off x="2124" y="3029"/>
              <a:ext cx="16" cy="19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4731" name="Oval 6169"/>
            <p:cNvSpPr>
              <a:spLocks noChangeArrowheads="1"/>
            </p:cNvSpPr>
            <p:nvPr/>
          </p:nvSpPr>
          <p:spPr bwMode="auto">
            <a:xfrm>
              <a:off x="2129" y="3019"/>
              <a:ext cx="17" cy="19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4732" name="Oval 6170"/>
            <p:cNvSpPr>
              <a:spLocks noChangeArrowheads="1"/>
            </p:cNvSpPr>
            <p:nvPr/>
          </p:nvSpPr>
          <p:spPr bwMode="auto">
            <a:xfrm>
              <a:off x="2133" y="3010"/>
              <a:ext cx="17" cy="19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4733" name="Oval 6171"/>
            <p:cNvSpPr>
              <a:spLocks noChangeArrowheads="1"/>
            </p:cNvSpPr>
            <p:nvPr/>
          </p:nvSpPr>
          <p:spPr bwMode="auto">
            <a:xfrm>
              <a:off x="2136" y="3000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4734" name="Oval 6172"/>
            <p:cNvSpPr>
              <a:spLocks noChangeArrowheads="1"/>
            </p:cNvSpPr>
            <p:nvPr/>
          </p:nvSpPr>
          <p:spPr bwMode="auto">
            <a:xfrm>
              <a:off x="2138" y="2992"/>
              <a:ext cx="18" cy="19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4735" name="Oval 6173"/>
            <p:cNvSpPr>
              <a:spLocks noChangeArrowheads="1"/>
            </p:cNvSpPr>
            <p:nvPr/>
          </p:nvSpPr>
          <p:spPr bwMode="auto">
            <a:xfrm>
              <a:off x="2141" y="2981"/>
              <a:ext cx="18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4736" name="Oval 6174"/>
            <p:cNvSpPr>
              <a:spLocks noChangeArrowheads="1"/>
            </p:cNvSpPr>
            <p:nvPr/>
          </p:nvSpPr>
          <p:spPr bwMode="auto">
            <a:xfrm>
              <a:off x="2145" y="2968"/>
              <a:ext cx="18" cy="20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4737" name="Oval 6175"/>
            <p:cNvSpPr>
              <a:spLocks noChangeArrowheads="1"/>
            </p:cNvSpPr>
            <p:nvPr/>
          </p:nvSpPr>
          <p:spPr bwMode="auto">
            <a:xfrm>
              <a:off x="2147" y="2957"/>
              <a:ext cx="18" cy="19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4738" name="Oval 6176"/>
            <p:cNvSpPr>
              <a:spLocks noChangeArrowheads="1"/>
            </p:cNvSpPr>
            <p:nvPr/>
          </p:nvSpPr>
          <p:spPr bwMode="auto">
            <a:xfrm>
              <a:off x="2150" y="2947"/>
              <a:ext cx="18" cy="19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4739" name="Oval 6177"/>
            <p:cNvSpPr>
              <a:spLocks noChangeArrowheads="1"/>
            </p:cNvSpPr>
            <p:nvPr/>
          </p:nvSpPr>
          <p:spPr bwMode="auto">
            <a:xfrm>
              <a:off x="2151" y="2937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4740" name="Oval 6178"/>
            <p:cNvSpPr>
              <a:spLocks noChangeArrowheads="1"/>
            </p:cNvSpPr>
            <p:nvPr/>
          </p:nvSpPr>
          <p:spPr bwMode="auto">
            <a:xfrm>
              <a:off x="2151" y="2926"/>
              <a:ext cx="17" cy="19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4741" name="Oval 6179"/>
            <p:cNvSpPr>
              <a:spLocks noChangeArrowheads="1"/>
            </p:cNvSpPr>
            <p:nvPr/>
          </p:nvSpPr>
          <p:spPr bwMode="auto">
            <a:xfrm>
              <a:off x="2151" y="2914"/>
              <a:ext cx="17" cy="19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4742" name="Oval 6180"/>
            <p:cNvSpPr>
              <a:spLocks noChangeArrowheads="1"/>
            </p:cNvSpPr>
            <p:nvPr/>
          </p:nvSpPr>
          <p:spPr bwMode="auto">
            <a:xfrm>
              <a:off x="2149" y="2903"/>
              <a:ext cx="18" cy="19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4743" name="Oval 6181"/>
            <p:cNvSpPr>
              <a:spLocks noChangeArrowheads="1"/>
            </p:cNvSpPr>
            <p:nvPr/>
          </p:nvSpPr>
          <p:spPr bwMode="auto">
            <a:xfrm>
              <a:off x="2146" y="2894"/>
              <a:ext cx="18" cy="19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4744" name="Oval 6182"/>
            <p:cNvSpPr>
              <a:spLocks noChangeArrowheads="1"/>
            </p:cNvSpPr>
            <p:nvPr/>
          </p:nvSpPr>
          <p:spPr bwMode="auto">
            <a:xfrm>
              <a:off x="2142" y="2888"/>
              <a:ext cx="18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4745" name="Oval 6183"/>
            <p:cNvSpPr>
              <a:spLocks noChangeArrowheads="1"/>
            </p:cNvSpPr>
            <p:nvPr/>
          </p:nvSpPr>
          <p:spPr bwMode="auto">
            <a:xfrm>
              <a:off x="2137" y="2883"/>
              <a:ext cx="18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4746" name="Oval 6184"/>
            <p:cNvSpPr>
              <a:spLocks noChangeArrowheads="1"/>
            </p:cNvSpPr>
            <p:nvPr/>
          </p:nvSpPr>
          <p:spPr bwMode="auto">
            <a:xfrm>
              <a:off x="2130" y="2880"/>
              <a:ext cx="17" cy="19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4747" name="Oval 6185"/>
            <p:cNvSpPr>
              <a:spLocks noChangeArrowheads="1"/>
            </p:cNvSpPr>
            <p:nvPr/>
          </p:nvSpPr>
          <p:spPr bwMode="auto">
            <a:xfrm>
              <a:off x="2122" y="2880"/>
              <a:ext cx="17" cy="19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4748" name="Oval 6186"/>
            <p:cNvSpPr>
              <a:spLocks noChangeArrowheads="1"/>
            </p:cNvSpPr>
            <p:nvPr/>
          </p:nvSpPr>
          <p:spPr bwMode="auto">
            <a:xfrm>
              <a:off x="2113" y="2883"/>
              <a:ext cx="18" cy="20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4749" name="Oval 6187"/>
            <p:cNvSpPr>
              <a:spLocks noChangeArrowheads="1"/>
            </p:cNvSpPr>
            <p:nvPr/>
          </p:nvSpPr>
          <p:spPr bwMode="auto">
            <a:xfrm>
              <a:off x="2107" y="2889"/>
              <a:ext cx="17" cy="19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4750" name="Oval 6188"/>
            <p:cNvSpPr>
              <a:spLocks noChangeArrowheads="1"/>
            </p:cNvSpPr>
            <p:nvPr/>
          </p:nvSpPr>
          <p:spPr bwMode="auto">
            <a:xfrm>
              <a:off x="2101" y="2898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4751" name="Oval 6189"/>
            <p:cNvSpPr>
              <a:spLocks noChangeArrowheads="1"/>
            </p:cNvSpPr>
            <p:nvPr/>
          </p:nvSpPr>
          <p:spPr bwMode="auto">
            <a:xfrm>
              <a:off x="2094" y="2906"/>
              <a:ext cx="17" cy="19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4752" name="Oval 6190"/>
            <p:cNvSpPr>
              <a:spLocks noChangeArrowheads="1"/>
            </p:cNvSpPr>
            <p:nvPr/>
          </p:nvSpPr>
          <p:spPr bwMode="auto">
            <a:xfrm>
              <a:off x="2088" y="2917"/>
              <a:ext cx="18" cy="19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4753" name="Oval 6191"/>
            <p:cNvSpPr>
              <a:spLocks noChangeArrowheads="1"/>
            </p:cNvSpPr>
            <p:nvPr/>
          </p:nvSpPr>
          <p:spPr bwMode="auto">
            <a:xfrm>
              <a:off x="2085" y="2930"/>
              <a:ext cx="18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4754" name="Oval 6192"/>
            <p:cNvSpPr>
              <a:spLocks noChangeArrowheads="1"/>
            </p:cNvSpPr>
            <p:nvPr/>
          </p:nvSpPr>
          <p:spPr bwMode="auto">
            <a:xfrm>
              <a:off x="2082" y="2942"/>
              <a:ext cx="18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4755" name="Oval 6193"/>
            <p:cNvSpPr>
              <a:spLocks noChangeArrowheads="1"/>
            </p:cNvSpPr>
            <p:nvPr/>
          </p:nvSpPr>
          <p:spPr bwMode="auto">
            <a:xfrm>
              <a:off x="2079" y="2953"/>
              <a:ext cx="18" cy="19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4756" name="Oval 6194"/>
            <p:cNvSpPr>
              <a:spLocks noChangeArrowheads="1"/>
            </p:cNvSpPr>
            <p:nvPr/>
          </p:nvSpPr>
          <p:spPr bwMode="auto">
            <a:xfrm>
              <a:off x="2077" y="2962"/>
              <a:ext cx="18" cy="20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4757" name="Oval 6195"/>
            <p:cNvSpPr>
              <a:spLocks noChangeArrowheads="1"/>
            </p:cNvSpPr>
            <p:nvPr/>
          </p:nvSpPr>
          <p:spPr bwMode="auto">
            <a:xfrm>
              <a:off x="2076" y="2977"/>
              <a:ext cx="17" cy="19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4758" name="Oval 6196"/>
            <p:cNvSpPr>
              <a:spLocks noChangeArrowheads="1"/>
            </p:cNvSpPr>
            <p:nvPr/>
          </p:nvSpPr>
          <p:spPr bwMode="auto">
            <a:xfrm>
              <a:off x="2075" y="2983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4759" name="Oval 6197"/>
            <p:cNvSpPr>
              <a:spLocks noChangeArrowheads="1"/>
            </p:cNvSpPr>
            <p:nvPr/>
          </p:nvSpPr>
          <p:spPr bwMode="auto">
            <a:xfrm>
              <a:off x="2074" y="299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4760" name="Oval 6198"/>
            <p:cNvSpPr>
              <a:spLocks noChangeArrowheads="1"/>
            </p:cNvSpPr>
            <p:nvPr/>
          </p:nvSpPr>
          <p:spPr bwMode="auto">
            <a:xfrm>
              <a:off x="2074" y="3003"/>
              <a:ext cx="17" cy="19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4761" name="Oval 6199"/>
            <p:cNvSpPr>
              <a:spLocks noChangeArrowheads="1"/>
            </p:cNvSpPr>
            <p:nvPr/>
          </p:nvSpPr>
          <p:spPr bwMode="auto">
            <a:xfrm>
              <a:off x="2074" y="3016"/>
              <a:ext cx="17" cy="16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4762" name="Oval 6200"/>
            <p:cNvSpPr>
              <a:spLocks noChangeArrowheads="1"/>
            </p:cNvSpPr>
            <p:nvPr/>
          </p:nvSpPr>
          <p:spPr bwMode="auto">
            <a:xfrm>
              <a:off x="2074" y="3022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4763" name="Oval 6201"/>
            <p:cNvSpPr>
              <a:spLocks noChangeArrowheads="1"/>
            </p:cNvSpPr>
            <p:nvPr/>
          </p:nvSpPr>
          <p:spPr bwMode="auto">
            <a:xfrm>
              <a:off x="2074" y="3035"/>
              <a:ext cx="17" cy="19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4764" name="Oval 6202"/>
            <p:cNvSpPr>
              <a:spLocks noChangeArrowheads="1"/>
            </p:cNvSpPr>
            <p:nvPr/>
          </p:nvSpPr>
          <p:spPr bwMode="auto">
            <a:xfrm>
              <a:off x="2074" y="3044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4765" name="Oval 6203"/>
            <p:cNvSpPr>
              <a:spLocks noChangeArrowheads="1"/>
            </p:cNvSpPr>
            <p:nvPr/>
          </p:nvSpPr>
          <p:spPr bwMode="auto">
            <a:xfrm>
              <a:off x="2074" y="3055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4766" name="Oval 6204"/>
            <p:cNvSpPr>
              <a:spLocks noChangeArrowheads="1"/>
            </p:cNvSpPr>
            <p:nvPr/>
          </p:nvSpPr>
          <p:spPr bwMode="auto">
            <a:xfrm>
              <a:off x="2074" y="3062"/>
              <a:ext cx="17" cy="19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4767" name="Oval 6205"/>
            <p:cNvSpPr>
              <a:spLocks noChangeArrowheads="1"/>
            </p:cNvSpPr>
            <p:nvPr/>
          </p:nvSpPr>
          <p:spPr bwMode="auto">
            <a:xfrm>
              <a:off x="2074" y="3072"/>
              <a:ext cx="17" cy="20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4768" name="Oval 6206"/>
            <p:cNvSpPr>
              <a:spLocks noChangeArrowheads="1"/>
            </p:cNvSpPr>
            <p:nvPr/>
          </p:nvSpPr>
          <p:spPr bwMode="auto">
            <a:xfrm>
              <a:off x="2074" y="3081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4769" name="Oval 6207"/>
            <p:cNvSpPr>
              <a:spLocks noChangeArrowheads="1"/>
            </p:cNvSpPr>
            <p:nvPr/>
          </p:nvSpPr>
          <p:spPr bwMode="auto">
            <a:xfrm>
              <a:off x="2074" y="3093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4770" name="Oval 6208"/>
            <p:cNvSpPr>
              <a:spLocks noChangeArrowheads="1"/>
            </p:cNvSpPr>
            <p:nvPr/>
          </p:nvSpPr>
          <p:spPr bwMode="auto">
            <a:xfrm>
              <a:off x="2074" y="3099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4771" name="Oval 6209"/>
            <p:cNvSpPr>
              <a:spLocks noChangeArrowheads="1"/>
            </p:cNvSpPr>
            <p:nvPr/>
          </p:nvSpPr>
          <p:spPr bwMode="auto">
            <a:xfrm>
              <a:off x="2074" y="3113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4772" name="Oval 6210"/>
            <p:cNvSpPr>
              <a:spLocks noChangeArrowheads="1"/>
            </p:cNvSpPr>
            <p:nvPr/>
          </p:nvSpPr>
          <p:spPr bwMode="auto">
            <a:xfrm>
              <a:off x="2074" y="3121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4773" name="Oval 6211"/>
            <p:cNvSpPr>
              <a:spLocks noChangeArrowheads="1"/>
            </p:cNvSpPr>
            <p:nvPr/>
          </p:nvSpPr>
          <p:spPr bwMode="auto">
            <a:xfrm>
              <a:off x="2074" y="3133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4774" name="Oval 6212"/>
            <p:cNvSpPr>
              <a:spLocks noChangeArrowheads="1"/>
            </p:cNvSpPr>
            <p:nvPr/>
          </p:nvSpPr>
          <p:spPr bwMode="auto">
            <a:xfrm>
              <a:off x="2074" y="3139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4775" name="Oval 6213"/>
            <p:cNvSpPr>
              <a:spLocks noChangeArrowheads="1"/>
            </p:cNvSpPr>
            <p:nvPr/>
          </p:nvSpPr>
          <p:spPr bwMode="auto">
            <a:xfrm>
              <a:off x="2075" y="3152"/>
              <a:ext cx="17" cy="19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4776" name="Oval 6214"/>
            <p:cNvSpPr>
              <a:spLocks noChangeArrowheads="1"/>
            </p:cNvSpPr>
            <p:nvPr/>
          </p:nvSpPr>
          <p:spPr bwMode="auto">
            <a:xfrm>
              <a:off x="2075" y="3159"/>
              <a:ext cx="17" cy="19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4777" name="Oval 6215"/>
            <p:cNvSpPr>
              <a:spLocks noChangeArrowheads="1"/>
            </p:cNvSpPr>
            <p:nvPr/>
          </p:nvSpPr>
          <p:spPr bwMode="auto">
            <a:xfrm>
              <a:off x="2075" y="3172"/>
              <a:ext cx="17" cy="20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4778" name="Oval 6216"/>
            <p:cNvSpPr>
              <a:spLocks noChangeArrowheads="1"/>
            </p:cNvSpPr>
            <p:nvPr/>
          </p:nvSpPr>
          <p:spPr bwMode="auto">
            <a:xfrm>
              <a:off x="2075" y="3181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4779" name="Oval 6217"/>
            <p:cNvSpPr>
              <a:spLocks noChangeArrowheads="1"/>
            </p:cNvSpPr>
            <p:nvPr/>
          </p:nvSpPr>
          <p:spPr bwMode="auto">
            <a:xfrm>
              <a:off x="2075" y="3192"/>
              <a:ext cx="17" cy="19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4780" name="Oval 6218"/>
            <p:cNvSpPr>
              <a:spLocks noChangeArrowheads="1"/>
            </p:cNvSpPr>
            <p:nvPr/>
          </p:nvSpPr>
          <p:spPr bwMode="auto">
            <a:xfrm>
              <a:off x="2075" y="3199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4781" name="Oval 6219"/>
            <p:cNvSpPr>
              <a:spLocks noChangeArrowheads="1"/>
            </p:cNvSpPr>
            <p:nvPr/>
          </p:nvSpPr>
          <p:spPr bwMode="auto">
            <a:xfrm>
              <a:off x="2075" y="321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4782" name="Oval 6220"/>
            <p:cNvSpPr>
              <a:spLocks noChangeArrowheads="1"/>
            </p:cNvSpPr>
            <p:nvPr/>
          </p:nvSpPr>
          <p:spPr bwMode="auto">
            <a:xfrm>
              <a:off x="2075" y="3217"/>
              <a:ext cx="17" cy="19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4783" name="Oval 6221"/>
            <p:cNvSpPr>
              <a:spLocks noChangeArrowheads="1"/>
            </p:cNvSpPr>
            <p:nvPr/>
          </p:nvSpPr>
          <p:spPr bwMode="auto">
            <a:xfrm>
              <a:off x="2076" y="3225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4784" name="Oval 6222"/>
            <p:cNvSpPr>
              <a:spLocks noChangeArrowheads="1"/>
            </p:cNvSpPr>
            <p:nvPr/>
          </p:nvSpPr>
          <p:spPr bwMode="auto">
            <a:xfrm>
              <a:off x="2077" y="3236"/>
              <a:ext cx="17" cy="19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4785" name="Oval 6223"/>
            <p:cNvSpPr>
              <a:spLocks noChangeArrowheads="1"/>
            </p:cNvSpPr>
            <p:nvPr/>
          </p:nvSpPr>
          <p:spPr bwMode="auto">
            <a:xfrm>
              <a:off x="2079" y="3249"/>
              <a:ext cx="18" cy="20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4786" name="Oval 6224"/>
            <p:cNvSpPr>
              <a:spLocks noChangeArrowheads="1"/>
            </p:cNvSpPr>
            <p:nvPr/>
          </p:nvSpPr>
          <p:spPr bwMode="auto">
            <a:xfrm>
              <a:off x="2084" y="3261"/>
              <a:ext cx="18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4787" name="Oval 6225"/>
            <p:cNvSpPr>
              <a:spLocks noChangeArrowheads="1"/>
            </p:cNvSpPr>
            <p:nvPr/>
          </p:nvSpPr>
          <p:spPr bwMode="auto">
            <a:xfrm>
              <a:off x="2089" y="3270"/>
              <a:ext cx="18" cy="19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4788" name="Oval 6226"/>
            <p:cNvSpPr>
              <a:spLocks noChangeArrowheads="1"/>
            </p:cNvSpPr>
            <p:nvPr/>
          </p:nvSpPr>
          <p:spPr bwMode="auto">
            <a:xfrm>
              <a:off x="2096" y="3278"/>
              <a:ext cx="17" cy="19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4789" name="Oval 6227"/>
            <p:cNvSpPr>
              <a:spLocks noChangeArrowheads="1"/>
            </p:cNvSpPr>
            <p:nvPr/>
          </p:nvSpPr>
          <p:spPr bwMode="auto">
            <a:xfrm>
              <a:off x="2104" y="3289"/>
              <a:ext cx="17" cy="19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4790" name="Oval 6228"/>
            <p:cNvSpPr>
              <a:spLocks noChangeArrowheads="1"/>
            </p:cNvSpPr>
            <p:nvPr/>
          </p:nvSpPr>
          <p:spPr bwMode="auto">
            <a:xfrm>
              <a:off x="2113" y="3295"/>
              <a:ext cx="18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4791" name="Oval 6229"/>
            <p:cNvSpPr>
              <a:spLocks noChangeArrowheads="1"/>
            </p:cNvSpPr>
            <p:nvPr/>
          </p:nvSpPr>
          <p:spPr bwMode="auto">
            <a:xfrm>
              <a:off x="2125" y="3296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4792" name="Oval 6230"/>
            <p:cNvSpPr>
              <a:spLocks noChangeArrowheads="1"/>
            </p:cNvSpPr>
            <p:nvPr/>
          </p:nvSpPr>
          <p:spPr bwMode="auto">
            <a:xfrm>
              <a:off x="2137" y="3295"/>
              <a:ext cx="18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4793" name="Oval 6231"/>
            <p:cNvSpPr>
              <a:spLocks noChangeArrowheads="1"/>
            </p:cNvSpPr>
            <p:nvPr/>
          </p:nvSpPr>
          <p:spPr bwMode="auto">
            <a:xfrm>
              <a:off x="2148" y="3291"/>
              <a:ext cx="18" cy="20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4794" name="Oval 6232"/>
            <p:cNvSpPr>
              <a:spLocks noChangeArrowheads="1"/>
            </p:cNvSpPr>
            <p:nvPr/>
          </p:nvSpPr>
          <p:spPr bwMode="auto">
            <a:xfrm>
              <a:off x="2158" y="3287"/>
              <a:ext cx="17" cy="19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4795" name="Oval 6233"/>
            <p:cNvSpPr>
              <a:spLocks noChangeArrowheads="1"/>
            </p:cNvSpPr>
            <p:nvPr/>
          </p:nvSpPr>
          <p:spPr bwMode="auto">
            <a:xfrm>
              <a:off x="2167" y="3278"/>
              <a:ext cx="17" cy="19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4796" name="Oval 6234"/>
            <p:cNvSpPr>
              <a:spLocks noChangeArrowheads="1"/>
            </p:cNvSpPr>
            <p:nvPr/>
          </p:nvSpPr>
          <p:spPr bwMode="auto">
            <a:xfrm>
              <a:off x="2174" y="3269"/>
              <a:ext cx="18" cy="19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4797" name="Oval 6235"/>
            <p:cNvSpPr>
              <a:spLocks noChangeArrowheads="1"/>
            </p:cNvSpPr>
            <p:nvPr/>
          </p:nvSpPr>
          <p:spPr bwMode="auto">
            <a:xfrm>
              <a:off x="2181" y="3257"/>
              <a:ext cx="17" cy="20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4798" name="Oval 6236"/>
            <p:cNvSpPr>
              <a:spLocks noChangeArrowheads="1"/>
            </p:cNvSpPr>
            <p:nvPr/>
          </p:nvSpPr>
          <p:spPr bwMode="auto">
            <a:xfrm>
              <a:off x="2185" y="3248"/>
              <a:ext cx="17" cy="20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4799" name="Oval 6237"/>
            <p:cNvSpPr>
              <a:spLocks noChangeArrowheads="1"/>
            </p:cNvSpPr>
            <p:nvPr/>
          </p:nvSpPr>
          <p:spPr bwMode="auto">
            <a:xfrm>
              <a:off x="2187" y="3239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4800" name="Oval 6238"/>
            <p:cNvSpPr>
              <a:spLocks noChangeArrowheads="1"/>
            </p:cNvSpPr>
            <p:nvPr/>
          </p:nvSpPr>
          <p:spPr bwMode="auto">
            <a:xfrm>
              <a:off x="2191" y="3227"/>
              <a:ext cx="17" cy="20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4801" name="Oval 6239"/>
            <p:cNvSpPr>
              <a:spLocks noChangeArrowheads="1"/>
            </p:cNvSpPr>
            <p:nvPr/>
          </p:nvSpPr>
          <p:spPr bwMode="auto">
            <a:xfrm>
              <a:off x="2192" y="3220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4802" name="Oval 6240"/>
            <p:cNvSpPr>
              <a:spLocks noChangeArrowheads="1"/>
            </p:cNvSpPr>
            <p:nvPr/>
          </p:nvSpPr>
          <p:spPr bwMode="auto">
            <a:xfrm>
              <a:off x="2194" y="321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4803" name="Oval 6241"/>
            <p:cNvSpPr>
              <a:spLocks noChangeArrowheads="1"/>
            </p:cNvSpPr>
            <p:nvPr/>
          </p:nvSpPr>
          <p:spPr bwMode="auto">
            <a:xfrm>
              <a:off x="2196" y="3199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4804" name="Oval 6242"/>
            <p:cNvSpPr>
              <a:spLocks noChangeArrowheads="1"/>
            </p:cNvSpPr>
            <p:nvPr/>
          </p:nvSpPr>
          <p:spPr bwMode="auto">
            <a:xfrm>
              <a:off x="2196" y="3187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4805" name="Oval 6243"/>
            <p:cNvSpPr>
              <a:spLocks noChangeArrowheads="1"/>
            </p:cNvSpPr>
            <p:nvPr/>
          </p:nvSpPr>
          <p:spPr bwMode="auto">
            <a:xfrm>
              <a:off x="2198" y="3177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4806" name="Oval 6244"/>
            <p:cNvSpPr>
              <a:spLocks noChangeArrowheads="1"/>
            </p:cNvSpPr>
            <p:nvPr/>
          </p:nvSpPr>
          <p:spPr bwMode="auto">
            <a:xfrm>
              <a:off x="2197" y="3166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4807" name="Oval 6245"/>
            <p:cNvSpPr>
              <a:spLocks noChangeArrowheads="1"/>
            </p:cNvSpPr>
            <p:nvPr/>
          </p:nvSpPr>
          <p:spPr bwMode="auto">
            <a:xfrm>
              <a:off x="2195" y="3157"/>
              <a:ext cx="17" cy="16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4808" name="Oval 6246"/>
            <p:cNvSpPr>
              <a:spLocks noChangeArrowheads="1"/>
            </p:cNvSpPr>
            <p:nvPr/>
          </p:nvSpPr>
          <p:spPr bwMode="auto">
            <a:xfrm>
              <a:off x="2188" y="3145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4809" name="Oval 6247"/>
            <p:cNvSpPr>
              <a:spLocks noChangeArrowheads="1"/>
            </p:cNvSpPr>
            <p:nvPr/>
          </p:nvSpPr>
          <p:spPr bwMode="auto">
            <a:xfrm>
              <a:off x="2183" y="3137"/>
              <a:ext cx="17" cy="20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4810" name="Oval 6248"/>
            <p:cNvSpPr>
              <a:spLocks noChangeArrowheads="1"/>
            </p:cNvSpPr>
            <p:nvPr/>
          </p:nvSpPr>
          <p:spPr bwMode="auto">
            <a:xfrm>
              <a:off x="2175" y="3133"/>
              <a:ext cx="18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4811" name="Oval 6249"/>
            <p:cNvSpPr>
              <a:spLocks noChangeArrowheads="1"/>
            </p:cNvSpPr>
            <p:nvPr/>
          </p:nvSpPr>
          <p:spPr bwMode="auto">
            <a:xfrm>
              <a:off x="2166" y="3133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4812" name="Oval 6250"/>
            <p:cNvSpPr>
              <a:spLocks noChangeArrowheads="1"/>
            </p:cNvSpPr>
            <p:nvPr/>
          </p:nvSpPr>
          <p:spPr bwMode="auto">
            <a:xfrm>
              <a:off x="2159" y="3138"/>
              <a:ext cx="17" cy="19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4813" name="Oval 6251"/>
            <p:cNvSpPr>
              <a:spLocks noChangeArrowheads="1"/>
            </p:cNvSpPr>
            <p:nvPr/>
          </p:nvSpPr>
          <p:spPr bwMode="auto">
            <a:xfrm>
              <a:off x="2158" y="3148"/>
              <a:ext cx="17" cy="19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4814" name="Oval 6252"/>
            <p:cNvSpPr>
              <a:spLocks noChangeArrowheads="1"/>
            </p:cNvSpPr>
            <p:nvPr/>
          </p:nvSpPr>
          <p:spPr bwMode="auto">
            <a:xfrm>
              <a:off x="2161" y="3157"/>
              <a:ext cx="17" cy="20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4815" name="Oval 6253"/>
            <p:cNvSpPr>
              <a:spLocks noChangeArrowheads="1"/>
            </p:cNvSpPr>
            <p:nvPr/>
          </p:nvSpPr>
          <p:spPr bwMode="auto">
            <a:xfrm>
              <a:off x="2168" y="3165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4816" name="Oval 6254"/>
            <p:cNvSpPr>
              <a:spLocks noChangeArrowheads="1"/>
            </p:cNvSpPr>
            <p:nvPr/>
          </p:nvSpPr>
          <p:spPr bwMode="auto">
            <a:xfrm>
              <a:off x="2176" y="3170"/>
              <a:ext cx="18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4817" name="Oval 6255"/>
            <p:cNvSpPr>
              <a:spLocks noChangeArrowheads="1"/>
            </p:cNvSpPr>
            <p:nvPr/>
          </p:nvSpPr>
          <p:spPr bwMode="auto">
            <a:xfrm>
              <a:off x="2184" y="3171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4818" name="Oval 6256"/>
            <p:cNvSpPr>
              <a:spLocks noChangeArrowheads="1"/>
            </p:cNvSpPr>
            <p:nvPr/>
          </p:nvSpPr>
          <p:spPr bwMode="auto">
            <a:xfrm>
              <a:off x="2200" y="3166"/>
              <a:ext cx="18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4819" name="Oval 6257"/>
            <p:cNvSpPr>
              <a:spLocks noChangeArrowheads="1"/>
            </p:cNvSpPr>
            <p:nvPr/>
          </p:nvSpPr>
          <p:spPr bwMode="auto">
            <a:xfrm>
              <a:off x="2205" y="3169"/>
              <a:ext cx="18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4820" name="Oval 6258"/>
            <p:cNvSpPr>
              <a:spLocks noChangeArrowheads="1"/>
            </p:cNvSpPr>
            <p:nvPr/>
          </p:nvSpPr>
          <p:spPr bwMode="auto">
            <a:xfrm>
              <a:off x="2217" y="3165"/>
              <a:ext cx="17" cy="19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4821" name="AutoShape 6259"/>
            <p:cNvSpPr>
              <a:spLocks noChangeArrowheads="1"/>
            </p:cNvSpPr>
            <p:nvPr/>
          </p:nvSpPr>
          <p:spPr bwMode="auto">
            <a:xfrm>
              <a:off x="2224" y="3164"/>
              <a:ext cx="19" cy="15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822" name="AutoShape 6260"/>
            <p:cNvSpPr>
              <a:spLocks noChangeArrowheads="1"/>
            </p:cNvSpPr>
            <p:nvPr/>
          </p:nvSpPr>
          <p:spPr bwMode="auto">
            <a:xfrm>
              <a:off x="2233" y="3158"/>
              <a:ext cx="20" cy="16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823" name="AutoShape 6261"/>
            <p:cNvSpPr>
              <a:spLocks noChangeArrowheads="1"/>
            </p:cNvSpPr>
            <p:nvPr/>
          </p:nvSpPr>
          <p:spPr bwMode="auto">
            <a:xfrm>
              <a:off x="2239" y="3153"/>
              <a:ext cx="19" cy="16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824" name="AutoShape 6262"/>
            <p:cNvSpPr>
              <a:spLocks noChangeArrowheads="1"/>
            </p:cNvSpPr>
            <p:nvPr/>
          </p:nvSpPr>
          <p:spPr bwMode="auto">
            <a:xfrm>
              <a:off x="2247" y="3146"/>
              <a:ext cx="19" cy="16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825" name="AutoShape 6263"/>
            <p:cNvSpPr>
              <a:spLocks noChangeArrowheads="1"/>
            </p:cNvSpPr>
            <p:nvPr/>
          </p:nvSpPr>
          <p:spPr bwMode="auto">
            <a:xfrm>
              <a:off x="2255" y="3139"/>
              <a:ext cx="19" cy="16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826" name="AutoShape 6264"/>
            <p:cNvSpPr>
              <a:spLocks noChangeArrowheads="1"/>
            </p:cNvSpPr>
            <p:nvPr/>
          </p:nvSpPr>
          <p:spPr bwMode="auto">
            <a:xfrm>
              <a:off x="2262" y="3141"/>
              <a:ext cx="20" cy="16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827" name="AutoShape 6265"/>
            <p:cNvSpPr>
              <a:spLocks noChangeArrowheads="1"/>
            </p:cNvSpPr>
            <p:nvPr/>
          </p:nvSpPr>
          <p:spPr bwMode="auto">
            <a:xfrm>
              <a:off x="2264" y="3132"/>
              <a:ext cx="20" cy="16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828" name="AutoShape 6266"/>
            <p:cNvSpPr>
              <a:spLocks noChangeArrowheads="1"/>
            </p:cNvSpPr>
            <p:nvPr/>
          </p:nvSpPr>
          <p:spPr bwMode="auto">
            <a:xfrm>
              <a:off x="2262" y="3144"/>
              <a:ext cx="20" cy="16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829" name="AutoShape 6267"/>
            <p:cNvSpPr>
              <a:spLocks noChangeArrowheads="1"/>
            </p:cNvSpPr>
            <p:nvPr/>
          </p:nvSpPr>
          <p:spPr bwMode="auto">
            <a:xfrm>
              <a:off x="2262" y="3151"/>
              <a:ext cx="20" cy="16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830" name="AutoShape 6268"/>
            <p:cNvSpPr>
              <a:spLocks noChangeArrowheads="1"/>
            </p:cNvSpPr>
            <p:nvPr/>
          </p:nvSpPr>
          <p:spPr bwMode="auto">
            <a:xfrm>
              <a:off x="2262" y="3164"/>
              <a:ext cx="20" cy="15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831" name="AutoShape 6269"/>
            <p:cNvSpPr>
              <a:spLocks noChangeArrowheads="1"/>
            </p:cNvSpPr>
            <p:nvPr/>
          </p:nvSpPr>
          <p:spPr bwMode="auto">
            <a:xfrm>
              <a:off x="2262" y="3174"/>
              <a:ext cx="20" cy="16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832" name="AutoShape 6270"/>
            <p:cNvSpPr>
              <a:spLocks noChangeArrowheads="1"/>
            </p:cNvSpPr>
            <p:nvPr/>
          </p:nvSpPr>
          <p:spPr bwMode="auto">
            <a:xfrm>
              <a:off x="2262" y="3185"/>
              <a:ext cx="20" cy="15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833" name="AutoShape 6271"/>
            <p:cNvSpPr>
              <a:spLocks noChangeArrowheads="1"/>
            </p:cNvSpPr>
            <p:nvPr/>
          </p:nvSpPr>
          <p:spPr bwMode="auto">
            <a:xfrm>
              <a:off x="2260" y="3192"/>
              <a:ext cx="20" cy="15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834" name="AutoShape 6272"/>
            <p:cNvSpPr>
              <a:spLocks noChangeArrowheads="1"/>
            </p:cNvSpPr>
            <p:nvPr/>
          </p:nvSpPr>
          <p:spPr bwMode="auto">
            <a:xfrm>
              <a:off x="2260" y="3200"/>
              <a:ext cx="20" cy="16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835" name="AutoShape 6273"/>
            <p:cNvSpPr>
              <a:spLocks noChangeArrowheads="1"/>
            </p:cNvSpPr>
            <p:nvPr/>
          </p:nvSpPr>
          <p:spPr bwMode="auto">
            <a:xfrm>
              <a:off x="2260" y="3211"/>
              <a:ext cx="20" cy="16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836" name="AutoShape 6274"/>
            <p:cNvSpPr>
              <a:spLocks noChangeArrowheads="1"/>
            </p:cNvSpPr>
            <p:nvPr/>
          </p:nvSpPr>
          <p:spPr bwMode="auto">
            <a:xfrm>
              <a:off x="2262" y="3220"/>
              <a:ext cx="20" cy="15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837" name="AutoShape 6275"/>
            <p:cNvSpPr>
              <a:spLocks noChangeArrowheads="1"/>
            </p:cNvSpPr>
            <p:nvPr/>
          </p:nvSpPr>
          <p:spPr bwMode="auto">
            <a:xfrm>
              <a:off x="2262" y="3228"/>
              <a:ext cx="20" cy="16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838" name="AutoShape 6276"/>
            <p:cNvSpPr>
              <a:spLocks noChangeArrowheads="1"/>
            </p:cNvSpPr>
            <p:nvPr/>
          </p:nvSpPr>
          <p:spPr bwMode="auto">
            <a:xfrm>
              <a:off x="2262" y="3234"/>
              <a:ext cx="20" cy="15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839" name="AutoShape 6277"/>
            <p:cNvSpPr>
              <a:spLocks noChangeArrowheads="1"/>
            </p:cNvSpPr>
            <p:nvPr/>
          </p:nvSpPr>
          <p:spPr bwMode="auto">
            <a:xfrm>
              <a:off x="2262" y="3242"/>
              <a:ext cx="20" cy="16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840" name="AutoShape 6278"/>
            <p:cNvSpPr>
              <a:spLocks noChangeArrowheads="1"/>
            </p:cNvSpPr>
            <p:nvPr/>
          </p:nvSpPr>
          <p:spPr bwMode="auto">
            <a:xfrm>
              <a:off x="2262" y="3253"/>
              <a:ext cx="20" cy="16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841" name="AutoShape 6279"/>
            <p:cNvSpPr>
              <a:spLocks noChangeArrowheads="1"/>
            </p:cNvSpPr>
            <p:nvPr/>
          </p:nvSpPr>
          <p:spPr bwMode="auto">
            <a:xfrm>
              <a:off x="2262" y="3263"/>
              <a:ext cx="20" cy="16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842" name="AutoShape 6280"/>
            <p:cNvSpPr>
              <a:spLocks noChangeArrowheads="1"/>
            </p:cNvSpPr>
            <p:nvPr/>
          </p:nvSpPr>
          <p:spPr bwMode="auto">
            <a:xfrm>
              <a:off x="2266" y="3269"/>
              <a:ext cx="20" cy="15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843" name="AutoShape 6281"/>
            <p:cNvSpPr>
              <a:spLocks noChangeArrowheads="1"/>
            </p:cNvSpPr>
            <p:nvPr/>
          </p:nvSpPr>
          <p:spPr bwMode="auto">
            <a:xfrm>
              <a:off x="2268" y="3276"/>
              <a:ext cx="20" cy="15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844" name="AutoShape 6282"/>
            <p:cNvSpPr>
              <a:spLocks noChangeArrowheads="1"/>
            </p:cNvSpPr>
            <p:nvPr/>
          </p:nvSpPr>
          <p:spPr bwMode="auto">
            <a:xfrm>
              <a:off x="2278" y="3283"/>
              <a:ext cx="19" cy="15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845" name="AutoShape 6283"/>
            <p:cNvSpPr>
              <a:spLocks noChangeArrowheads="1"/>
            </p:cNvSpPr>
            <p:nvPr/>
          </p:nvSpPr>
          <p:spPr bwMode="auto">
            <a:xfrm>
              <a:off x="2286" y="3290"/>
              <a:ext cx="19" cy="15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846" name="AutoShape 6284"/>
            <p:cNvSpPr>
              <a:spLocks noChangeArrowheads="1"/>
            </p:cNvSpPr>
            <p:nvPr/>
          </p:nvSpPr>
          <p:spPr bwMode="auto">
            <a:xfrm>
              <a:off x="2289" y="3293"/>
              <a:ext cx="20" cy="16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847" name="AutoShape 6285"/>
            <p:cNvSpPr>
              <a:spLocks noChangeArrowheads="1"/>
            </p:cNvSpPr>
            <p:nvPr/>
          </p:nvSpPr>
          <p:spPr bwMode="auto">
            <a:xfrm>
              <a:off x="2299" y="3291"/>
              <a:ext cx="19" cy="16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848" name="AutoShape 6286"/>
            <p:cNvSpPr>
              <a:spLocks noChangeArrowheads="1"/>
            </p:cNvSpPr>
            <p:nvPr/>
          </p:nvSpPr>
          <p:spPr bwMode="auto">
            <a:xfrm>
              <a:off x="2307" y="3290"/>
              <a:ext cx="19" cy="15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849" name="AutoShape 6287"/>
            <p:cNvSpPr>
              <a:spLocks noChangeArrowheads="1"/>
            </p:cNvSpPr>
            <p:nvPr/>
          </p:nvSpPr>
          <p:spPr bwMode="auto">
            <a:xfrm>
              <a:off x="2315" y="3290"/>
              <a:ext cx="19" cy="15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850" name="AutoShape 6288"/>
            <p:cNvSpPr>
              <a:spLocks noChangeArrowheads="1"/>
            </p:cNvSpPr>
            <p:nvPr/>
          </p:nvSpPr>
          <p:spPr bwMode="auto">
            <a:xfrm>
              <a:off x="2324" y="3284"/>
              <a:ext cx="20" cy="16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851" name="AutoShape 6289"/>
            <p:cNvSpPr>
              <a:spLocks noChangeArrowheads="1"/>
            </p:cNvSpPr>
            <p:nvPr/>
          </p:nvSpPr>
          <p:spPr bwMode="auto">
            <a:xfrm>
              <a:off x="2334" y="3279"/>
              <a:ext cx="19" cy="16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852" name="AutoShape 6290"/>
            <p:cNvSpPr>
              <a:spLocks noChangeArrowheads="1"/>
            </p:cNvSpPr>
            <p:nvPr/>
          </p:nvSpPr>
          <p:spPr bwMode="auto">
            <a:xfrm>
              <a:off x="2340" y="3270"/>
              <a:ext cx="19" cy="16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853" name="AutoShape 6291"/>
            <p:cNvSpPr>
              <a:spLocks noChangeArrowheads="1"/>
            </p:cNvSpPr>
            <p:nvPr/>
          </p:nvSpPr>
          <p:spPr bwMode="auto">
            <a:xfrm>
              <a:off x="2346" y="3263"/>
              <a:ext cx="19" cy="16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854" name="AutoShape 6292"/>
            <p:cNvSpPr>
              <a:spLocks noChangeArrowheads="1"/>
            </p:cNvSpPr>
            <p:nvPr/>
          </p:nvSpPr>
          <p:spPr bwMode="auto">
            <a:xfrm>
              <a:off x="2351" y="3255"/>
              <a:ext cx="20" cy="15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855" name="AutoShape 6293"/>
            <p:cNvSpPr>
              <a:spLocks noChangeArrowheads="1"/>
            </p:cNvSpPr>
            <p:nvPr/>
          </p:nvSpPr>
          <p:spPr bwMode="auto">
            <a:xfrm>
              <a:off x="2357" y="3246"/>
              <a:ext cx="20" cy="16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856" name="AutoShape 6294"/>
            <p:cNvSpPr>
              <a:spLocks noChangeArrowheads="1"/>
            </p:cNvSpPr>
            <p:nvPr/>
          </p:nvSpPr>
          <p:spPr bwMode="auto">
            <a:xfrm>
              <a:off x="2361" y="3235"/>
              <a:ext cx="19" cy="16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857" name="AutoShape 6295"/>
            <p:cNvSpPr>
              <a:spLocks noChangeArrowheads="1"/>
            </p:cNvSpPr>
            <p:nvPr/>
          </p:nvSpPr>
          <p:spPr bwMode="auto">
            <a:xfrm>
              <a:off x="2367" y="3223"/>
              <a:ext cx="19" cy="16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858" name="Oval 6296"/>
            <p:cNvSpPr>
              <a:spLocks noChangeArrowheads="1"/>
            </p:cNvSpPr>
            <p:nvPr/>
          </p:nvSpPr>
          <p:spPr bwMode="auto">
            <a:xfrm>
              <a:off x="2367" y="3229"/>
              <a:ext cx="16" cy="15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859" name="Oval 6297"/>
            <p:cNvSpPr>
              <a:spLocks noChangeArrowheads="1"/>
            </p:cNvSpPr>
            <p:nvPr/>
          </p:nvSpPr>
          <p:spPr bwMode="auto">
            <a:xfrm>
              <a:off x="2373" y="3215"/>
              <a:ext cx="16" cy="15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860" name="Oval 6298"/>
            <p:cNvSpPr>
              <a:spLocks noChangeArrowheads="1"/>
            </p:cNvSpPr>
            <p:nvPr/>
          </p:nvSpPr>
          <p:spPr bwMode="auto">
            <a:xfrm>
              <a:off x="2377" y="3206"/>
              <a:ext cx="16" cy="15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861" name="Oval 6299"/>
            <p:cNvSpPr>
              <a:spLocks noChangeArrowheads="1"/>
            </p:cNvSpPr>
            <p:nvPr/>
          </p:nvSpPr>
          <p:spPr bwMode="auto">
            <a:xfrm>
              <a:off x="2380" y="3199"/>
              <a:ext cx="17" cy="14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862" name="Oval 6300"/>
            <p:cNvSpPr>
              <a:spLocks noChangeArrowheads="1"/>
            </p:cNvSpPr>
            <p:nvPr/>
          </p:nvSpPr>
          <p:spPr bwMode="auto">
            <a:xfrm>
              <a:off x="2382" y="3190"/>
              <a:ext cx="17" cy="15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863" name="Oval 6301"/>
            <p:cNvSpPr>
              <a:spLocks noChangeArrowheads="1"/>
            </p:cNvSpPr>
            <p:nvPr/>
          </p:nvSpPr>
          <p:spPr bwMode="auto">
            <a:xfrm>
              <a:off x="2386" y="3185"/>
              <a:ext cx="17" cy="14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864" name="Oval 6302"/>
            <p:cNvSpPr>
              <a:spLocks noChangeArrowheads="1"/>
            </p:cNvSpPr>
            <p:nvPr/>
          </p:nvSpPr>
          <p:spPr bwMode="auto">
            <a:xfrm>
              <a:off x="2388" y="3179"/>
              <a:ext cx="17" cy="15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865" name="Oval 6303"/>
            <p:cNvSpPr>
              <a:spLocks noChangeArrowheads="1"/>
            </p:cNvSpPr>
            <p:nvPr/>
          </p:nvSpPr>
          <p:spPr bwMode="auto">
            <a:xfrm>
              <a:off x="2390" y="3171"/>
              <a:ext cx="17" cy="14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866" name="Oval 6304"/>
            <p:cNvSpPr>
              <a:spLocks noChangeArrowheads="1"/>
            </p:cNvSpPr>
            <p:nvPr/>
          </p:nvSpPr>
          <p:spPr bwMode="auto">
            <a:xfrm>
              <a:off x="2390" y="3164"/>
              <a:ext cx="17" cy="14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867" name="Oval 6305"/>
            <p:cNvSpPr>
              <a:spLocks noChangeArrowheads="1"/>
            </p:cNvSpPr>
            <p:nvPr/>
          </p:nvSpPr>
          <p:spPr bwMode="auto">
            <a:xfrm>
              <a:off x="2390" y="3155"/>
              <a:ext cx="17" cy="15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868" name="Oval 6306"/>
            <p:cNvSpPr>
              <a:spLocks noChangeArrowheads="1"/>
            </p:cNvSpPr>
            <p:nvPr/>
          </p:nvSpPr>
          <p:spPr bwMode="auto">
            <a:xfrm>
              <a:off x="2390" y="3144"/>
              <a:ext cx="17" cy="15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869" name="Oval 6307"/>
            <p:cNvSpPr>
              <a:spLocks noChangeArrowheads="1"/>
            </p:cNvSpPr>
            <p:nvPr/>
          </p:nvSpPr>
          <p:spPr bwMode="auto">
            <a:xfrm>
              <a:off x="2388" y="3137"/>
              <a:ext cx="17" cy="15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870" name="Oval 6308"/>
            <p:cNvSpPr>
              <a:spLocks noChangeArrowheads="1"/>
            </p:cNvSpPr>
            <p:nvPr/>
          </p:nvSpPr>
          <p:spPr bwMode="auto">
            <a:xfrm>
              <a:off x="2390" y="3202"/>
              <a:ext cx="17" cy="15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871" name="Oval 6309"/>
            <p:cNvSpPr>
              <a:spLocks noChangeArrowheads="1"/>
            </p:cNvSpPr>
            <p:nvPr/>
          </p:nvSpPr>
          <p:spPr bwMode="auto">
            <a:xfrm>
              <a:off x="2390" y="3195"/>
              <a:ext cx="17" cy="15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872" name="Oval 6310"/>
            <p:cNvSpPr>
              <a:spLocks noChangeArrowheads="1"/>
            </p:cNvSpPr>
            <p:nvPr/>
          </p:nvSpPr>
          <p:spPr bwMode="auto">
            <a:xfrm>
              <a:off x="2390" y="3186"/>
              <a:ext cx="17" cy="15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873" name="Oval 6311"/>
            <p:cNvSpPr>
              <a:spLocks noChangeArrowheads="1"/>
            </p:cNvSpPr>
            <p:nvPr/>
          </p:nvSpPr>
          <p:spPr bwMode="auto">
            <a:xfrm>
              <a:off x="2390" y="3176"/>
              <a:ext cx="17" cy="15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874" name="Oval 6312"/>
            <p:cNvSpPr>
              <a:spLocks noChangeArrowheads="1"/>
            </p:cNvSpPr>
            <p:nvPr/>
          </p:nvSpPr>
          <p:spPr bwMode="auto">
            <a:xfrm>
              <a:off x="2388" y="3169"/>
              <a:ext cx="17" cy="15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875" name="Oval 6313"/>
            <p:cNvSpPr>
              <a:spLocks noChangeArrowheads="1"/>
            </p:cNvSpPr>
            <p:nvPr/>
          </p:nvSpPr>
          <p:spPr bwMode="auto">
            <a:xfrm>
              <a:off x="2390" y="3211"/>
              <a:ext cx="17" cy="15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876" name="Oval 6314"/>
            <p:cNvSpPr>
              <a:spLocks noChangeArrowheads="1"/>
            </p:cNvSpPr>
            <p:nvPr/>
          </p:nvSpPr>
          <p:spPr bwMode="auto">
            <a:xfrm>
              <a:off x="2388" y="3216"/>
              <a:ext cx="17" cy="15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877" name="Oval 6315"/>
            <p:cNvSpPr>
              <a:spLocks noChangeArrowheads="1"/>
            </p:cNvSpPr>
            <p:nvPr/>
          </p:nvSpPr>
          <p:spPr bwMode="auto">
            <a:xfrm>
              <a:off x="2390" y="3221"/>
              <a:ext cx="17" cy="15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878" name="Oval 6316"/>
            <p:cNvSpPr>
              <a:spLocks noChangeArrowheads="1"/>
            </p:cNvSpPr>
            <p:nvPr/>
          </p:nvSpPr>
          <p:spPr bwMode="auto">
            <a:xfrm>
              <a:off x="2390" y="3228"/>
              <a:ext cx="17" cy="15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879" name="Oval 6317"/>
            <p:cNvSpPr>
              <a:spLocks noChangeArrowheads="1"/>
            </p:cNvSpPr>
            <p:nvPr/>
          </p:nvSpPr>
          <p:spPr bwMode="auto">
            <a:xfrm>
              <a:off x="2390" y="3237"/>
              <a:ext cx="17" cy="15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880" name="Oval 6318"/>
            <p:cNvSpPr>
              <a:spLocks noChangeArrowheads="1"/>
            </p:cNvSpPr>
            <p:nvPr/>
          </p:nvSpPr>
          <p:spPr bwMode="auto">
            <a:xfrm>
              <a:off x="2390" y="3246"/>
              <a:ext cx="17" cy="15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881" name="Oval 6319"/>
            <p:cNvSpPr>
              <a:spLocks noChangeArrowheads="1"/>
            </p:cNvSpPr>
            <p:nvPr/>
          </p:nvSpPr>
          <p:spPr bwMode="auto">
            <a:xfrm>
              <a:off x="2390" y="3255"/>
              <a:ext cx="17" cy="14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882" name="Oval 6320"/>
            <p:cNvSpPr>
              <a:spLocks noChangeArrowheads="1"/>
            </p:cNvSpPr>
            <p:nvPr/>
          </p:nvSpPr>
          <p:spPr bwMode="auto">
            <a:xfrm>
              <a:off x="2388" y="3265"/>
              <a:ext cx="17" cy="15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883" name="Oval 6321"/>
            <p:cNvSpPr>
              <a:spLocks noChangeArrowheads="1"/>
            </p:cNvSpPr>
            <p:nvPr/>
          </p:nvSpPr>
          <p:spPr bwMode="auto">
            <a:xfrm>
              <a:off x="2390" y="3274"/>
              <a:ext cx="17" cy="15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884" name="Oval 6322"/>
            <p:cNvSpPr>
              <a:spLocks noChangeArrowheads="1"/>
            </p:cNvSpPr>
            <p:nvPr/>
          </p:nvSpPr>
          <p:spPr bwMode="auto">
            <a:xfrm>
              <a:off x="2392" y="3284"/>
              <a:ext cx="16" cy="15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885" name="Oval 6323"/>
            <p:cNvSpPr>
              <a:spLocks noChangeArrowheads="1"/>
            </p:cNvSpPr>
            <p:nvPr/>
          </p:nvSpPr>
          <p:spPr bwMode="auto">
            <a:xfrm>
              <a:off x="2400" y="3290"/>
              <a:ext cx="16" cy="14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886" name="Oval 6324"/>
            <p:cNvSpPr>
              <a:spLocks noChangeArrowheads="1"/>
            </p:cNvSpPr>
            <p:nvPr/>
          </p:nvSpPr>
          <p:spPr bwMode="auto">
            <a:xfrm>
              <a:off x="2408" y="3295"/>
              <a:ext cx="16" cy="15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887" name="Oval 6325"/>
            <p:cNvSpPr>
              <a:spLocks noChangeArrowheads="1"/>
            </p:cNvSpPr>
            <p:nvPr/>
          </p:nvSpPr>
          <p:spPr bwMode="auto">
            <a:xfrm>
              <a:off x="2413" y="3295"/>
              <a:ext cx="17" cy="15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888" name="Oval 6326"/>
            <p:cNvSpPr>
              <a:spLocks noChangeArrowheads="1"/>
            </p:cNvSpPr>
            <p:nvPr/>
          </p:nvSpPr>
          <p:spPr bwMode="auto">
            <a:xfrm>
              <a:off x="2423" y="3293"/>
              <a:ext cx="16" cy="15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889" name="Oval 6327"/>
            <p:cNvSpPr>
              <a:spLocks noChangeArrowheads="1"/>
            </p:cNvSpPr>
            <p:nvPr/>
          </p:nvSpPr>
          <p:spPr bwMode="auto">
            <a:xfrm>
              <a:off x="2433" y="3288"/>
              <a:ext cx="16" cy="15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890" name="Oval 6328"/>
            <p:cNvSpPr>
              <a:spLocks noChangeArrowheads="1"/>
            </p:cNvSpPr>
            <p:nvPr/>
          </p:nvSpPr>
          <p:spPr bwMode="auto">
            <a:xfrm>
              <a:off x="2439" y="3283"/>
              <a:ext cx="16" cy="14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891" name="Oval 6329"/>
            <p:cNvSpPr>
              <a:spLocks noChangeArrowheads="1"/>
            </p:cNvSpPr>
            <p:nvPr/>
          </p:nvSpPr>
          <p:spPr bwMode="auto">
            <a:xfrm>
              <a:off x="2446" y="3277"/>
              <a:ext cx="17" cy="15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892" name="Oval 6330"/>
            <p:cNvSpPr>
              <a:spLocks noChangeArrowheads="1"/>
            </p:cNvSpPr>
            <p:nvPr/>
          </p:nvSpPr>
          <p:spPr bwMode="auto">
            <a:xfrm>
              <a:off x="2452" y="3270"/>
              <a:ext cx="17" cy="15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893" name="Oval 6331"/>
            <p:cNvSpPr>
              <a:spLocks noChangeArrowheads="1"/>
            </p:cNvSpPr>
            <p:nvPr/>
          </p:nvSpPr>
          <p:spPr bwMode="auto">
            <a:xfrm>
              <a:off x="2456" y="3262"/>
              <a:ext cx="16" cy="14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894" name="Oval 6332"/>
            <p:cNvSpPr>
              <a:spLocks noChangeArrowheads="1"/>
            </p:cNvSpPr>
            <p:nvPr/>
          </p:nvSpPr>
          <p:spPr bwMode="auto">
            <a:xfrm>
              <a:off x="2462" y="3253"/>
              <a:ext cx="16" cy="15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895" name="Oval 6333"/>
            <p:cNvSpPr>
              <a:spLocks noChangeArrowheads="1"/>
            </p:cNvSpPr>
            <p:nvPr/>
          </p:nvSpPr>
          <p:spPr bwMode="auto">
            <a:xfrm>
              <a:off x="2464" y="3244"/>
              <a:ext cx="16" cy="15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896" name="Oval 6334"/>
            <p:cNvSpPr>
              <a:spLocks noChangeArrowheads="1"/>
            </p:cNvSpPr>
            <p:nvPr/>
          </p:nvSpPr>
          <p:spPr bwMode="auto">
            <a:xfrm>
              <a:off x="2469" y="3235"/>
              <a:ext cx="17" cy="15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897" name="Oval 6335"/>
            <p:cNvSpPr>
              <a:spLocks noChangeArrowheads="1"/>
            </p:cNvSpPr>
            <p:nvPr/>
          </p:nvSpPr>
          <p:spPr bwMode="auto">
            <a:xfrm>
              <a:off x="2471" y="3228"/>
              <a:ext cx="17" cy="15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898" name="Oval 6336"/>
            <p:cNvSpPr>
              <a:spLocks noChangeArrowheads="1"/>
            </p:cNvSpPr>
            <p:nvPr/>
          </p:nvSpPr>
          <p:spPr bwMode="auto">
            <a:xfrm>
              <a:off x="2475" y="3220"/>
              <a:ext cx="17" cy="14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899" name="Oval 6337"/>
            <p:cNvSpPr>
              <a:spLocks noChangeArrowheads="1"/>
            </p:cNvSpPr>
            <p:nvPr/>
          </p:nvSpPr>
          <p:spPr bwMode="auto">
            <a:xfrm>
              <a:off x="2479" y="3211"/>
              <a:ext cx="17" cy="15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900" name="Oval 6338"/>
            <p:cNvSpPr>
              <a:spLocks noChangeArrowheads="1"/>
            </p:cNvSpPr>
            <p:nvPr/>
          </p:nvSpPr>
          <p:spPr bwMode="auto">
            <a:xfrm>
              <a:off x="2483" y="3202"/>
              <a:ext cx="16" cy="15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901" name="Oval 6339"/>
            <p:cNvSpPr>
              <a:spLocks noChangeArrowheads="1"/>
            </p:cNvSpPr>
            <p:nvPr/>
          </p:nvSpPr>
          <p:spPr bwMode="auto">
            <a:xfrm>
              <a:off x="2487" y="3188"/>
              <a:ext cx="16" cy="16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902" name="Oval 6340"/>
            <p:cNvSpPr>
              <a:spLocks noChangeArrowheads="1"/>
            </p:cNvSpPr>
            <p:nvPr/>
          </p:nvSpPr>
          <p:spPr bwMode="auto">
            <a:xfrm>
              <a:off x="2493" y="3178"/>
              <a:ext cx="16" cy="16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903" name="Oval 6341"/>
            <p:cNvSpPr>
              <a:spLocks noChangeArrowheads="1"/>
            </p:cNvSpPr>
            <p:nvPr/>
          </p:nvSpPr>
          <p:spPr bwMode="auto">
            <a:xfrm>
              <a:off x="2497" y="3170"/>
              <a:ext cx="16" cy="15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904" name="Oval 6342"/>
            <p:cNvSpPr>
              <a:spLocks noChangeArrowheads="1"/>
            </p:cNvSpPr>
            <p:nvPr/>
          </p:nvSpPr>
          <p:spPr bwMode="auto">
            <a:xfrm>
              <a:off x="2500" y="3161"/>
              <a:ext cx="17" cy="15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905" name="Oval 6343"/>
            <p:cNvSpPr>
              <a:spLocks noChangeArrowheads="1"/>
            </p:cNvSpPr>
            <p:nvPr/>
          </p:nvSpPr>
          <p:spPr bwMode="auto">
            <a:xfrm>
              <a:off x="2500" y="3153"/>
              <a:ext cx="17" cy="16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906" name="Oval 6344"/>
            <p:cNvSpPr>
              <a:spLocks noChangeArrowheads="1"/>
            </p:cNvSpPr>
            <p:nvPr/>
          </p:nvSpPr>
          <p:spPr bwMode="auto">
            <a:xfrm>
              <a:off x="2500" y="3143"/>
              <a:ext cx="17" cy="14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907" name="Oval 6345"/>
            <p:cNvSpPr>
              <a:spLocks noChangeArrowheads="1"/>
            </p:cNvSpPr>
            <p:nvPr/>
          </p:nvSpPr>
          <p:spPr bwMode="auto">
            <a:xfrm>
              <a:off x="2500" y="3131"/>
              <a:ext cx="17" cy="16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908" name="Oval 6346"/>
            <p:cNvSpPr>
              <a:spLocks noChangeArrowheads="1"/>
            </p:cNvSpPr>
            <p:nvPr/>
          </p:nvSpPr>
          <p:spPr bwMode="auto">
            <a:xfrm>
              <a:off x="2498" y="3137"/>
              <a:ext cx="16" cy="16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909" name="Oval 6347"/>
            <p:cNvSpPr>
              <a:spLocks noChangeArrowheads="1"/>
            </p:cNvSpPr>
            <p:nvPr/>
          </p:nvSpPr>
          <p:spPr bwMode="auto">
            <a:xfrm>
              <a:off x="2499" y="3145"/>
              <a:ext cx="17" cy="16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910" name="Oval 6348"/>
            <p:cNvSpPr>
              <a:spLocks noChangeArrowheads="1"/>
            </p:cNvSpPr>
            <p:nvPr/>
          </p:nvSpPr>
          <p:spPr bwMode="auto">
            <a:xfrm>
              <a:off x="2498" y="3154"/>
              <a:ext cx="16" cy="16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911" name="Oval 6349"/>
            <p:cNvSpPr>
              <a:spLocks noChangeArrowheads="1"/>
            </p:cNvSpPr>
            <p:nvPr/>
          </p:nvSpPr>
          <p:spPr bwMode="auto">
            <a:xfrm>
              <a:off x="2498" y="3165"/>
              <a:ext cx="16" cy="16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912" name="Oval 6350"/>
            <p:cNvSpPr>
              <a:spLocks noChangeArrowheads="1"/>
            </p:cNvSpPr>
            <p:nvPr/>
          </p:nvSpPr>
          <p:spPr bwMode="auto">
            <a:xfrm>
              <a:off x="2498" y="3174"/>
              <a:ext cx="16" cy="16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913" name="Oval 6351"/>
            <p:cNvSpPr>
              <a:spLocks noChangeArrowheads="1"/>
            </p:cNvSpPr>
            <p:nvPr/>
          </p:nvSpPr>
          <p:spPr bwMode="auto">
            <a:xfrm>
              <a:off x="2498" y="3179"/>
              <a:ext cx="16" cy="16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914" name="Oval 6352"/>
            <p:cNvSpPr>
              <a:spLocks noChangeArrowheads="1"/>
            </p:cNvSpPr>
            <p:nvPr/>
          </p:nvSpPr>
          <p:spPr bwMode="auto">
            <a:xfrm>
              <a:off x="2498" y="3185"/>
              <a:ext cx="16" cy="16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915" name="Oval 6353"/>
            <p:cNvSpPr>
              <a:spLocks noChangeArrowheads="1"/>
            </p:cNvSpPr>
            <p:nvPr/>
          </p:nvSpPr>
          <p:spPr bwMode="auto">
            <a:xfrm>
              <a:off x="2498" y="3189"/>
              <a:ext cx="16" cy="16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916" name="Oval 6354"/>
            <p:cNvSpPr>
              <a:spLocks noChangeArrowheads="1"/>
            </p:cNvSpPr>
            <p:nvPr/>
          </p:nvSpPr>
          <p:spPr bwMode="auto">
            <a:xfrm>
              <a:off x="2498" y="3196"/>
              <a:ext cx="16" cy="16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917" name="Oval 6355"/>
            <p:cNvSpPr>
              <a:spLocks noChangeArrowheads="1"/>
            </p:cNvSpPr>
            <p:nvPr/>
          </p:nvSpPr>
          <p:spPr bwMode="auto">
            <a:xfrm>
              <a:off x="2499" y="3206"/>
              <a:ext cx="17" cy="15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918" name="Oval 6356"/>
            <p:cNvSpPr>
              <a:spLocks noChangeArrowheads="1"/>
            </p:cNvSpPr>
            <p:nvPr/>
          </p:nvSpPr>
          <p:spPr bwMode="auto">
            <a:xfrm>
              <a:off x="2499" y="3214"/>
              <a:ext cx="17" cy="16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919" name="Oval 6357"/>
            <p:cNvSpPr>
              <a:spLocks noChangeArrowheads="1"/>
            </p:cNvSpPr>
            <p:nvPr/>
          </p:nvSpPr>
          <p:spPr bwMode="auto">
            <a:xfrm>
              <a:off x="2499" y="3224"/>
              <a:ext cx="17" cy="15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920" name="Oval 6358"/>
            <p:cNvSpPr>
              <a:spLocks noChangeArrowheads="1"/>
            </p:cNvSpPr>
            <p:nvPr/>
          </p:nvSpPr>
          <p:spPr bwMode="auto">
            <a:xfrm>
              <a:off x="2499" y="3229"/>
              <a:ext cx="17" cy="16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921" name="Oval 6359"/>
            <p:cNvSpPr>
              <a:spLocks noChangeArrowheads="1"/>
            </p:cNvSpPr>
            <p:nvPr/>
          </p:nvSpPr>
          <p:spPr bwMode="auto">
            <a:xfrm>
              <a:off x="2499" y="3238"/>
              <a:ext cx="17" cy="16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922" name="Oval 6360"/>
            <p:cNvSpPr>
              <a:spLocks noChangeArrowheads="1"/>
            </p:cNvSpPr>
            <p:nvPr/>
          </p:nvSpPr>
          <p:spPr bwMode="auto">
            <a:xfrm>
              <a:off x="2499" y="3246"/>
              <a:ext cx="17" cy="15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923" name="Oval 6361"/>
            <p:cNvSpPr>
              <a:spLocks noChangeArrowheads="1"/>
            </p:cNvSpPr>
            <p:nvPr/>
          </p:nvSpPr>
          <p:spPr bwMode="auto">
            <a:xfrm>
              <a:off x="2499" y="3255"/>
              <a:ext cx="17" cy="15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924" name="Oval 6362"/>
            <p:cNvSpPr>
              <a:spLocks noChangeArrowheads="1"/>
            </p:cNvSpPr>
            <p:nvPr/>
          </p:nvSpPr>
          <p:spPr bwMode="auto">
            <a:xfrm>
              <a:off x="2499" y="3258"/>
              <a:ext cx="17" cy="16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925" name="Oval 6363"/>
            <p:cNvSpPr>
              <a:spLocks noChangeArrowheads="1"/>
            </p:cNvSpPr>
            <p:nvPr/>
          </p:nvSpPr>
          <p:spPr bwMode="auto">
            <a:xfrm>
              <a:off x="2499" y="3268"/>
              <a:ext cx="17" cy="15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926" name="Oval 6364"/>
            <p:cNvSpPr>
              <a:spLocks noChangeArrowheads="1"/>
            </p:cNvSpPr>
            <p:nvPr/>
          </p:nvSpPr>
          <p:spPr bwMode="auto">
            <a:xfrm>
              <a:off x="2499" y="3273"/>
              <a:ext cx="17" cy="16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927" name="Oval 6365"/>
            <p:cNvSpPr>
              <a:spLocks noChangeArrowheads="1"/>
            </p:cNvSpPr>
            <p:nvPr/>
          </p:nvSpPr>
          <p:spPr bwMode="auto">
            <a:xfrm>
              <a:off x="2499" y="3282"/>
              <a:ext cx="17" cy="15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928" name="Oval 6366"/>
            <p:cNvSpPr>
              <a:spLocks noChangeArrowheads="1"/>
            </p:cNvSpPr>
            <p:nvPr/>
          </p:nvSpPr>
          <p:spPr bwMode="auto">
            <a:xfrm>
              <a:off x="2499" y="3290"/>
              <a:ext cx="17" cy="15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929" name="Oval 6367"/>
            <p:cNvSpPr>
              <a:spLocks noChangeArrowheads="1"/>
            </p:cNvSpPr>
            <p:nvPr/>
          </p:nvSpPr>
          <p:spPr bwMode="auto">
            <a:xfrm>
              <a:off x="2501" y="3298"/>
              <a:ext cx="17" cy="16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930" name="Oval 6368"/>
            <p:cNvSpPr>
              <a:spLocks noChangeArrowheads="1"/>
            </p:cNvSpPr>
            <p:nvPr/>
          </p:nvSpPr>
          <p:spPr bwMode="auto">
            <a:xfrm>
              <a:off x="2499" y="3300"/>
              <a:ext cx="17" cy="16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931" name="Oval 6369"/>
            <p:cNvSpPr>
              <a:spLocks noChangeArrowheads="1"/>
            </p:cNvSpPr>
            <p:nvPr/>
          </p:nvSpPr>
          <p:spPr bwMode="auto">
            <a:xfrm>
              <a:off x="2501" y="3310"/>
              <a:ext cx="17" cy="15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932" name="Oval 6370"/>
            <p:cNvSpPr>
              <a:spLocks noChangeArrowheads="1"/>
            </p:cNvSpPr>
            <p:nvPr/>
          </p:nvSpPr>
          <p:spPr bwMode="auto">
            <a:xfrm>
              <a:off x="2501" y="3313"/>
              <a:ext cx="17" cy="16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933" name="Oval 6371"/>
            <p:cNvSpPr>
              <a:spLocks noChangeArrowheads="1"/>
            </p:cNvSpPr>
            <p:nvPr/>
          </p:nvSpPr>
          <p:spPr bwMode="auto">
            <a:xfrm>
              <a:off x="2499" y="3322"/>
              <a:ext cx="17" cy="16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934" name="Oval 6372"/>
            <p:cNvSpPr>
              <a:spLocks noChangeArrowheads="1"/>
            </p:cNvSpPr>
            <p:nvPr/>
          </p:nvSpPr>
          <p:spPr bwMode="auto">
            <a:xfrm>
              <a:off x="2499" y="3328"/>
              <a:ext cx="17" cy="15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935" name="Oval 6373"/>
            <p:cNvSpPr>
              <a:spLocks noChangeArrowheads="1"/>
            </p:cNvSpPr>
            <p:nvPr/>
          </p:nvSpPr>
          <p:spPr bwMode="auto">
            <a:xfrm>
              <a:off x="2499" y="3337"/>
              <a:ext cx="17" cy="16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936" name="Oval 6374"/>
            <p:cNvSpPr>
              <a:spLocks noChangeArrowheads="1"/>
            </p:cNvSpPr>
            <p:nvPr/>
          </p:nvSpPr>
          <p:spPr bwMode="auto">
            <a:xfrm>
              <a:off x="2499" y="3346"/>
              <a:ext cx="17" cy="15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937" name="Oval 6375"/>
            <p:cNvSpPr>
              <a:spLocks noChangeArrowheads="1"/>
            </p:cNvSpPr>
            <p:nvPr/>
          </p:nvSpPr>
          <p:spPr bwMode="auto">
            <a:xfrm>
              <a:off x="2499" y="3353"/>
              <a:ext cx="17" cy="16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938" name="Oval 6376"/>
            <p:cNvSpPr>
              <a:spLocks noChangeArrowheads="1"/>
            </p:cNvSpPr>
            <p:nvPr/>
          </p:nvSpPr>
          <p:spPr bwMode="auto">
            <a:xfrm>
              <a:off x="2499" y="3362"/>
              <a:ext cx="17" cy="16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939" name="Oval 6377"/>
            <p:cNvSpPr>
              <a:spLocks noChangeArrowheads="1"/>
            </p:cNvSpPr>
            <p:nvPr/>
          </p:nvSpPr>
          <p:spPr bwMode="auto">
            <a:xfrm>
              <a:off x="2499" y="3370"/>
              <a:ext cx="17" cy="16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940" name="Oval 6378"/>
            <p:cNvSpPr>
              <a:spLocks noChangeArrowheads="1"/>
            </p:cNvSpPr>
            <p:nvPr/>
          </p:nvSpPr>
          <p:spPr bwMode="auto">
            <a:xfrm>
              <a:off x="2499" y="3379"/>
              <a:ext cx="17" cy="16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941" name="Oval 6379"/>
            <p:cNvSpPr>
              <a:spLocks noChangeArrowheads="1"/>
            </p:cNvSpPr>
            <p:nvPr/>
          </p:nvSpPr>
          <p:spPr bwMode="auto">
            <a:xfrm>
              <a:off x="2499" y="3382"/>
              <a:ext cx="17" cy="16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942" name="Oval 6380"/>
            <p:cNvSpPr>
              <a:spLocks noChangeArrowheads="1"/>
            </p:cNvSpPr>
            <p:nvPr/>
          </p:nvSpPr>
          <p:spPr bwMode="auto">
            <a:xfrm>
              <a:off x="2499" y="3392"/>
              <a:ext cx="17" cy="16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943" name="Oval 6381"/>
            <p:cNvSpPr>
              <a:spLocks noChangeArrowheads="1"/>
            </p:cNvSpPr>
            <p:nvPr/>
          </p:nvSpPr>
          <p:spPr bwMode="auto">
            <a:xfrm>
              <a:off x="2499" y="3397"/>
              <a:ext cx="17" cy="16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944" name="Oval 6382"/>
            <p:cNvSpPr>
              <a:spLocks noChangeArrowheads="1"/>
            </p:cNvSpPr>
            <p:nvPr/>
          </p:nvSpPr>
          <p:spPr bwMode="auto">
            <a:xfrm>
              <a:off x="2499" y="3407"/>
              <a:ext cx="17" cy="15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945" name="Oval 6383"/>
            <p:cNvSpPr>
              <a:spLocks noChangeArrowheads="1"/>
            </p:cNvSpPr>
            <p:nvPr/>
          </p:nvSpPr>
          <p:spPr bwMode="auto">
            <a:xfrm>
              <a:off x="2499" y="3414"/>
              <a:ext cx="17" cy="16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946" name="Oval 6384"/>
            <p:cNvSpPr>
              <a:spLocks noChangeArrowheads="1"/>
            </p:cNvSpPr>
            <p:nvPr/>
          </p:nvSpPr>
          <p:spPr bwMode="auto">
            <a:xfrm>
              <a:off x="2501" y="3423"/>
              <a:ext cx="17" cy="15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947" name="Oval 6385"/>
            <p:cNvSpPr>
              <a:spLocks noChangeArrowheads="1"/>
            </p:cNvSpPr>
            <p:nvPr/>
          </p:nvSpPr>
          <p:spPr bwMode="auto">
            <a:xfrm>
              <a:off x="2499" y="3427"/>
              <a:ext cx="17" cy="15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948" name="Oval 6386"/>
            <p:cNvSpPr>
              <a:spLocks noChangeArrowheads="1"/>
            </p:cNvSpPr>
            <p:nvPr/>
          </p:nvSpPr>
          <p:spPr bwMode="auto">
            <a:xfrm>
              <a:off x="2501" y="3434"/>
              <a:ext cx="17" cy="16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949" name="Oval 6387"/>
            <p:cNvSpPr>
              <a:spLocks noChangeArrowheads="1"/>
            </p:cNvSpPr>
            <p:nvPr/>
          </p:nvSpPr>
          <p:spPr bwMode="auto">
            <a:xfrm>
              <a:off x="2499" y="3437"/>
              <a:ext cx="17" cy="16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950" name="Oval 6388"/>
            <p:cNvSpPr>
              <a:spLocks noChangeArrowheads="1"/>
            </p:cNvSpPr>
            <p:nvPr/>
          </p:nvSpPr>
          <p:spPr bwMode="auto">
            <a:xfrm>
              <a:off x="2499" y="3447"/>
              <a:ext cx="17" cy="15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951" name="Oval 6389"/>
            <p:cNvSpPr>
              <a:spLocks noChangeArrowheads="1"/>
            </p:cNvSpPr>
            <p:nvPr/>
          </p:nvSpPr>
          <p:spPr bwMode="auto">
            <a:xfrm>
              <a:off x="2499" y="3452"/>
              <a:ext cx="17" cy="16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952" name="Oval 6390"/>
            <p:cNvSpPr>
              <a:spLocks noChangeArrowheads="1"/>
            </p:cNvSpPr>
            <p:nvPr/>
          </p:nvSpPr>
          <p:spPr bwMode="auto">
            <a:xfrm>
              <a:off x="2504" y="3215"/>
              <a:ext cx="17" cy="16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953" name="Oval 6391"/>
            <p:cNvSpPr>
              <a:spLocks noChangeArrowheads="1"/>
            </p:cNvSpPr>
            <p:nvPr/>
          </p:nvSpPr>
          <p:spPr bwMode="auto">
            <a:xfrm>
              <a:off x="2501" y="3241"/>
              <a:ext cx="17" cy="15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954" name="Oval 6392"/>
            <p:cNvSpPr>
              <a:spLocks noChangeArrowheads="1"/>
            </p:cNvSpPr>
            <p:nvPr/>
          </p:nvSpPr>
          <p:spPr bwMode="auto">
            <a:xfrm>
              <a:off x="2508" y="3207"/>
              <a:ext cx="17" cy="16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955" name="Oval 6393"/>
            <p:cNvSpPr>
              <a:spLocks noChangeArrowheads="1"/>
            </p:cNvSpPr>
            <p:nvPr/>
          </p:nvSpPr>
          <p:spPr bwMode="auto">
            <a:xfrm>
              <a:off x="2513" y="3198"/>
              <a:ext cx="16" cy="15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956" name="Oval 6394"/>
            <p:cNvSpPr>
              <a:spLocks noChangeArrowheads="1"/>
            </p:cNvSpPr>
            <p:nvPr/>
          </p:nvSpPr>
          <p:spPr bwMode="auto">
            <a:xfrm>
              <a:off x="2517" y="3191"/>
              <a:ext cx="16" cy="15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957" name="Oval 6395"/>
            <p:cNvSpPr>
              <a:spLocks noChangeArrowheads="1"/>
            </p:cNvSpPr>
            <p:nvPr/>
          </p:nvSpPr>
          <p:spPr bwMode="auto">
            <a:xfrm>
              <a:off x="2521" y="3184"/>
              <a:ext cx="16" cy="15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958" name="Oval 6396"/>
            <p:cNvSpPr>
              <a:spLocks noChangeArrowheads="1"/>
            </p:cNvSpPr>
            <p:nvPr/>
          </p:nvSpPr>
          <p:spPr bwMode="auto">
            <a:xfrm>
              <a:off x="2523" y="3179"/>
              <a:ext cx="16" cy="16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959" name="Oval 6397"/>
            <p:cNvSpPr>
              <a:spLocks noChangeArrowheads="1"/>
            </p:cNvSpPr>
            <p:nvPr/>
          </p:nvSpPr>
          <p:spPr bwMode="auto">
            <a:xfrm>
              <a:off x="2529" y="3174"/>
              <a:ext cx="16" cy="16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960" name="Oval 6398"/>
            <p:cNvSpPr>
              <a:spLocks noChangeArrowheads="1"/>
            </p:cNvSpPr>
            <p:nvPr/>
          </p:nvSpPr>
          <p:spPr bwMode="auto">
            <a:xfrm>
              <a:off x="2532" y="3169"/>
              <a:ext cx="17" cy="16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961" name="Oval 6399"/>
            <p:cNvSpPr>
              <a:spLocks noChangeArrowheads="1"/>
            </p:cNvSpPr>
            <p:nvPr/>
          </p:nvSpPr>
          <p:spPr bwMode="auto">
            <a:xfrm>
              <a:off x="2538" y="3164"/>
              <a:ext cx="17" cy="14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962" name="Oval 6400"/>
            <p:cNvSpPr>
              <a:spLocks noChangeArrowheads="1"/>
            </p:cNvSpPr>
            <p:nvPr/>
          </p:nvSpPr>
          <p:spPr bwMode="auto">
            <a:xfrm>
              <a:off x="2544" y="3157"/>
              <a:ext cx="16" cy="16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963" name="Oval 6401"/>
            <p:cNvSpPr>
              <a:spLocks noChangeArrowheads="1"/>
            </p:cNvSpPr>
            <p:nvPr/>
          </p:nvSpPr>
          <p:spPr bwMode="auto">
            <a:xfrm>
              <a:off x="2550" y="3150"/>
              <a:ext cx="16" cy="16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964" name="Oval 6402"/>
            <p:cNvSpPr>
              <a:spLocks noChangeArrowheads="1"/>
            </p:cNvSpPr>
            <p:nvPr/>
          </p:nvSpPr>
          <p:spPr bwMode="auto">
            <a:xfrm>
              <a:off x="2556" y="3145"/>
              <a:ext cx="16" cy="16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965" name="Oval 6403"/>
            <p:cNvSpPr>
              <a:spLocks noChangeArrowheads="1"/>
            </p:cNvSpPr>
            <p:nvPr/>
          </p:nvSpPr>
          <p:spPr bwMode="auto">
            <a:xfrm>
              <a:off x="2561" y="3137"/>
              <a:ext cx="17" cy="16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966" name="Oval 6404"/>
            <p:cNvSpPr>
              <a:spLocks noChangeArrowheads="1"/>
            </p:cNvSpPr>
            <p:nvPr/>
          </p:nvSpPr>
          <p:spPr bwMode="auto">
            <a:xfrm>
              <a:off x="2571" y="3132"/>
              <a:ext cx="17" cy="16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967" name="Oval 6405"/>
            <p:cNvSpPr>
              <a:spLocks noChangeArrowheads="1"/>
            </p:cNvSpPr>
            <p:nvPr/>
          </p:nvSpPr>
          <p:spPr bwMode="auto">
            <a:xfrm>
              <a:off x="2581" y="3130"/>
              <a:ext cx="16" cy="16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968" name="Oval 6406"/>
            <p:cNvSpPr>
              <a:spLocks noChangeArrowheads="1"/>
            </p:cNvSpPr>
            <p:nvPr/>
          </p:nvSpPr>
          <p:spPr bwMode="auto">
            <a:xfrm>
              <a:off x="2590" y="3129"/>
              <a:ext cx="17" cy="15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969" name="Oval 6407"/>
            <p:cNvSpPr>
              <a:spLocks noChangeArrowheads="1"/>
            </p:cNvSpPr>
            <p:nvPr/>
          </p:nvSpPr>
          <p:spPr bwMode="auto">
            <a:xfrm>
              <a:off x="2600" y="3129"/>
              <a:ext cx="17" cy="15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970" name="Oval 6408"/>
            <p:cNvSpPr>
              <a:spLocks noChangeArrowheads="1"/>
            </p:cNvSpPr>
            <p:nvPr/>
          </p:nvSpPr>
          <p:spPr bwMode="auto">
            <a:xfrm>
              <a:off x="2607" y="3132"/>
              <a:ext cx="16" cy="16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971" name="Oval 6409"/>
            <p:cNvSpPr>
              <a:spLocks noChangeArrowheads="1"/>
            </p:cNvSpPr>
            <p:nvPr/>
          </p:nvSpPr>
          <p:spPr bwMode="auto">
            <a:xfrm>
              <a:off x="2614" y="3137"/>
              <a:ext cx="16" cy="16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972" name="Oval 6410"/>
            <p:cNvSpPr>
              <a:spLocks noChangeArrowheads="1"/>
            </p:cNvSpPr>
            <p:nvPr/>
          </p:nvSpPr>
          <p:spPr bwMode="auto">
            <a:xfrm>
              <a:off x="2619" y="3143"/>
              <a:ext cx="17" cy="15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973" name="Oval 6411"/>
            <p:cNvSpPr>
              <a:spLocks noChangeArrowheads="1"/>
            </p:cNvSpPr>
            <p:nvPr/>
          </p:nvSpPr>
          <p:spPr bwMode="auto">
            <a:xfrm>
              <a:off x="2625" y="3152"/>
              <a:ext cx="17" cy="16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974" name="Oval 6412"/>
            <p:cNvSpPr>
              <a:spLocks noChangeArrowheads="1"/>
            </p:cNvSpPr>
            <p:nvPr/>
          </p:nvSpPr>
          <p:spPr bwMode="auto">
            <a:xfrm>
              <a:off x="2629" y="3162"/>
              <a:ext cx="17" cy="15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975" name="Oval 6413"/>
            <p:cNvSpPr>
              <a:spLocks noChangeArrowheads="1"/>
            </p:cNvSpPr>
            <p:nvPr/>
          </p:nvSpPr>
          <p:spPr bwMode="auto">
            <a:xfrm>
              <a:off x="2631" y="3170"/>
              <a:ext cx="17" cy="15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976" name="Oval 6414"/>
            <p:cNvSpPr>
              <a:spLocks noChangeArrowheads="1"/>
            </p:cNvSpPr>
            <p:nvPr/>
          </p:nvSpPr>
          <p:spPr bwMode="auto">
            <a:xfrm>
              <a:off x="2632" y="3183"/>
              <a:ext cx="17" cy="15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977" name="Oval 6415"/>
            <p:cNvSpPr>
              <a:spLocks noChangeArrowheads="1"/>
            </p:cNvSpPr>
            <p:nvPr/>
          </p:nvSpPr>
          <p:spPr bwMode="auto">
            <a:xfrm>
              <a:off x="2632" y="3192"/>
              <a:ext cx="17" cy="15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978" name="Oval 6416"/>
            <p:cNvSpPr>
              <a:spLocks noChangeArrowheads="1"/>
            </p:cNvSpPr>
            <p:nvPr/>
          </p:nvSpPr>
          <p:spPr bwMode="auto">
            <a:xfrm>
              <a:off x="2632" y="3201"/>
              <a:ext cx="17" cy="15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979" name="Oval 6417"/>
            <p:cNvSpPr>
              <a:spLocks noChangeArrowheads="1"/>
            </p:cNvSpPr>
            <p:nvPr/>
          </p:nvSpPr>
          <p:spPr bwMode="auto">
            <a:xfrm>
              <a:off x="2631" y="3210"/>
              <a:ext cx="17" cy="16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980" name="Oval 6418"/>
            <p:cNvSpPr>
              <a:spLocks noChangeArrowheads="1"/>
            </p:cNvSpPr>
            <p:nvPr/>
          </p:nvSpPr>
          <p:spPr bwMode="auto">
            <a:xfrm>
              <a:off x="2630" y="3219"/>
              <a:ext cx="17" cy="15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981" name="Oval 6419"/>
            <p:cNvSpPr>
              <a:spLocks noChangeArrowheads="1"/>
            </p:cNvSpPr>
            <p:nvPr/>
          </p:nvSpPr>
          <p:spPr bwMode="auto">
            <a:xfrm>
              <a:off x="2630" y="3228"/>
              <a:ext cx="17" cy="16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982" name="Oval 6420"/>
            <p:cNvSpPr>
              <a:spLocks noChangeArrowheads="1"/>
            </p:cNvSpPr>
            <p:nvPr/>
          </p:nvSpPr>
          <p:spPr bwMode="auto">
            <a:xfrm>
              <a:off x="2630" y="3237"/>
              <a:ext cx="17" cy="16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983" name="Oval 6421"/>
            <p:cNvSpPr>
              <a:spLocks noChangeArrowheads="1"/>
            </p:cNvSpPr>
            <p:nvPr/>
          </p:nvSpPr>
          <p:spPr bwMode="auto">
            <a:xfrm>
              <a:off x="2631" y="3247"/>
              <a:ext cx="17" cy="15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984" name="Oval 6422"/>
            <p:cNvSpPr>
              <a:spLocks noChangeArrowheads="1"/>
            </p:cNvSpPr>
            <p:nvPr/>
          </p:nvSpPr>
          <p:spPr bwMode="auto">
            <a:xfrm>
              <a:off x="2630" y="3255"/>
              <a:ext cx="17" cy="16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985" name="Oval 6423"/>
            <p:cNvSpPr>
              <a:spLocks noChangeArrowheads="1"/>
            </p:cNvSpPr>
            <p:nvPr/>
          </p:nvSpPr>
          <p:spPr bwMode="auto">
            <a:xfrm>
              <a:off x="2630" y="3265"/>
              <a:ext cx="17" cy="15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986" name="Oval 6424"/>
            <p:cNvSpPr>
              <a:spLocks noChangeArrowheads="1"/>
            </p:cNvSpPr>
            <p:nvPr/>
          </p:nvSpPr>
          <p:spPr bwMode="auto">
            <a:xfrm>
              <a:off x="2630" y="3274"/>
              <a:ext cx="17" cy="16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987" name="Oval 6425"/>
            <p:cNvSpPr>
              <a:spLocks noChangeArrowheads="1"/>
            </p:cNvSpPr>
            <p:nvPr/>
          </p:nvSpPr>
          <p:spPr bwMode="auto">
            <a:xfrm>
              <a:off x="2632" y="3281"/>
              <a:ext cx="17" cy="16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988" name="Oval 6426"/>
            <p:cNvSpPr>
              <a:spLocks noChangeArrowheads="1"/>
            </p:cNvSpPr>
            <p:nvPr/>
          </p:nvSpPr>
          <p:spPr bwMode="auto">
            <a:xfrm>
              <a:off x="2636" y="3290"/>
              <a:ext cx="16" cy="16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989" name="Oval 6427"/>
            <p:cNvSpPr>
              <a:spLocks noChangeArrowheads="1"/>
            </p:cNvSpPr>
            <p:nvPr/>
          </p:nvSpPr>
          <p:spPr bwMode="auto">
            <a:xfrm>
              <a:off x="2644" y="3297"/>
              <a:ext cx="16" cy="16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990" name="Oval 6428"/>
            <p:cNvSpPr>
              <a:spLocks noChangeArrowheads="1"/>
            </p:cNvSpPr>
            <p:nvPr/>
          </p:nvSpPr>
          <p:spPr bwMode="auto">
            <a:xfrm>
              <a:off x="2653" y="3299"/>
              <a:ext cx="17" cy="16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991" name="Oval 6429"/>
            <p:cNvSpPr>
              <a:spLocks noChangeArrowheads="1"/>
            </p:cNvSpPr>
            <p:nvPr/>
          </p:nvSpPr>
          <p:spPr bwMode="auto">
            <a:xfrm>
              <a:off x="2665" y="3297"/>
              <a:ext cx="16" cy="16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992" name="Oval 6430"/>
            <p:cNvSpPr>
              <a:spLocks noChangeArrowheads="1"/>
            </p:cNvSpPr>
            <p:nvPr/>
          </p:nvSpPr>
          <p:spPr bwMode="auto">
            <a:xfrm>
              <a:off x="2673" y="3292"/>
              <a:ext cx="16" cy="16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993" name="Oval 6431"/>
            <p:cNvSpPr>
              <a:spLocks noChangeArrowheads="1"/>
            </p:cNvSpPr>
            <p:nvPr/>
          </p:nvSpPr>
          <p:spPr bwMode="auto">
            <a:xfrm>
              <a:off x="2680" y="3285"/>
              <a:ext cx="17" cy="15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994" name="Oval 6432"/>
            <p:cNvSpPr>
              <a:spLocks noChangeArrowheads="1"/>
            </p:cNvSpPr>
            <p:nvPr/>
          </p:nvSpPr>
          <p:spPr bwMode="auto">
            <a:xfrm>
              <a:off x="2688" y="3277"/>
              <a:ext cx="17" cy="16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995" name="Oval 6433"/>
            <p:cNvSpPr>
              <a:spLocks noChangeArrowheads="1"/>
            </p:cNvSpPr>
            <p:nvPr/>
          </p:nvSpPr>
          <p:spPr bwMode="auto">
            <a:xfrm>
              <a:off x="2696" y="3269"/>
              <a:ext cx="16" cy="15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996" name="Oval 6434"/>
            <p:cNvSpPr>
              <a:spLocks noChangeArrowheads="1"/>
            </p:cNvSpPr>
            <p:nvPr/>
          </p:nvSpPr>
          <p:spPr bwMode="auto">
            <a:xfrm>
              <a:off x="2702" y="3259"/>
              <a:ext cx="16" cy="16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997" name="Oval 6435"/>
            <p:cNvSpPr>
              <a:spLocks noChangeArrowheads="1"/>
            </p:cNvSpPr>
            <p:nvPr/>
          </p:nvSpPr>
          <p:spPr bwMode="auto">
            <a:xfrm>
              <a:off x="2706" y="3253"/>
              <a:ext cx="16" cy="16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998" name="Oval 6436"/>
            <p:cNvSpPr>
              <a:spLocks noChangeArrowheads="1"/>
            </p:cNvSpPr>
            <p:nvPr/>
          </p:nvSpPr>
          <p:spPr bwMode="auto">
            <a:xfrm>
              <a:off x="2711" y="3246"/>
              <a:ext cx="17" cy="15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999" name="Oval 6437"/>
            <p:cNvSpPr>
              <a:spLocks noChangeArrowheads="1"/>
            </p:cNvSpPr>
            <p:nvPr/>
          </p:nvSpPr>
          <p:spPr bwMode="auto">
            <a:xfrm>
              <a:off x="2713" y="3236"/>
              <a:ext cx="17" cy="16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000" name="Oval 6438"/>
            <p:cNvSpPr>
              <a:spLocks noChangeArrowheads="1"/>
            </p:cNvSpPr>
            <p:nvPr/>
          </p:nvSpPr>
          <p:spPr bwMode="auto">
            <a:xfrm>
              <a:off x="2717" y="3229"/>
              <a:ext cx="17" cy="16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001" name="Oval 6439"/>
            <p:cNvSpPr>
              <a:spLocks noChangeArrowheads="1"/>
            </p:cNvSpPr>
            <p:nvPr/>
          </p:nvSpPr>
          <p:spPr bwMode="auto">
            <a:xfrm>
              <a:off x="2721" y="3220"/>
              <a:ext cx="17" cy="15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002" name="Oval 6440"/>
            <p:cNvSpPr>
              <a:spLocks noChangeArrowheads="1"/>
            </p:cNvSpPr>
            <p:nvPr/>
          </p:nvSpPr>
          <p:spPr bwMode="auto">
            <a:xfrm>
              <a:off x="2361" y="3055"/>
              <a:ext cx="17" cy="15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003" name="Oval 6441"/>
            <p:cNvSpPr>
              <a:spLocks noChangeArrowheads="1"/>
            </p:cNvSpPr>
            <p:nvPr/>
          </p:nvSpPr>
          <p:spPr bwMode="auto">
            <a:xfrm>
              <a:off x="2353" y="3064"/>
              <a:ext cx="17" cy="15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004" name="Oval 6442"/>
            <p:cNvSpPr>
              <a:spLocks noChangeArrowheads="1"/>
            </p:cNvSpPr>
            <p:nvPr/>
          </p:nvSpPr>
          <p:spPr bwMode="auto">
            <a:xfrm>
              <a:off x="2346" y="3073"/>
              <a:ext cx="16" cy="14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005" name="Oval 6443"/>
            <p:cNvSpPr>
              <a:spLocks noChangeArrowheads="1"/>
            </p:cNvSpPr>
            <p:nvPr/>
          </p:nvSpPr>
          <p:spPr bwMode="auto">
            <a:xfrm>
              <a:off x="2340" y="3080"/>
              <a:ext cx="16" cy="14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006" name="Oval 6444"/>
            <p:cNvSpPr>
              <a:spLocks noChangeArrowheads="1"/>
            </p:cNvSpPr>
            <p:nvPr/>
          </p:nvSpPr>
          <p:spPr bwMode="auto">
            <a:xfrm>
              <a:off x="2334" y="3087"/>
              <a:ext cx="16" cy="14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007" name="Oval 6445"/>
            <p:cNvSpPr>
              <a:spLocks noChangeArrowheads="1"/>
            </p:cNvSpPr>
            <p:nvPr/>
          </p:nvSpPr>
          <p:spPr bwMode="auto">
            <a:xfrm>
              <a:off x="2326" y="3095"/>
              <a:ext cx="17" cy="15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008" name="Oval 6446"/>
            <p:cNvSpPr>
              <a:spLocks noChangeArrowheads="1"/>
            </p:cNvSpPr>
            <p:nvPr/>
          </p:nvSpPr>
          <p:spPr bwMode="auto">
            <a:xfrm>
              <a:off x="2856" y="3298"/>
              <a:ext cx="16" cy="15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009" name="Oval 6447"/>
            <p:cNvSpPr>
              <a:spLocks noChangeArrowheads="1"/>
            </p:cNvSpPr>
            <p:nvPr/>
          </p:nvSpPr>
          <p:spPr bwMode="auto">
            <a:xfrm>
              <a:off x="2864" y="3290"/>
              <a:ext cx="16" cy="14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010" name="Oval 6448"/>
            <p:cNvSpPr>
              <a:spLocks noChangeArrowheads="1"/>
            </p:cNvSpPr>
            <p:nvPr/>
          </p:nvSpPr>
          <p:spPr bwMode="auto">
            <a:xfrm>
              <a:off x="2869" y="3281"/>
              <a:ext cx="17" cy="15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011" name="Oval 6449"/>
            <p:cNvSpPr>
              <a:spLocks noChangeArrowheads="1"/>
            </p:cNvSpPr>
            <p:nvPr/>
          </p:nvSpPr>
          <p:spPr bwMode="auto">
            <a:xfrm>
              <a:off x="2877" y="3272"/>
              <a:ext cx="17" cy="15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012" name="Oval 6450"/>
            <p:cNvSpPr>
              <a:spLocks noChangeArrowheads="1"/>
            </p:cNvSpPr>
            <p:nvPr/>
          </p:nvSpPr>
          <p:spPr bwMode="auto">
            <a:xfrm>
              <a:off x="2885" y="3262"/>
              <a:ext cx="16" cy="14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013" name="Oval 6451"/>
            <p:cNvSpPr>
              <a:spLocks noChangeArrowheads="1"/>
            </p:cNvSpPr>
            <p:nvPr/>
          </p:nvSpPr>
          <p:spPr bwMode="auto">
            <a:xfrm>
              <a:off x="2893" y="3251"/>
              <a:ext cx="16" cy="15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014" name="Oval 6452"/>
            <p:cNvSpPr>
              <a:spLocks noChangeArrowheads="1"/>
            </p:cNvSpPr>
            <p:nvPr/>
          </p:nvSpPr>
          <p:spPr bwMode="auto">
            <a:xfrm>
              <a:off x="2899" y="3241"/>
              <a:ext cx="16" cy="14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015" name="Oval 6453"/>
            <p:cNvSpPr>
              <a:spLocks noChangeArrowheads="1"/>
            </p:cNvSpPr>
            <p:nvPr/>
          </p:nvSpPr>
          <p:spPr bwMode="auto">
            <a:xfrm>
              <a:off x="2902" y="3232"/>
              <a:ext cx="17" cy="15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016" name="Oval 6454"/>
            <p:cNvSpPr>
              <a:spLocks noChangeArrowheads="1"/>
            </p:cNvSpPr>
            <p:nvPr/>
          </p:nvSpPr>
          <p:spPr bwMode="auto">
            <a:xfrm>
              <a:off x="2908" y="3223"/>
              <a:ext cx="17" cy="15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017" name="Oval 6455"/>
            <p:cNvSpPr>
              <a:spLocks noChangeArrowheads="1"/>
            </p:cNvSpPr>
            <p:nvPr/>
          </p:nvSpPr>
          <p:spPr bwMode="auto">
            <a:xfrm>
              <a:off x="2914" y="3213"/>
              <a:ext cx="16" cy="14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018" name="Oval 6456"/>
            <p:cNvSpPr>
              <a:spLocks noChangeArrowheads="1"/>
            </p:cNvSpPr>
            <p:nvPr/>
          </p:nvSpPr>
          <p:spPr bwMode="auto">
            <a:xfrm>
              <a:off x="2918" y="3202"/>
              <a:ext cx="16" cy="15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019" name="Oval 6457"/>
            <p:cNvSpPr>
              <a:spLocks noChangeArrowheads="1"/>
            </p:cNvSpPr>
            <p:nvPr/>
          </p:nvSpPr>
          <p:spPr bwMode="auto">
            <a:xfrm>
              <a:off x="2922" y="3193"/>
              <a:ext cx="16" cy="15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020" name="Oval 6458"/>
            <p:cNvSpPr>
              <a:spLocks noChangeArrowheads="1"/>
            </p:cNvSpPr>
            <p:nvPr/>
          </p:nvSpPr>
          <p:spPr bwMode="auto">
            <a:xfrm>
              <a:off x="2926" y="3185"/>
              <a:ext cx="16" cy="14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021" name="Oval 6459"/>
            <p:cNvSpPr>
              <a:spLocks noChangeArrowheads="1"/>
            </p:cNvSpPr>
            <p:nvPr/>
          </p:nvSpPr>
          <p:spPr bwMode="auto">
            <a:xfrm>
              <a:off x="2931" y="3174"/>
              <a:ext cx="17" cy="15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022" name="Oval 6460"/>
            <p:cNvSpPr>
              <a:spLocks noChangeArrowheads="1"/>
            </p:cNvSpPr>
            <p:nvPr/>
          </p:nvSpPr>
          <p:spPr bwMode="auto">
            <a:xfrm>
              <a:off x="2935" y="3164"/>
              <a:ext cx="17" cy="14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023" name="Oval 6461"/>
            <p:cNvSpPr>
              <a:spLocks noChangeArrowheads="1"/>
            </p:cNvSpPr>
            <p:nvPr/>
          </p:nvSpPr>
          <p:spPr bwMode="auto">
            <a:xfrm>
              <a:off x="2939" y="3153"/>
              <a:ext cx="17" cy="15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024" name="Oval 6462"/>
            <p:cNvSpPr>
              <a:spLocks noChangeArrowheads="1"/>
            </p:cNvSpPr>
            <p:nvPr/>
          </p:nvSpPr>
          <p:spPr bwMode="auto">
            <a:xfrm>
              <a:off x="2943" y="3143"/>
              <a:ext cx="17" cy="14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025" name="Oval 6463"/>
            <p:cNvSpPr>
              <a:spLocks noChangeArrowheads="1"/>
            </p:cNvSpPr>
            <p:nvPr/>
          </p:nvSpPr>
          <p:spPr bwMode="auto">
            <a:xfrm>
              <a:off x="2947" y="3132"/>
              <a:ext cx="16" cy="15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026" name="Oval 6464"/>
            <p:cNvSpPr>
              <a:spLocks noChangeArrowheads="1"/>
            </p:cNvSpPr>
            <p:nvPr/>
          </p:nvSpPr>
          <p:spPr bwMode="auto">
            <a:xfrm>
              <a:off x="2947" y="3120"/>
              <a:ext cx="16" cy="15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027" name="Oval 6465"/>
            <p:cNvSpPr>
              <a:spLocks noChangeArrowheads="1"/>
            </p:cNvSpPr>
            <p:nvPr/>
          </p:nvSpPr>
          <p:spPr bwMode="auto">
            <a:xfrm>
              <a:off x="2947" y="3108"/>
              <a:ext cx="16" cy="14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028" name="Oval 6466"/>
            <p:cNvSpPr>
              <a:spLocks noChangeArrowheads="1"/>
            </p:cNvSpPr>
            <p:nvPr/>
          </p:nvSpPr>
          <p:spPr bwMode="auto">
            <a:xfrm>
              <a:off x="2943" y="3097"/>
              <a:ext cx="17" cy="15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029" name="Oval 6467"/>
            <p:cNvSpPr>
              <a:spLocks noChangeArrowheads="1"/>
            </p:cNvSpPr>
            <p:nvPr/>
          </p:nvSpPr>
          <p:spPr bwMode="auto">
            <a:xfrm>
              <a:off x="2933" y="3090"/>
              <a:ext cx="17" cy="15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030" name="Oval 6468"/>
            <p:cNvSpPr>
              <a:spLocks noChangeArrowheads="1"/>
            </p:cNvSpPr>
            <p:nvPr/>
          </p:nvSpPr>
          <p:spPr bwMode="auto">
            <a:xfrm>
              <a:off x="2924" y="3092"/>
              <a:ext cx="16" cy="15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031" name="Oval 6469"/>
            <p:cNvSpPr>
              <a:spLocks noChangeArrowheads="1"/>
            </p:cNvSpPr>
            <p:nvPr/>
          </p:nvSpPr>
          <p:spPr bwMode="auto">
            <a:xfrm>
              <a:off x="2918" y="3099"/>
              <a:ext cx="16" cy="15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032" name="Oval 6470"/>
            <p:cNvSpPr>
              <a:spLocks noChangeArrowheads="1"/>
            </p:cNvSpPr>
            <p:nvPr/>
          </p:nvSpPr>
          <p:spPr bwMode="auto">
            <a:xfrm>
              <a:off x="2918" y="3108"/>
              <a:ext cx="16" cy="14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033" name="Oval 6471"/>
            <p:cNvSpPr>
              <a:spLocks noChangeArrowheads="1"/>
            </p:cNvSpPr>
            <p:nvPr/>
          </p:nvSpPr>
          <p:spPr bwMode="auto">
            <a:xfrm>
              <a:off x="2922" y="3116"/>
              <a:ext cx="16" cy="15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034" name="Oval 6472"/>
            <p:cNvSpPr>
              <a:spLocks noChangeArrowheads="1"/>
            </p:cNvSpPr>
            <p:nvPr/>
          </p:nvSpPr>
          <p:spPr bwMode="auto">
            <a:xfrm>
              <a:off x="2930" y="3122"/>
              <a:ext cx="16" cy="14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035" name="Oval 6473"/>
            <p:cNvSpPr>
              <a:spLocks noChangeArrowheads="1"/>
            </p:cNvSpPr>
            <p:nvPr/>
          </p:nvSpPr>
          <p:spPr bwMode="auto">
            <a:xfrm>
              <a:off x="2935" y="3127"/>
              <a:ext cx="17" cy="15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036" name="Oval 6474"/>
            <p:cNvSpPr>
              <a:spLocks noChangeArrowheads="1"/>
            </p:cNvSpPr>
            <p:nvPr/>
          </p:nvSpPr>
          <p:spPr bwMode="auto">
            <a:xfrm>
              <a:off x="2943" y="3132"/>
              <a:ext cx="17" cy="15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037" name="Oval 6475"/>
            <p:cNvSpPr>
              <a:spLocks noChangeArrowheads="1"/>
            </p:cNvSpPr>
            <p:nvPr/>
          </p:nvSpPr>
          <p:spPr bwMode="auto">
            <a:xfrm>
              <a:off x="2955" y="3139"/>
              <a:ext cx="16" cy="15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038" name="Oval 6476"/>
            <p:cNvSpPr>
              <a:spLocks noChangeArrowheads="1"/>
            </p:cNvSpPr>
            <p:nvPr/>
          </p:nvSpPr>
          <p:spPr bwMode="auto">
            <a:xfrm>
              <a:off x="2962" y="3144"/>
              <a:ext cx="17" cy="15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039" name="Oval 6477"/>
            <p:cNvSpPr>
              <a:spLocks noChangeArrowheads="1"/>
            </p:cNvSpPr>
            <p:nvPr/>
          </p:nvSpPr>
          <p:spPr bwMode="auto">
            <a:xfrm>
              <a:off x="2970" y="3150"/>
              <a:ext cx="17" cy="14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040" name="Oval 6478"/>
            <p:cNvSpPr>
              <a:spLocks noChangeArrowheads="1"/>
            </p:cNvSpPr>
            <p:nvPr/>
          </p:nvSpPr>
          <p:spPr bwMode="auto">
            <a:xfrm>
              <a:off x="2978" y="3157"/>
              <a:ext cx="16" cy="14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041" name="Oval 6479"/>
            <p:cNvSpPr>
              <a:spLocks noChangeArrowheads="1"/>
            </p:cNvSpPr>
            <p:nvPr/>
          </p:nvSpPr>
          <p:spPr bwMode="auto">
            <a:xfrm>
              <a:off x="2984" y="3162"/>
              <a:ext cx="16" cy="15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042" name="Oval 6480"/>
            <p:cNvSpPr>
              <a:spLocks noChangeArrowheads="1"/>
            </p:cNvSpPr>
            <p:nvPr/>
          </p:nvSpPr>
          <p:spPr bwMode="auto">
            <a:xfrm>
              <a:off x="2993" y="3169"/>
              <a:ext cx="17" cy="15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043" name="Oval 6481"/>
            <p:cNvSpPr>
              <a:spLocks noChangeArrowheads="1"/>
            </p:cNvSpPr>
            <p:nvPr/>
          </p:nvSpPr>
          <p:spPr bwMode="auto">
            <a:xfrm>
              <a:off x="3001" y="3178"/>
              <a:ext cx="17" cy="14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044" name="Oval 6482"/>
            <p:cNvSpPr>
              <a:spLocks noChangeArrowheads="1"/>
            </p:cNvSpPr>
            <p:nvPr/>
          </p:nvSpPr>
          <p:spPr bwMode="auto">
            <a:xfrm>
              <a:off x="3007" y="3185"/>
              <a:ext cx="16" cy="14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045" name="Oval 6483"/>
            <p:cNvSpPr>
              <a:spLocks noChangeArrowheads="1"/>
            </p:cNvSpPr>
            <p:nvPr/>
          </p:nvSpPr>
          <p:spPr bwMode="auto">
            <a:xfrm>
              <a:off x="3011" y="3192"/>
              <a:ext cx="16" cy="14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046" name="Oval 6484"/>
            <p:cNvSpPr>
              <a:spLocks noChangeArrowheads="1"/>
            </p:cNvSpPr>
            <p:nvPr/>
          </p:nvSpPr>
          <p:spPr bwMode="auto">
            <a:xfrm>
              <a:off x="3015" y="3199"/>
              <a:ext cx="16" cy="14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047" name="Oval 6485"/>
            <p:cNvSpPr>
              <a:spLocks noChangeArrowheads="1"/>
            </p:cNvSpPr>
            <p:nvPr/>
          </p:nvSpPr>
          <p:spPr bwMode="auto">
            <a:xfrm>
              <a:off x="3019" y="3209"/>
              <a:ext cx="16" cy="15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048" name="Oval 6486"/>
            <p:cNvSpPr>
              <a:spLocks noChangeArrowheads="1"/>
            </p:cNvSpPr>
            <p:nvPr/>
          </p:nvSpPr>
          <p:spPr bwMode="auto">
            <a:xfrm>
              <a:off x="3022" y="3220"/>
              <a:ext cx="17" cy="14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049" name="Oval 6487"/>
            <p:cNvSpPr>
              <a:spLocks noChangeArrowheads="1"/>
            </p:cNvSpPr>
            <p:nvPr/>
          </p:nvSpPr>
          <p:spPr bwMode="auto">
            <a:xfrm>
              <a:off x="3024" y="3230"/>
              <a:ext cx="17" cy="15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050" name="Oval 6488"/>
            <p:cNvSpPr>
              <a:spLocks noChangeArrowheads="1"/>
            </p:cNvSpPr>
            <p:nvPr/>
          </p:nvSpPr>
          <p:spPr bwMode="auto">
            <a:xfrm>
              <a:off x="3024" y="3239"/>
              <a:ext cx="17" cy="15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051" name="Oval 6489"/>
            <p:cNvSpPr>
              <a:spLocks noChangeArrowheads="1"/>
            </p:cNvSpPr>
            <p:nvPr/>
          </p:nvSpPr>
          <p:spPr bwMode="auto">
            <a:xfrm>
              <a:off x="3022" y="3249"/>
              <a:ext cx="17" cy="15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052" name="Oval 6490"/>
            <p:cNvSpPr>
              <a:spLocks noChangeArrowheads="1"/>
            </p:cNvSpPr>
            <p:nvPr/>
          </p:nvSpPr>
          <p:spPr bwMode="auto">
            <a:xfrm>
              <a:off x="3019" y="3260"/>
              <a:ext cx="16" cy="15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053" name="Oval 6491"/>
            <p:cNvSpPr>
              <a:spLocks noChangeArrowheads="1"/>
            </p:cNvSpPr>
            <p:nvPr/>
          </p:nvSpPr>
          <p:spPr bwMode="auto">
            <a:xfrm>
              <a:off x="3013" y="3270"/>
              <a:ext cx="16" cy="15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054" name="Oval 6492"/>
            <p:cNvSpPr>
              <a:spLocks noChangeArrowheads="1"/>
            </p:cNvSpPr>
            <p:nvPr/>
          </p:nvSpPr>
          <p:spPr bwMode="auto">
            <a:xfrm>
              <a:off x="3007" y="3276"/>
              <a:ext cx="16" cy="14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055" name="Oval 6493"/>
            <p:cNvSpPr>
              <a:spLocks noChangeArrowheads="1"/>
            </p:cNvSpPr>
            <p:nvPr/>
          </p:nvSpPr>
          <p:spPr bwMode="auto">
            <a:xfrm>
              <a:off x="2999" y="3283"/>
              <a:ext cx="17" cy="14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056" name="Oval 6494"/>
            <p:cNvSpPr>
              <a:spLocks noChangeArrowheads="1"/>
            </p:cNvSpPr>
            <p:nvPr/>
          </p:nvSpPr>
          <p:spPr bwMode="auto">
            <a:xfrm>
              <a:off x="2991" y="3288"/>
              <a:ext cx="17" cy="15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057" name="Oval 6495"/>
            <p:cNvSpPr>
              <a:spLocks noChangeArrowheads="1"/>
            </p:cNvSpPr>
            <p:nvPr/>
          </p:nvSpPr>
          <p:spPr bwMode="auto">
            <a:xfrm>
              <a:off x="2984" y="3291"/>
              <a:ext cx="16" cy="15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058" name="Oval 6496"/>
            <p:cNvSpPr>
              <a:spLocks noChangeArrowheads="1"/>
            </p:cNvSpPr>
            <p:nvPr/>
          </p:nvSpPr>
          <p:spPr bwMode="auto">
            <a:xfrm>
              <a:off x="2974" y="3295"/>
              <a:ext cx="16" cy="15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059" name="Oval 6497"/>
            <p:cNvSpPr>
              <a:spLocks noChangeArrowheads="1"/>
            </p:cNvSpPr>
            <p:nvPr/>
          </p:nvSpPr>
          <p:spPr bwMode="auto">
            <a:xfrm>
              <a:off x="2964" y="3295"/>
              <a:ext cx="17" cy="15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060" name="Oval 6498"/>
            <p:cNvSpPr>
              <a:spLocks noChangeArrowheads="1"/>
            </p:cNvSpPr>
            <p:nvPr/>
          </p:nvSpPr>
          <p:spPr bwMode="auto">
            <a:xfrm>
              <a:off x="2953" y="3295"/>
              <a:ext cx="16" cy="15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061" name="Oval 6499"/>
            <p:cNvSpPr>
              <a:spLocks noChangeArrowheads="1"/>
            </p:cNvSpPr>
            <p:nvPr/>
          </p:nvSpPr>
          <p:spPr bwMode="auto">
            <a:xfrm>
              <a:off x="2943" y="3293"/>
              <a:ext cx="17" cy="15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062" name="Oval 6500"/>
            <p:cNvSpPr>
              <a:spLocks noChangeArrowheads="1"/>
            </p:cNvSpPr>
            <p:nvPr/>
          </p:nvSpPr>
          <p:spPr bwMode="auto">
            <a:xfrm>
              <a:off x="2931" y="3290"/>
              <a:ext cx="17" cy="14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063" name="Oval 6501"/>
            <p:cNvSpPr>
              <a:spLocks noChangeArrowheads="1"/>
            </p:cNvSpPr>
            <p:nvPr/>
          </p:nvSpPr>
          <p:spPr bwMode="auto">
            <a:xfrm>
              <a:off x="2924" y="3286"/>
              <a:ext cx="16" cy="15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064" name="Oval 6502"/>
            <p:cNvSpPr>
              <a:spLocks noChangeArrowheads="1"/>
            </p:cNvSpPr>
            <p:nvPr/>
          </p:nvSpPr>
          <p:spPr bwMode="auto">
            <a:xfrm>
              <a:off x="2916" y="3281"/>
              <a:ext cx="16" cy="15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065" name="Oval 6503"/>
            <p:cNvSpPr>
              <a:spLocks noChangeArrowheads="1"/>
            </p:cNvSpPr>
            <p:nvPr/>
          </p:nvSpPr>
          <p:spPr bwMode="auto">
            <a:xfrm>
              <a:off x="3024" y="3263"/>
              <a:ext cx="23" cy="20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066" name="Oval 6504"/>
            <p:cNvSpPr>
              <a:spLocks noChangeArrowheads="1"/>
            </p:cNvSpPr>
            <p:nvPr/>
          </p:nvSpPr>
          <p:spPr bwMode="auto">
            <a:xfrm>
              <a:off x="3042" y="3258"/>
              <a:ext cx="22" cy="20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067" name="Oval 6505"/>
            <p:cNvSpPr>
              <a:spLocks noChangeArrowheads="1"/>
            </p:cNvSpPr>
            <p:nvPr/>
          </p:nvSpPr>
          <p:spPr bwMode="auto">
            <a:xfrm>
              <a:off x="3063" y="3260"/>
              <a:ext cx="22" cy="20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068" name="Oval 6506"/>
            <p:cNvSpPr>
              <a:spLocks noChangeArrowheads="1"/>
            </p:cNvSpPr>
            <p:nvPr/>
          </p:nvSpPr>
          <p:spPr bwMode="auto">
            <a:xfrm>
              <a:off x="3075" y="3248"/>
              <a:ext cx="22" cy="20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069" name="Oval 6507"/>
            <p:cNvSpPr>
              <a:spLocks noChangeArrowheads="1"/>
            </p:cNvSpPr>
            <p:nvPr/>
          </p:nvSpPr>
          <p:spPr bwMode="auto">
            <a:xfrm>
              <a:off x="3092" y="3237"/>
              <a:ext cx="22" cy="20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070" name="Oval 6508"/>
            <p:cNvSpPr>
              <a:spLocks noChangeArrowheads="1"/>
            </p:cNvSpPr>
            <p:nvPr/>
          </p:nvSpPr>
          <p:spPr bwMode="auto">
            <a:xfrm>
              <a:off x="3110" y="3227"/>
              <a:ext cx="22" cy="20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071" name="Oval 6509"/>
            <p:cNvSpPr>
              <a:spLocks noChangeArrowheads="1"/>
            </p:cNvSpPr>
            <p:nvPr/>
          </p:nvSpPr>
          <p:spPr bwMode="auto">
            <a:xfrm>
              <a:off x="3123" y="3216"/>
              <a:ext cx="22" cy="20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072" name="Oval 6510"/>
            <p:cNvSpPr>
              <a:spLocks noChangeArrowheads="1"/>
            </p:cNvSpPr>
            <p:nvPr/>
          </p:nvSpPr>
          <p:spPr bwMode="auto">
            <a:xfrm>
              <a:off x="3131" y="3206"/>
              <a:ext cx="22" cy="20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073" name="Oval 6511"/>
            <p:cNvSpPr>
              <a:spLocks noChangeArrowheads="1"/>
            </p:cNvSpPr>
            <p:nvPr/>
          </p:nvSpPr>
          <p:spPr bwMode="auto">
            <a:xfrm>
              <a:off x="3137" y="3193"/>
              <a:ext cx="22" cy="20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074" name="Oval 6512"/>
            <p:cNvSpPr>
              <a:spLocks noChangeArrowheads="1"/>
            </p:cNvSpPr>
            <p:nvPr/>
          </p:nvSpPr>
          <p:spPr bwMode="auto">
            <a:xfrm>
              <a:off x="3142" y="3178"/>
              <a:ext cx="23" cy="20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075" name="Oval 6513"/>
            <p:cNvSpPr>
              <a:spLocks noChangeArrowheads="1"/>
            </p:cNvSpPr>
            <p:nvPr/>
          </p:nvSpPr>
          <p:spPr bwMode="auto">
            <a:xfrm>
              <a:off x="3144" y="3162"/>
              <a:ext cx="23" cy="20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076" name="Oval 6514"/>
            <p:cNvSpPr>
              <a:spLocks noChangeArrowheads="1"/>
            </p:cNvSpPr>
            <p:nvPr/>
          </p:nvSpPr>
          <p:spPr bwMode="auto">
            <a:xfrm>
              <a:off x="3135" y="3147"/>
              <a:ext cx="22" cy="20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077" name="Oval 6515"/>
            <p:cNvSpPr>
              <a:spLocks noChangeArrowheads="1"/>
            </p:cNvSpPr>
            <p:nvPr/>
          </p:nvSpPr>
          <p:spPr bwMode="auto">
            <a:xfrm>
              <a:off x="3121" y="3137"/>
              <a:ext cx="22" cy="20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078" name="Oval 6516"/>
            <p:cNvSpPr>
              <a:spLocks noChangeArrowheads="1"/>
            </p:cNvSpPr>
            <p:nvPr/>
          </p:nvSpPr>
          <p:spPr bwMode="auto">
            <a:xfrm>
              <a:off x="3102" y="3134"/>
              <a:ext cx="22" cy="20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079" name="Oval 6517"/>
            <p:cNvSpPr>
              <a:spLocks noChangeArrowheads="1"/>
            </p:cNvSpPr>
            <p:nvPr/>
          </p:nvSpPr>
          <p:spPr bwMode="auto">
            <a:xfrm>
              <a:off x="3084" y="3141"/>
              <a:ext cx="23" cy="20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080" name="Oval 6518"/>
            <p:cNvSpPr>
              <a:spLocks noChangeArrowheads="1"/>
            </p:cNvSpPr>
            <p:nvPr/>
          </p:nvSpPr>
          <p:spPr bwMode="auto">
            <a:xfrm>
              <a:off x="3069" y="3151"/>
              <a:ext cx="22" cy="20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081" name="Oval 6519"/>
            <p:cNvSpPr>
              <a:spLocks noChangeArrowheads="1"/>
            </p:cNvSpPr>
            <p:nvPr/>
          </p:nvSpPr>
          <p:spPr bwMode="auto">
            <a:xfrm>
              <a:off x="3057" y="3167"/>
              <a:ext cx="23" cy="20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082" name="Oval 6520"/>
            <p:cNvSpPr>
              <a:spLocks noChangeArrowheads="1"/>
            </p:cNvSpPr>
            <p:nvPr/>
          </p:nvSpPr>
          <p:spPr bwMode="auto">
            <a:xfrm>
              <a:off x="3050" y="3183"/>
              <a:ext cx="22" cy="20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083" name="Oval 6521"/>
            <p:cNvSpPr>
              <a:spLocks noChangeArrowheads="1"/>
            </p:cNvSpPr>
            <p:nvPr/>
          </p:nvSpPr>
          <p:spPr bwMode="auto">
            <a:xfrm>
              <a:off x="3046" y="3200"/>
              <a:ext cx="22" cy="20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084" name="Oval 6522"/>
            <p:cNvSpPr>
              <a:spLocks noChangeArrowheads="1"/>
            </p:cNvSpPr>
            <p:nvPr/>
          </p:nvSpPr>
          <p:spPr bwMode="auto">
            <a:xfrm>
              <a:off x="3046" y="3214"/>
              <a:ext cx="22" cy="20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085" name="Oval 6523"/>
            <p:cNvSpPr>
              <a:spLocks noChangeArrowheads="1"/>
            </p:cNvSpPr>
            <p:nvPr/>
          </p:nvSpPr>
          <p:spPr bwMode="auto">
            <a:xfrm>
              <a:off x="3048" y="3227"/>
              <a:ext cx="22" cy="20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086" name="Oval 6524"/>
            <p:cNvSpPr>
              <a:spLocks noChangeArrowheads="1"/>
            </p:cNvSpPr>
            <p:nvPr/>
          </p:nvSpPr>
          <p:spPr bwMode="auto">
            <a:xfrm>
              <a:off x="3050" y="3239"/>
              <a:ext cx="22" cy="20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087" name="Oval 6525"/>
            <p:cNvSpPr>
              <a:spLocks noChangeArrowheads="1"/>
            </p:cNvSpPr>
            <p:nvPr/>
          </p:nvSpPr>
          <p:spPr bwMode="auto">
            <a:xfrm>
              <a:off x="3055" y="3251"/>
              <a:ext cx="23" cy="20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088" name="Oval 6526"/>
            <p:cNvSpPr>
              <a:spLocks noChangeArrowheads="1"/>
            </p:cNvSpPr>
            <p:nvPr/>
          </p:nvSpPr>
          <p:spPr bwMode="auto">
            <a:xfrm>
              <a:off x="3071" y="3272"/>
              <a:ext cx="22" cy="20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089" name="Oval 6527"/>
            <p:cNvSpPr>
              <a:spLocks noChangeArrowheads="1"/>
            </p:cNvSpPr>
            <p:nvPr/>
          </p:nvSpPr>
          <p:spPr bwMode="auto">
            <a:xfrm>
              <a:off x="3082" y="3283"/>
              <a:ext cx="23" cy="20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090" name="Oval 6528"/>
            <p:cNvSpPr>
              <a:spLocks noChangeArrowheads="1"/>
            </p:cNvSpPr>
            <p:nvPr/>
          </p:nvSpPr>
          <p:spPr bwMode="auto">
            <a:xfrm>
              <a:off x="3096" y="3290"/>
              <a:ext cx="22" cy="20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091" name="Oval 6529"/>
            <p:cNvSpPr>
              <a:spLocks noChangeArrowheads="1"/>
            </p:cNvSpPr>
            <p:nvPr/>
          </p:nvSpPr>
          <p:spPr bwMode="auto">
            <a:xfrm>
              <a:off x="3111" y="3293"/>
              <a:ext cx="23" cy="20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092" name="Oval 6530"/>
            <p:cNvSpPr>
              <a:spLocks noChangeArrowheads="1"/>
            </p:cNvSpPr>
            <p:nvPr/>
          </p:nvSpPr>
          <p:spPr bwMode="auto">
            <a:xfrm>
              <a:off x="3125" y="3293"/>
              <a:ext cx="22" cy="20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093" name="Oval 6531"/>
            <p:cNvSpPr>
              <a:spLocks noChangeArrowheads="1"/>
            </p:cNvSpPr>
            <p:nvPr/>
          </p:nvSpPr>
          <p:spPr bwMode="auto">
            <a:xfrm>
              <a:off x="3141" y="3290"/>
              <a:ext cx="22" cy="20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094" name="Oval 6532"/>
            <p:cNvSpPr>
              <a:spLocks noChangeArrowheads="1"/>
            </p:cNvSpPr>
            <p:nvPr/>
          </p:nvSpPr>
          <p:spPr bwMode="auto">
            <a:xfrm>
              <a:off x="3150" y="3284"/>
              <a:ext cx="22" cy="20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095" name="Oval 6533"/>
            <p:cNvSpPr>
              <a:spLocks noChangeArrowheads="1"/>
            </p:cNvSpPr>
            <p:nvPr/>
          </p:nvSpPr>
          <p:spPr bwMode="auto">
            <a:xfrm>
              <a:off x="3158" y="3277"/>
              <a:ext cx="22" cy="20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096" name="Oval 6534"/>
            <p:cNvSpPr>
              <a:spLocks noChangeArrowheads="1"/>
            </p:cNvSpPr>
            <p:nvPr/>
          </p:nvSpPr>
          <p:spPr bwMode="auto">
            <a:xfrm>
              <a:off x="3168" y="3269"/>
              <a:ext cx="22" cy="20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097" name="Oval 6535"/>
            <p:cNvSpPr>
              <a:spLocks noChangeArrowheads="1"/>
            </p:cNvSpPr>
            <p:nvPr/>
          </p:nvSpPr>
          <p:spPr bwMode="auto">
            <a:xfrm>
              <a:off x="3177" y="3258"/>
              <a:ext cx="23" cy="20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098" name="Oval 6536"/>
            <p:cNvSpPr>
              <a:spLocks noChangeArrowheads="1"/>
            </p:cNvSpPr>
            <p:nvPr/>
          </p:nvSpPr>
          <p:spPr bwMode="auto">
            <a:xfrm>
              <a:off x="3184" y="3249"/>
              <a:ext cx="22" cy="20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099" name="Oval 6537"/>
            <p:cNvSpPr>
              <a:spLocks noChangeArrowheads="1"/>
            </p:cNvSpPr>
            <p:nvPr/>
          </p:nvSpPr>
          <p:spPr bwMode="auto">
            <a:xfrm>
              <a:off x="3191" y="3240"/>
              <a:ext cx="22" cy="20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100" name="Oval 6538"/>
            <p:cNvSpPr>
              <a:spLocks noChangeArrowheads="1"/>
            </p:cNvSpPr>
            <p:nvPr/>
          </p:nvSpPr>
          <p:spPr bwMode="auto">
            <a:xfrm>
              <a:off x="3194" y="3232"/>
              <a:ext cx="22" cy="20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101" name="Oval 6539"/>
            <p:cNvSpPr>
              <a:spLocks noChangeArrowheads="1"/>
            </p:cNvSpPr>
            <p:nvPr/>
          </p:nvSpPr>
          <p:spPr bwMode="auto">
            <a:xfrm>
              <a:off x="3198" y="3221"/>
              <a:ext cx="22" cy="20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102" name="AutoShape 6540"/>
            <p:cNvSpPr>
              <a:spLocks noChangeArrowheads="1"/>
            </p:cNvSpPr>
            <p:nvPr/>
          </p:nvSpPr>
          <p:spPr bwMode="auto">
            <a:xfrm>
              <a:off x="3204" y="3212"/>
              <a:ext cx="19" cy="16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103" name="AutoShape 6541"/>
            <p:cNvSpPr>
              <a:spLocks noChangeArrowheads="1"/>
            </p:cNvSpPr>
            <p:nvPr/>
          </p:nvSpPr>
          <p:spPr bwMode="auto">
            <a:xfrm>
              <a:off x="3210" y="3201"/>
              <a:ext cx="19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104" name="AutoShape 6542"/>
            <p:cNvSpPr>
              <a:spLocks noChangeArrowheads="1"/>
            </p:cNvSpPr>
            <p:nvPr/>
          </p:nvSpPr>
          <p:spPr bwMode="auto">
            <a:xfrm>
              <a:off x="3216" y="3189"/>
              <a:ext cx="18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105" name="AutoShape 6543"/>
            <p:cNvSpPr>
              <a:spLocks noChangeArrowheads="1"/>
            </p:cNvSpPr>
            <p:nvPr/>
          </p:nvSpPr>
          <p:spPr bwMode="auto">
            <a:xfrm>
              <a:off x="3223" y="3177"/>
              <a:ext cx="18" cy="16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106" name="AutoShape 6544"/>
            <p:cNvSpPr>
              <a:spLocks noChangeArrowheads="1"/>
            </p:cNvSpPr>
            <p:nvPr/>
          </p:nvSpPr>
          <p:spPr bwMode="auto">
            <a:xfrm>
              <a:off x="3228" y="3167"/>
              <a:ext cx="18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107" name="AutoShape 6545"/>
            <p:cNvSpPr>
              <a:spLocks noChangeArrowheads="1"/>
            </p:cNvSpPr>
            <p:nvPr/>
          </p:nvSpPr>
          <p:spPr bwMode="auto">
            <a:xfrm>
              <a:off x="3232" y="3157"/>
              <a:ext cx="19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108" name="AutoShape 6546"/>
            <p:cNvSpPr>
              <a:spLocks noChangeArrowheads="1"/>
            </p:cNvSpPr>
            <p:nvPr/>
          </p:nvSpPr>
          <p:spPr bwMode="auto">
            <a:xfrm>
              <a:off x="3238" y="3148"/>
              <a:ext cx="19" cy="16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109" name="AutoShape 6547"/>
            <p:cNvSpPr>
              <a:spLocks noChangeArrowheads="1"/>
            </p:cNvSpPr>
            <p:nvPr/>
          </p:nvSpPr>
          <p:spPr bwMode="auto">
            <a:xfrm>
              <a:off x="3248" y="3141"/>
              <a:ext cx="19" cy="16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110" name="AutoShape 6548"/>
            <p:cNvSpPr>
              <a:spLocks noChangeArrowheads="1"/>
            </p:cNvSpPr>
            <p:nvPr/>
          </p:nvSpPr>
          <p:spPr bwMode="auto">
            <a:xfrm>
              <a:off x="3256" y="3137"/>
              <a:ext cx="18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111" name="AutoShape 6549"/>
            <p:cNvSpPr>
              <a:spLocks noChangeArrowheads="1"/>
            </p:cNvSpPr>
            <p:nvPr/>
          </p:nvSpPr>
          <p:spPr bwMode="auto">
            <a:xfrm>
              <a:off x="3263" y="3137"/>
              <a:ext cx="19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112" name="AutoShape 6550"/>
            <p:cNvSpPr>
              <a:spLocks noChangeArrowheads="1"/>
            </p:cNvSpPr>
            <p:nvPr/>
          </p:nvSpPr>
          <p:spPr bwMode="auto">
            <a:xfrm>
              <a:off x="3271" y="3139"/>
              <a:ext cx="20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113" name="AutoShape 6551"/>
            <p:cNvSpPr>
              <a:spLocks noChangeArrowheads="1"/>
            </p:cNvSpPr>
            <p:nvPr/>
          </p:nvSpPr>
          <p:spPr bwMode="auto">
            <a:xfrm>
              <a:off x="3279" y="3145"/>
              <a:ext cx="18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114" name="AutoShape 6552"/>
            <p:cNvSpPr>
              <a:spLocks noChangeArrowheads="1"/>
            </p:cNvSpPr>
            <p:nvPr/>
          </p:nvSpPr>
          <p:spPr bwMode="auto">
            <a:xfrm>
              <a:off x="3285" y="3155"/>
              <a:ext cx="19" cy="16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115" name="AutoShape 6553"/>
            <p:cNvSpPr>
              <a:spLocks noChangeArrowheads="1"/>
            </p:cNvSpPr>
            <p:nvPr/>
          </p:nvSpPr>
          <p:spPr bwMode="auto">
            <a:xfrm>
              <a:off x="3288" y="3164"/>
              <a:ext cx="18" cy="16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116" name="AutoShape 6554"/>
            <p:cNvSpPr>
              <a:spLocks noChangeArrowheads="1"/>
            </p:cNvSpPr>
            <p:nvPr/>
          </p:nvSpPr>
          <p:spPr bwMode="auto">
            <a:xfrm>
              <a:off x="3288" y="3172"/>
              <a:ext cx="18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117" name="AutoShape 6555"/>
            <p:cNvSpPr>
              <a:spLocks noChangeArrowheads="1"/>
            </p:cNvSpPr>
            <p:nvPr/>
          </p:nvSpPr>
          <p:spPr bwMode="auto">
            <a:xfrm>
              <a:off x="3288" y="3181"/>
              <a:ext cx="18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118" name="AutoShape 6556"/>
            <p:cNvSpPr>
              <a:spLocks noChangeArrowheads="1"/>
            </p:cNvSpPr>
            <p:nvPr/>
          </p:nvSpPr>
          <p:spPr bwMode="auto">
            <a:xfrm>
              <a:off x="3288" y="3192"/>
              <a:ext cx="18" cy="16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119" name="AutoShape 6557"/>
            <p:cNvSpPr>
              <a:spLocks noChangeArrowheads="1"/>
            </p:cNvSpPr>
            <p:nvPr/>
          </p:nvSpPr>
          <p:spPr bwMode="auto">
            <a:xfrm>
              <a:off x="3288" y="3199"/>
              <a:ext cx="18" cy="16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120" name="AutoShape 6558"/>
            <p:cNvSpPr>
              <a:spLocks noChangeArrowheads="1"/>
            </p:cNvSpPr>
            <p:nvPr/>
          </p:nvSpPr>
          <p:spPr bwMode="auto">
            <a:xfrm>
              <a:off x="3288" y="3207"/>
              <a:ext cx="18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121" name="AutoShape 6559"/>
            <p:cNvSpPr>
              <a:spLocks noChangeArrowheads="1"/>
            </p:cNvSpPr>
            <p:nvPr/>
          </p:nvSpPr>
          <p:spPr bwMode="auto">
            <a:xfrm>
              <a:off x="3288" y="3215"/>
              <a:ext cx="18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122" name="AutoShape 6560"/>
            <p:cNvSpPr>
              <a:spLocks noChangeArrowheads="1"/>
            </p:cNvSpPr>
            <p:nvPr/>
          </p:nvSpPr>
          <p:spPr bwMode="auto">
            <a:xfrm>
              <a:off x="3288" y="3223"/>
              <a:ext cx="18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123" name="AutoShape 6561"/>
            <p:cNvSpPr>
              <a:spLocks noChangeArrowheads="1"/>
            </p:cNvSpPr>
            <p:nvPr/>
          </p:nvSpPr>
          <p:spPr bwMode="auto">
            <a:xfrm>
              <a:off x="3288" y="3232"/>
              <a:ext cx="18" cy="16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124" name="AutoShape 6562"/>
            <p:cNvSpPr>
              <a:spLocks noChangeArrowheads="1"/>
            </p:cNvSpPr>
            <p:nvPr/>
          </p:nvSpPr>
          <p:spPr bwMode="auto">
            <a:xfrm>
              <a:off x="3288" y="3241"/>
              <a:ext cx="18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125" name="AutoShape 6563"/>
            <p:cNvSpPr>
              <a:spLocks noChangeArrowheads="1"/>
            </p:cNvSpPr>
            <p:nvPr/>
          </p:nvSpPr>
          <p:spPr bwMode="auto">
            <a:xfrm>
              <a:off x="3288" y="3249"/>
              <a:ext cx="18" cy="16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126" name="AutoShape 6564"/>
            <p:cNvSpPr>
              <a:spLocks noChangeArrowheads="1"/>
            </p:cNvSpPr>
            <p:nvPr/>
          </p:nvSpPr>
          <p:spPr bwMode="auto">
            <a:xfrm>
              <a:off x="3288" y="3258"/>
              <a:ext cx="18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127" name="AutoShape 6565"/>
            <p:cNvSpPr>
              <a:spLocks noChangeArrowheads="1"/>
            </p:cNvSpPr>
            <p:nvPr/>
          </p:nvSpPr>
          <p:spPr bwMode="auto">
            <a:xfrm>
              <a:off x="3288" y="3267"/>
              <a:ext cx="18" cy="16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128" name="AutoShape 6566"/>
            <p:cNvSpPr>
              <a:spLocks noChangeArrowheads="1"/>
            </p:cNvSpPr>
            <p:nvPr/>
          </p:nvSpPr>
          <p:spPr bwMode="auto">
            <a:xfrm>
              <a:off x="3288" y="3274"/>
              <a:ext cx="18" cy="16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129" name="AutoShape 6567"/>
            <p:cNvSpPr>
              <a:spLocks noChangeArrowheads="1"/>
            </p:cNvSpPr>
            <p:nvPr/>
          </p:nvSpPr>
          <p:spPr bwMode="auto">
            <a:xfrm>
              <a:off x="3288" y="3281"/>
              <a:ext cx="18" cy="16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130" name="AutoShape 6568"/>
            <p:cNvSpPr>
              <a:spLocks noChangeArrowheads="1"/>
            </p:cNvSpPr>
            <p:nvPr/>
          </p:nvSpPr>
          <p:spPr bwMode="auto">
            <a:xfrm>
              <a:off x="3288" y="3288"/>
              <a:ext cx="18" cy="16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131" name="AutoShape 6569"/>
            <p:cNvSpPr>
              <a:spLocks noChangeArrowheads="1"/>
            </p:cNvSpPr>
            <p:nvPr/>
          </p:nvSpPr>
          <p:spPr bwMode="auto">
            <a:xfrm>
              <a:off x="3288" y="3297"/>
              <a:ext cx="18" cy="15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132" name="AutoShape 6570"/>
            <p:cNvSpPr>
              <a:spLocks noChangeArrowheads="1"/>
            </p:cNvSpPr>
            <p:nvPr/>
          </p:nvSpPr>
          <p:spPr bwMode="auto">
            <a:xfrm>
              <a:off x="3291" y="3260"/>
              <a:ext cx="19" cy="16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133" name="AutoShape 6571"/>
            <p:cNvSpPr>
              <a:spLocks noChangeArrowheads="1"/>
            </p:cNvSpPr>
            <p:nvPr/>
          </p:nvSpPr>
          <p:spPr bwMode="auto">
            <a:xfrm>
              <a:off x="3293" y="3254"/>
              <a:ext cx="19" cy="16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134" name="AutoShape 6572"/>
            <p:cNvSpPr>
              <a:spLocks noChangeArrowheads="1"/>
            </p:cNvSpPr>
            <p:nvPr/>
          </p:nvSpPr>
          <p:spPr bwMode="auto">
            <a:xfrm>
              <a:off x="3296" y="3245"/>
              <a:ext cx="19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135" name="AutoShape 6573"/>
            <p:cNvSpPr>
              <a:spLocks noChangeArrowheads="1"/>
            </p:cNvSpPr>
            <p:nvPr/>
          </p:nvSpPr>
          <p:spPr bwMode="auto">
            <a:xfrm>
              <a:off x="3297" y="3235"/>
              <a:ext cx="19" cy="16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136" name="AutoShape 6574"/>
            <p:cNvSpPr>
              <a:spLocks noChangeArrowheads="1"/>
            </p:cNvSpPr>
            <p:nvPr/>
          </p:nvSpPr>
          <p:spPr bwMode="auto">
            <a:xfrm>
              <a:off x="3300" y="3228"/>
              <a:ext cx="20" cy="16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137" name="AutoShape 6575"/>
            <p:cNvSpPr>
              <a:spLocks noChangeArrowheads="1"/>
            </p:cNvSpPr>
            <p:nvPr/>
          </p:nvSpPr>
          <p:spPr bwMode="auto">
            <a:xfrm>
              <a:off x="3305" y="3219"/>
              <a:ext cx="18" cy="16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138" name="AutoShape 6576"/>
            <p:cNvSpPr>
              <a:spLocks noChangeArrowheads="1"/>
            </p:cNvSpPr>
            <p:nvPr/>
          </p:nvSpPr>
          <p:spPr bwMode="auto">
            <a:xfrm>
              <a:off x="3309" y="3210"/>
              <a:ext cx="18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139" name="AutoShape 6577"/>
            <p:cNvSpPr>
              <a:spLocks noChangeArrowheads="1"/>
            </p:cNvSpPr>
            <p:nvPr/>
          </p:nvSpPr>
          <p:spPr bwMode="auto">
            <a:xfrm>
              <a:off x="3312" y="3201"/>
              <a:ext cx="19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140" name="AutoShape 6578"/>
            <p:cNvSpPr>
              <a:spLocks noChangeArrowheads="1"/>
            </p:cNvSpPr>
            <p:nvPr/>
          </p:nvSpPr>
          <p:spPr bwMode="auto">
            <a:xfrm>
              <a:off x="3316" y="3194"/>
              <a:ext cx="19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141" name="AutoShape 6579"/>
            <p:cNvSpPr>
              <a:spLocks noChangeArrowheads="1"/>
            </p:cNvSpPr>
            <p:nvPr/>
          </p:nvSpPr>
          <p:spPr bwMode="auto">
            <a:xfrm>
              <a:off x="3320" y="3185"/>
              <a:ext cx="18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142" name="AutoShape 6580"/>
            <p:cNvSpPr>
              <a:spLocks noChangeArrowheads="1"/>
            </p:cNvSpPr>
            <p:nvPr/>
          </p:nvSpPr>
          <p:spPr bwMode="auto">
            <a:xfrm>
              <a:off x="3325" y="3178"/>
              <a:ext cx="19" cy="15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143" name="AutoShape 6581"/>
            <p:cNvSpPr>
              <a:spLocks noChangeArrowheads="1"/>
            </p:cNvSpPr>
            <p:nvPr/>
          </p:nvSpPr>
          <p:spPr bwMode="auto">
            <a:xfrm>
              <a:off x="3330" y="3170"/>
              <a:ext cx="19" cy="16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144" name="AutoShape 6582"/>
            <p:cNvSpPr>
              <a:spLocks noChangeArrowheads="1"/>
            </p:cNvSpPr>
            <p:nvPr/>
          </p:nvSpPr>
          <p:spPr bwMode="auto">
            <a:xfrm>
              <a:off x="3335" y="3164"/>
              <a:ext cx="18" cy="15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145" name="AutoShape 6583"/>
            <p:cNvSpPr>
              <a:spLocks noChangeArrowheads="1"/>
            </p:cNvSpPr>
            <p:nvPr/>
          </p:nvSpPr>
          <p:spPr bwMode="auto">
            <a:xfrm>
              <a:off x="3341" y="3157"/>
              <a:ext cx="18" cy="16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146" name="AutoShape 6584"/>
            <p:cNvSpPr>
              <a:spLocks noChangeArrowheads="1"/>
            </p:cNvSpPr>
            <p:nvPr/>
          </p:nvSpPr>
          <p:spPr bwMode="auto">
            <a:xfrm>
              <a:off x="3347" y="3151"/>
              <a:ext cx="18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147" name="AutoShape 6585"/>
            <p:cNvSpPr>
              <a:spLocks noChangeArrowheads="1"/>
            </p:cNvSpPr>
            <p:nvPr/>
          </p:nvSpPr>
          <p:spPr bwMode="auto">
            <a:xfrm>
              <a:off x="3352" y="3146"/>
              <a:ext cx="20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148" name="AutoShape 6586"/>
            <p:cNvSpPr>
              <a:spLocks noChangeArrowheads="1"/>
            </p:cNvSpPr>
            <p:nvPr/>
          </p:nvSpPr>
          <p:spPr bwMode="auto">
            <a:xfrm>
              <a:off x="3360" y="3143"/>
              <a:ext cx="19" cy="16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149" name="AutoShape 6587"/>
            <p:cNvSpPr>
              <a:spLocks noChangeArrowheads="1"/>
            </p:cNvSpPr>
            <p:nvPr/>
          </p:nvSpPr>
          <p:spPr bwMode="auto">
            <a:xfrm>
              <a:off x="3366" y="3138"/>
              <a:ext cx="18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150" name="AutoShape 6588"/>
            <p:cNvSpPr>
              <a:spLocks noChangeArrowheads="1"/>
            </p:cNvSpPr>
            <p:nvPr/>
          </p:nvSpPr>
          <p:spPr bwMode="auto">
            <a:xfrm>
              <a:off x="3373" y="3137"/>
              <a:ext cx="18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151" name="AutoShape 6589"/>
            <p:cNvSpPr>
              <a:spLocks noChangeArrowheads="1"/>
            </p:cNvSpPr>
            <p:nvPr/>
          </p:nvSpPr>
          <p:spPr bwMode="auto">
            <a:xfrm>
              <a:off x="3382" y="3136"/>
              <a:ext cx="19" cy="15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152" name="AutoShape 6590"/>
            <p:cNvSpPr>
              <a:spLocks noChangeArrowheads="1"/>
            </p:cNvSpPr>
            <p:nvPr/>
          </p:nvSpPr>
          <p:spPr bwMode="auto">
            <a:xfrm>
              <a:off x="3391" y="3135"/>
              <a:ext cx="20" cy="16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153" name="AutoShape 6591"/>
            <p:cNvSpPr>
              <a:spLocks noChangeArrowheads="1"/>
            </p:cNvSpPr>
            <p:nvPr/>
          </p:nvSpPr>
          <p:spPr bwMode="auto">
            <a:xfrm>
              <a:off x="3399" y="3137"/>
              <a:ext cx="19" cy="16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154" name="AutoShape 6592"/>
            <p:cNvSpPr>
              <a:spLocks noChangeArrowheads="1"/>
            </p:cNvSpPr>
            <p:nvPr/>
          </p:nvSpPr>
          <p:spPr bwMode="auto">
            <a:xfrm>
              <a:off x="3406" y="3142"/>
              <a:ext cx="18" cy="16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155" name="AutoShape 6593"/>
            <p:cNvSpPr>
              <a:spLocks noChangeArrowheads="1"/>
            </p:cNvSpPr>
            <p:nvPr/>
          </p:nvSpPr>
          <p:spPr bwMode="auto">
            <a:xfrm>
              <a:off x="3413" y="3148"/>
              <a:ext cx="19" cy="16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156" name="AutoShape 6594"/>
            <p:cNvSpPr>
              <a:spLocks noChangeArrowheads="1"/>
            </p:cNvSpPr>
            <p:nvPr/>
          </p:nvSpPr>
          <p:spPr bwMode="auto">
            <a:xfrm>
              <a:off x="3418" y="3155"/>
              <a:ext cx="19" cy="16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157" name="AutoShape 6595"/>
            <p:cNvSpPr>
              <a:spLocks noChangeArrowheads="1"/>
            </p:cNvSpPr>
            <p:nvPr/>
          </p:nvSpPr>
          <p:spPr bwMode="auto">
            <a:xfrm>
              <a:off x="3424" y="3163"/>
              <a:ext cx="18" cy="16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158" name="AutoShape 6596"/>
            <p:cNvSpPr>
              <a:spLocks noChangeArrowheads="1"/>
            </p:cNvSpPr>
            <p:nvPr/>
          </p:nvSpPr>
          <p:spPr bwMode="auto">
            <a:xfrm>
              <a:off x="3426" y="3171"/>
              <a:ext cx="18" cy="16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159" name="AutoShape 6597"/>
            <p:cNvSpPr>
              <a:spLocks noChangeArrowheads="1"/>
            </p:cNvSpPr>
            <p:nvPr/>
          </p:nvSpPr>
          <p:spPr bwMode="auto">
            <a:xfrm>
              <a:off x="3426" y="3178"/>
              <a:ext cx="18" cy="16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160" name="AutoShape 6598"/>
            <p:cNvSpPr>
              <a:spLocks noChangeArrowheads="1"/>
            </p:cNvSpPr>
            <p:nvPr/>
          </p:nvSpPr>
          <p:spPr bwMode="auto">
            <a:xfrm>
              <a:off x="3426" y="3186"/>
              <a:ext cx="18" cy="16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161" name="AutoShape 6599"/>
            <p:cNvSpPr>
              <a:spLocks noChangeArrowheads="1"/>
            </p:cNvSpPr>
            <p:nvPr/>
          </p:nvSpPr>
          <p:spPr bwMode="auto">
            <a:xfrm>
              <a:off x="3426" y="3193"/>
              <a:ext cx="18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162" name="AutoShape 6600"/>
            <p:cNvSpPr>
              <a:spLocks noChangeArrowheads="1"/>
            </p:cNvSpPr>
            <p:nvPr/>
          </p:nvSpPr>
          <p:spPr bwMode="auto">
            <a:xfrm>
              <a:off x="3426" y="3201"/>
              <a:ext cx="18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163" name="AutoShape 6601"/>
            <p:cNvSpPr>
              <a:spLocks noChangeArrowheads="1"/>
            </p:cNvSpPr>
            <p:nvPr/>
          </p:nvSpPr>
          <p:spPr bwMode="auto">
            <a:xfrm>
              <a:off x="3426" y="3210"/>
              <a:ext cx="18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164" name="AutoShape 6602"/>
            <p:cNvSpPr>
              <a:spLocks noChangeArrowheads="1"/>
            </p:cNvSpPr>
            <p:nvPr/>
          </p:nvSpPr>
          <p:spPr bwMode="auto">
            <a:xfrm>
              <a:off x="3426" y="3218"/>
              <a:ext cx="18" cy="16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165" name="AutoShape 6603"/>
            <p:cNvSpPr>
              <a:spLocks noChangeArrowheads="1"/>
            </p:cNvSpPr>
            <p:nvPr/>
          </p:nvSpPr>
          <p:spPr bwMode="auto">
            <a:xfrm>
              <a:off x="3426" y="3227"/>
              <a:ext cx="18" cy="16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166" name="AutoShape 6604"/>
            <p:cNvSpPr>
              <a:spLocks noChangeArrowheads="1"/>
            </p:cNvSpPr>
            <p:nvPr/>
          </p:nvSpPr>
          <p:spPr bwMode="auto">
            <a:xfrm>
              <a:off x="3426" y="3236"/>
              <a:ext cx="18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167" name="AutoShape 6605"/>
            <p:cNvSpPr>
              <a:spLocks noChangeArrowheads="1"/>
            </p:cNvSpPr>
            <p:nvPr/>
          </p:nvSpPr>
          <p:spPr bwMode="auto">
            <a:xfrm>
              <a:off x="3426" y="3244"/>
              <a:ext cx="18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168" name="AutoShape 6606"/>
            <p:cNvSpPr>
              <a:spLocks noChangeArrowheads="1"/>
            </p:cNvSpPr>
            <p:nvPr/>
          </p:nvSpPr>
          <p:spPr bwMode="auto">
            <a:xfrm>
              <a:off x="3426" y="3255"/>
              <a:ext cx="18" cy="16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169" name="AutoShape 6607"/>
            <p:cNvSpPr>
              <a:spLocks noChangeArrowheads="1"/>
            </p:cNvSpPr>
            <p:nvPr/>
          </p:nvSpPr>
          <p:spPr bwMode="auto">
            <a:xfrm>
              <a:off x="3426" y="3263"/>
              <a:ext cx="18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170" name="AutoShape 6608"/>
            <p:cNvSpPr>
              <a:spLocks noChangeArrowheads="1"/>
            </p:cNvSpPr>
            <p:nvPr/>
          </p:nvSpPr>
          <p:spPr bwMode="auto">
            <a:xfrm>
              <a:off x="3427" y="3270"/>
              <a:ext cx="18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171" name="AutoShape 6609"/>
            <p:cNvSpPr>
              <a:spLocks noChangeArrowheads="1"/>
            </p:cNvSpPr>
            <p:nvPr/>
          </p:nvSpPr>
          <p:spPr bwMode="auto">
            <a:xfrm>
              <a:off x="3431" y="3280"/>
              <a:ext cx="18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172" name="AutoShape 6610"/>
            <p:cNvSpPr>
              <a:spLocks noChangeArrowheads="1"/>
            </p:cNvSpPr>
            <p:nvPr/>
          </p:nvSpPr>
          <p:spPr bwMode="auto">
            <a:xfrm>
              <a:off x="3435" y="3287"/>
              <a:ext cx="18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173" name="AutoShape 6611"/>
            <p:cNvSpPr>
              <a:spLocks noChangeArrowheads="1"/>
            </p:cNvSpPr>
            <p:nvPr/>
          </p:nvSpPr>
          <p:spPr bwMode="auto">
            <a:xfrm>
              <a:off x="3440" y="3292"/>
              <a:ext cx="19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174" name="AutoShape 6612"/>
            <p:cNvSpPr>
              <a:spLocks noChangeArrowheads="1"/>
            </p:cNvSpPr>
            <p:nvPr/>
          </p:nvSpPr>
          <p:spPr bwMode="auto">
            <a:xfrm>
              <a:off x="3448" y="3297"/>
              <a:ext cx="19" cy="16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175" name="AutoShape 6613"/>
            <p:cNvSpPr>
              <a:spLocks noChangeArrowheads="1"/>
            </p:cNvSpPr>
            <p:nvPr/>
          </p:nvSpPr>
          <p:spPr bwMode="auto">
            <a:xfrm>
              <a:off x="3455" y="3294"/>
              <a:ext cx="19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176" name="AutoShape 6614"/>
            <p:cNvSpPr>
              <a:spLocks noChangeArrowheads="1"/>
            </p:cNvSpPr>
            <p:nvPr/>
          </p:nvSpPr>
          <p:spPr bwMode="auto">
            <a:xfrm>
              <a:off x="3464" y="3297"/>
              <a:ext cx="18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177" name="AutoShape 6615"/>
            <p:cNvSpPr>
              <a:spLocks noChangeArrowheads="1"/>
            </p:cNvSpPr>
            <p:nvPr/>
          </p:nvSpPr>
          <p:spPr bwMode="auto">
            <a:xfrm>
              <a:off x="3471" y="3290"/>
              <a:ext cx="18" cy="15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178" name="AutoShape 6616"/>
            <p:cNvSpPr>
              <a:spLocks noChangeArrowheads="1"/>
            </p:cNvSpPr>
            <p:nvPr/>
          </p:nvSpPr>
          <p:spPr bwMode="auto">
            <a:xfrm>
              <a:off x="3475" y="3283"/>
              <a:ext cx="19" cy="15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179" name="AutoShape 6617"/>
            <p:cNvSpPr>
              <a:spLocks noChangeArrowheads="1"/>
            </p:cNvSpPr>
            <p:nvPr/>
          </p:nvSpPr>
          <p:spPr bwMode="auto">
            <a:xfrm>
              <a:off x="3477" y="3281"/>
              <a:ext cx="19" cy="16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180" name="AutoShape 6618"/>
            <p:cNvSpPr>
              <a:spLocks noChangeArrowheads="1"/>
            </p:cNvSpPr>
            <p:nvPr/>
          </p:nvSpPr>
          <p:spPr bwMode="auto">
            <a:xfrm>
              <a:off x="3483" y="3274"/>
              <a:ext cx="19" cy="16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181" name="AutoShape 6619"/>
            <p:cNvSpPr>
              <a:spLocks noChangeArrowheads="1"/>
            </p:cNvSpPr>
            <p:nvPr/>
          </p:nvSpPr>
          <p:spPr bwMode="auto">
            <a:xfrm>
              <a:off x="3487" y="3267"/>
              <a:ext cx="18" cy="16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182" name="AutoShape 6620"/>
            <p:cNvSpPr>
              <a:spLocks noChangeArrowheads="1"/>
            </p:cNvSpPr>
            <p:nvPr/>
          </p:nvSpPr>
          <p:spPr bwMode="auto">
            <a:xfrm>
              <a:off x="3491" y="3260"/>
              <a:ext cx="18" cy="16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183" name="AutoShape 6621"/>
            <p:cNvSpPr>
              <a:spLocks noChangeArrowheads="1"/>
            </p:cNvSpPr>
            <p:nvPr/>
          </p:nvSpPr>
          <p:spPr bwMode="auto">
            <a:xfrm>
              <a:off x="3495" y="3251"/>
              <a:ext cx="18" cy="16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184" name="AutoShape 6622"/>
            <p:cNvSpPr>
              <a:spLocks noChangeArrowheads="1"/>
            </p:cNvSpPr>
            <p:nvPr/>
          </p:nvSpPr>
          <p:spPr bwMode="auto">
            <a:xfrm>
              <a:off x="3495" y="3249"/>
              <a:ext cx="18" cy="16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185" name="AutoShape 6623"/>
            <p:cNvSpPr>
              <a:spLocks noChangeArrowheads="1"/>
            </p:cNvSpPr>
            <p:nvPr/>
          </p:nvSpPr>
          <p:spPr bwMode="auto">
            <a:xfrm>
              <a:off x="3499" y="3239"/>
              <a:ext cx="18" cy="16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186" name="AutoShape 6624"/>
            <p:cNvSpPr>
              <a:spLocks noChangeArrowheads="1"/>
            </p:cNvSpPr>
            <p:nvPr/>
          </p:nvSpPr>
          <p:spPr bwMode="auto">
            <a:xfrm>
              <a:off x="3499" y="3230"/>
              <a:ext cx="18" cy="16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0" name="Group 6625"/>
          <p:cNvGrpSpPr>
            <a:grpSpLocks/>
          </p:cNvGrpSpPr>
          <p:nvPr/>
        </p:nvGrpSpPr>
        <p:grpSpPr bwMode="auto">
          <a:xfrm>
            <a:off x="5948363" y="5619750"/>
            <a:ext cx="2357437" cy="933450"/>
            <a:chOff x="2032" y="2880"/>
            <a:chExt cx="1485" cy="588"/>
          </a:xfrm>
        </p:grpSpPr>
        <p:sp>
          <p:nvSpPr>
            <p:cNvPr id="34237" name="Oval 6626"/>
            <p:cNvSpPr>
              <a:spLocks noChangeArrowheads="1"/>
            </p:cNvSpPr>
            <p:nvPr/>
          </p:nvSpPr>
          <p:spPr bwMode="auto">
            <a:xfrm>
              <a:off x="2032" y="3201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4238" name="Oval 6627"/>
            <p:cNvSpPr>
              <a:spLocks noChangeArrowheads="1"/>
            </p:cNvSpPr>
            <p:nvPr/>
          </p:nvSpPr>
          <p:spPr bwMode="auto">
            <a:xfrm>
              <a:off x="2038" y="3191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4239" name="Oval 6628"/>
            <p:cNvSpPr>
              <a:spLocks noChangeArrowheads="1"/>
            </p:cNvSpPr>
            <p:nvPr/>
          </p:nvSpPr>
          <p:spPr bwMode="auto">
            <a:xfrm>
              <a:off x="2044" y="3180"/>
              <a:ext cx="17" cy="19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4240" name="Oval 6629"/>
            <p:cNvSpPr>
              <a:spLocks noChangeArrowheads="1"/>
            </p:cNvSpPr>
            <p:nvPr/>
          </p:nvSpPr>
          <p:spPr bwMode="auto">
            <a:xfrm>
              <a:off x="2049" y="3170"/>
              <a:ext cx="18" cy="19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4241" name="Oval 6630"/>
            <p:cNvSpPr>
              <a:spLocks noChangeArrowheads="1"/>
            </p:cNvSpPr>
            <p:nvPr/>
          </p:nvSpPr>
          <p:spPr bwMode="auto">
            <a:xfrm>
              <a:off x="2054" y="3162"/>
              <a:ext cx="18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4242" name="Oval 6631"/>
            <p:cNvSpPr>
              <a:spLocks noChangeArrowheads="1"/>
            </p:cNvSpPr>
            <p:nvPr/>
          </p:nvSpPr>
          <p:spPr bwMode="auto">
            <a:xfrm>
              <a:off x="2059" y="3152"/>
              <a:ext cx="18" cy="19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4243" name="Oval 6632"/>
            <p:cNvSpPr>
              <a:spLocks noChangeArrowheads="1"/>
            </p:cNvSpPr>
            <p:nvPr/>
          </p:nvSpPr>
          <p:spPr bwMode="auto">
            <a:xfrm>
              <a:off x="2064" y="3142"/>
              <a:ext cx="16" cy="20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4244" name="Oval 6633"/>
            <p:cNvSpPr>
              <a:spLocks noChangeArrowheads="1"/>
            </p:cNvSpPr>
            <p:nvPr/>
          </p:nvSpPr>
          <p:spPr bwMode="auto">
            <a:xfrm>
              <a:off x="2069" y="3133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4245" name="Oval 6634"/>
            <p:cNvSpPr>
              <a:spLocks noChangeArrowheads="1"/>
            </p:cNvSpPr>
            <p:nvPr/>
          </p:nvSpPr>
          <p:spPr bwMode="auto">
            <a:xfrm>
              <a:off x="2075" y="3123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4246" name="Oval 6635"/>
            <p:cNvSpPr>
              <a:spLocks noChangeArrowheads="1"/>
            </p:cNvSpPr>
            <p:nvPr/>
          </p:nvSpPr>
          <p:spPr bwMode="auto">
            <a:xfrm>
              <a:off x="2079" y="3112"/>
              <a:ext cx="18" cy="19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4247" name="Oval 6636"/>
            <p:cNvSpPr>
              <a:spLocks noChangeArrowheads="1"/>
            </p:cNvSpPr>
            <p:nvPr/>
          </p:nvSpPr>
          <p:spPr bwMode="auto">
            <a:xfrm>
              <a:off x="2084" y="3104"/>
              <a:ext cx="18" cy="19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4248" name="Oval 6637"/>
            <p:cNvSpPr>
              <a:spLocks noChangeArrowheads="1"/>
            </p:cNvSpPr>
            <p:nvPr/>
          </p:nvSpPr>
          <p:spPr bwMode="auto">
            <a:xfrm>
              <a:off x="2089" y="3094"/>
              <a:ext cx="18" cy="19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4249" name="Oval 6638"/>
            <p:cNvSpPr>
              <a:spLocks noChangeArrowheads="1"/>
            </p:cNvSpPr>
            <p:nvPr/>
          </p:nvSpPr>
          <p:spPr bwMode="auto">
            <a:xfrm>
              <a:off x="2095" y="3086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4250" name="Oval 6639"/>
            <p:cNvSpPr>
              <a:spLocks noChangeArrowheads="1"/>
            </p:cNvSpPr>
            <p:nvPr/>
          </p:nvSpPr>
          <p:spPr bwMode="auto">
            <a:xfrm>
              <a:off x="2101" y="3075"/>
              <a:ext cx="17" cy="19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4251" name="Oval 6640"/>
            <p:cNvSpPr>
              <a:spLocks noChangeArrowheads="1"/>
            </p:cNvSpPr>
            <p:nvPr/>
          </p:nvSpPr>
          <p:spPr bwMode="auto">
            <a:xfrm>
              <a:off x="2106" y="3065"/>
              <a:ext cx="17" cy="19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4252" name="Oval 6641"/>
            <p:cNvSpPr>
              <a:spLocks noChangeArrowheads="1"/>
            </p:cNvSpPr>
            <p:nvPr/>
          </p:nvSpPr>
          <p:spPr bwMode="auto">
            <a:xfrm>
              <a:off x="2109" y="3057"/>
              <a:ext cx="18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4253" name="Oval 6642"/>
            <p:cNvSpPr>
              <a:spLocks noChangeArrowheads="1"/>
            </p:cNvSpPr>
            <p:nvPr/>
          </p:nvSpPr>
          <p:spPr bwMode="auto">
            <a:xfrm>
              <a:off x="2114" y="3048"/>
              <a:ext cx="18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4254" name="Oval 6643"/>
            <p:cNvSpPr>
              <a:spLocks noChangeArrowheads="1"/>
            </p:cNvSpPr>
            <p:nvPr/>
          </p:nvSpPr>
          <p:spPr bwMode="auto">
            <a:xfrm>
              <a:off x="2119" y="3038"/>
              <a:ext cx="18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4255" name="Oval 6644"/>
            <p:cNvSpPr>
              <a:spLocks noChangeArrowheads="1"/>
            </p:cNvSpPr>
            <p:nvPr/>
          </p:nvSpPr>
          <p:spPr bwMode="auto">
            <a:xfrm>
              <a:off x="2124" y="3029"/>
              <a:ext cx="16" cy="19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4256" name="Oval 6645"/>
            <p:cNvSpPr>
              <a:spLocks noChangeArrowheads="1"/>
            </p:cNvSpPr>
            <p:nvPr/>
          </p:nvSpPr>
          <p:spPr bwMode="auto">
            <a:xfrm>
              <a:off x="2129" y="3019"/>
              <a:ext cx="17" cy="19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4257" name="Oval 6646"/>
            <p:cNvSpPr>
              <a:spLocks noChangeArrowheads="1"/>
            </p:cNvSpPr>
            <p:nvPr/>
          </p:nvSpPr>
          <p:spPr bwMode="auto">
            <a:xfrm>
              <a:off x="2133" y="3010"/>
              <a:ext cx="17" cy="19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4258" name="Oval 6647"/>
            <p:cNvSpPr>
              <a:spLocks noChangeArrowheads="1"/>
            </p:cNvSpPr>
            <p:nvPr/>
          </p:nvSpPr>
          <p:spPr bwMode="auto">
            <a:xfrm>
              <a:off x="2136" y="3000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4259" name="Oval 6648"/>
            <p:cNvSpPr>
              <a:spLocks noChangeArrowheads="1"/>
            </p:cNvSpPr>
            <p:nvPr/>
          </p:nvSpPr>
          <p:spPr bwMode="auto">
            <a:xfrm>
              <a:off x="2138" y="2992"/>
              <a:ext cx="18" cy="19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4260" name="Oval 6649"/>
            <p:cNvSpPr>
              <a:spLocks noChangeArrowheads="1"/>
            </p:cNvSpPr>
            <p:nvPr/>
          </p:nvSpPr>
          <p:spPr bwMode="auto">
            <a:xfrm>
              <a:off x="2141" y="2981"/>
              <a:ext cx="18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4261" name="Oval 6650"/>
            <p:cNvSpPr>
              <a:spLocks noChangeArrowheads="1"/>
            </p:cNvSpPr>
            <p:nvPr/>
          </p:nvSpPr>
          <p:spPr bwMode="auto">
            <a:xfrm>
              <a:off x="2145" y="2968"/>
              <a:ext cx="18" cy="20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4262" name="Oval 6651"/>
            <p:cNvSpPr>
              <a:spLocks noChangeArrowheads="1"/>
            </p:cNvSpPr>
            <p:nvPr/>
          </p:nvSpPr>
          <p:spPr bwMode="auto">
            <a:xfrm>
              <a:off x="2147" y="2957"/>
              <a:ext cx="18" cy="19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4263" name="Oval 6652"/>
            <p:cNvSpPr>
              <a:spLocks noChangeArrowheads="1"/>
            </p:cNvSpPr>
            <p:nvPr/>
          </p:nvSpPr>
          <p:spPr bwMode="auto">
            <a:xfrm>
              <a:off x="2150" y="2947"/>
              <a:ext cx="18" cy="19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4264" name="Oval 6653"/>
            <p:cNvSpPr>
              <a:spLocks noChangeArrowheads="1"/>
            </p:cNvSpPr>
            <p:nvPr/>
          </p:nvSpPr>
          <p:spPr bwMode="auto">
            <a:xfrm>
              <a:off x="2151" y="2937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4265" name="Oval 6654"/>
            <p:cNvSpPr>
              <a:spLocks noChangeArrowheads="1"/>
            </p:cNvSpPr>
            <p:nvPr/>
          </p:nvSpPr>
          <p:spPr bwMode="auto">
            <a:xfrm>
              <a:off x="2151" y="2926"/>
              <a:ext cx="17" cy="19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4266" name="Oval 6655"/>
            <p:cNvSpPr>
              <a:spLocks noChangeArrowheads="1"/>
            </p:cNvSpPr>
            <p:nvPr/>
          </p:nvSpPr>
          <p:spPr bwMode="auto">
            <a:xfrm>
              <a:off x="2151" y="2914"/>
              <a:ext cx="17" cy="19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4267" name="Oval 6656"/>
            <p:cNvSpPr>
              <a:spLocks noChangeArrowheads="1"/>
            </p:cNvSpPr>
            <p:nvPr/>
          </p:nvSpPr>
          <p:spPr bwMode="auto">
            <a:xfrm>
              <a:off x="2149" y="2903"/>
              <a:ext cx="18" cy="19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4268" name="Oval 6657"/>
            <p:cNvSpPr>
              <a:spLocks noChangeArrowheads="1"/>
            </p:cNvSpPr>
            <p:nvPr/>
          </p:nvSpPr>
          <p:spPr bwMode="auto">
            <a:xfrm>
              <a:off x="2146" y="2894"/>
              <a:ext cx="18" cy="19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4269" name="Oval 6658"/>
            <p:cNvSpPr>
              <a:spLocks noChangeArrowheads="1"/>
            </p:cNvSpPr>
            <p:nvPr/>
          </p:nvSpPr>
          <p:spPr bwMode="auto">
            <a:xfrm>
              <a:off x="2142" y="2888"/>
              <a:ext cx="18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4270" name="Oval 6659"/>
            <p:cNvSpPr>
              <a:spLocks noChangeArrowheads="1"/>
            </p:cNvSpPr>
            <p:nvPr/>
          </p:nvSpPr>
          <p:spPr bwMode="auto">
            <a:xfrm>
              <a:off x="2137" y="2883"/>
              <a:ext cx="18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4271" name="Oval 6660"/>
            <p:cNvSpPr>
              <a:spLocks noChangeArrowheads="1"/>
            </p:cNvSpPr>
            <p:nvPr/>
          </p:nvSpPr>
          <p:spPr bwMode="auto">
            <a:xfrm>
              <a:off x="2130" y="2880"/>
              <a:ext cx="17" cy="19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4272" name="Oval 6661"/>
            <p:cNvSpPr>
              <a:spLocks noChangeArrowheads="1"/>
            </p:cNvSpPr>
            <p:nvPr/>
          </p:nvSpPr>
          <p:spPr bwMode="auto">
            <a:xfrm>
              <a:off x="2122" y="2880"/>
              <a:ext cx="17" cy="19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4273" name="Oval 6662"/>
            <p:cNvSpPr>
              <a:spLocks noChangeArrowheads="1"/>
            </p:cNvSpPr>
            <p:nvPr/>
          </p:nvSpPr>
          <p:spPr bwMode="auto">
            <a:xfrm>
              <a:off x="2113" y="2883"/>
              <a:ext cx="18" cy="20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4274" name="Oval 6663"/>
            <p:cNvSpPr>
              <a:spLocks noChangeArrowheads="1"/>
            </p:cNvSpPr>
            <p:nvPr/>
          </p:nvSpPr>
          <p:spPr bwMode="auto">
            <a:xfrm>
              <a:off x="2107" y="2889"/>
              <a:ext cx="17" cy="19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4275" name="Oval 6664"/>
            <p:cNvSpPr>
              <a:spLocks noChangeArrowheads="1"/>
            </p:cNvSpPr>
            <p:nvPr/>
          </p:nvSpPr>
          <p:spPr bwMode="auto">
            <a:xfrm>
              <a:off x="2101" y="2898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4276" name="Oval 6665"/>
            <p:cNvSpPr>
              <a:spLocks noChangeArrowheads="1"/>
            </p:cNvSpPr>
            <p:nvPr/>
          </p:nvSpPr>
          <p:spPr bwMode="auto">
            <a:xfrm>
              <a:off x="2094" y="2906"/>
              <a:ext cx="17" cy="19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4277" name="Oval 6666"/>
            <p:cNvSpPr>
              <a:spLocks noChangeArrowheads="1"/>
            </p:cNvSpPr>
            <p:nvPr/>
          </p:nvSpPr>
          <p:spPr bwMode="auto">
            <a:xfrm>
              <a:off x="2088" y="2917"/>
              <a:ext cx="18" cy="19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4278" name="Oval 6667"/>
            <p:cNvSpPr>
              <a:spLocks noChangeArrowheads="1"/>
            </p:cNvSpPr>
            <p:nvPr/>
          </p:nvSpPr>
          <p:spPr bwMode="auto">
            <a:xfrm>
              <a:off x="2085" y="2930"/>
              <a:ext cx="18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4279" name="Oval 6668"/>
            <p:cNvSpPr>
              <a:spLocks noChangeArrowheads="1"/>
            </p:cNvSpPr>
            <p:nvPr/>
          </p:nvSpPr>
          <p:spPr bwMode="auto">
            <a:xfrm>
              <a:off x="2082" y="2942"/>
              <a:ext cx="18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4280" name="Oval 6669"/>
            <p:cNvSpPr>
              <a:spLocks noChangeArrowheads="1"/>
            </p:cNvSpPr>
            <p:nvPr/>
          </p:nvSpPr>
          <p:spPr bwMode="auto">
            <a:xfrm>
              <a:off x="2079" y="2953"/>
              <a:ext cx="18" cy="19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4281" name="Oval 6670"/>
            <p:cNvSpPr>
              <a:spLocks noChangeArrowheads="1"/>
            </p:cNvSpPr>
            <p:nvPr/>
          </p:nvSpPr>
          <p:spPr bwMode="auto">
            <a:xfrm>
              <a:off x="2077" y="2962"/>
              <a:ext cx="18" cy="20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4282" name="Oval 6671"/>
            <p:cNvSpPr>
              <a:spLocks noChangeArrowheads="1"/>
            </p:cNvSpPr>
            <p:nvPr/>
          </p:nvSpPr>
          <p:spPr bwMode="auto">
            <a:xfrm>
              <a:off x="2076" y="2977"/>
              <a:ext cx="17" cy="19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4283" name="Oval 6672"/>
            <p:cNvSpPr>
              <a:spLocks noChangeArrowheads="1"/>
            </p:cNvSpPr>
            <p:nvPr/>
          </p:nvSpPr>
          <p:spPr bwMode="auto">
            <a:xfrm>
              <a:off x="2075" y="2983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4284" name="Oval 6673"/>
            <p:cNvSpPr>
              <a:spLocks noChangeArrowheads="1"/>
            </p:cNvSpPr>
            <p:nvPr/>
          </p:nvSpPr>
          <p:spPr bwMode="auto">
            <a:xfrm>
              <a:off x="2074" y="2996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4285" name="Oval 6674"/>
            <p:cNvSpPr>
              <a:spLocks noChangeArrowheads="1"/>
            </p:cNvSpPr>
            <p:nvPr/>
          </p:nvSpPr>
          <p:spPr bwMode="auto">
            <a:xfrm>
              <a:off x="2074" y="3003"/>
              <a:ext cx="17" cy="19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4286" name="Oval 6675"/>
            <p:cNvSpPr>
              <a:spLocks noChangeArrowheads="1"/>
            </p:cNvSpPr>
            <p:nvPr/>
          </p:nvSpPr>
          <p:spPr bwMode="auto">
            <a:xfrm>
              <a:off x="2074" y="3016"/>
              <a:ext cx="17" cy="16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4287" name="Oval 6676"/>
            <p:cNvSpPr>
              <a:spLocks noChangeArrowheads="1"/>
            </p:cNvSpPr>
            <p:nvPr/>
          </p:nvSpPr>
          <p:spPr bwMode="auto">
            <a:xfrm>
              <a:off x="2074" y="3022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4288" name="Oval 6677"/>
            <p:cNvSpPr>
              <a:spLocks noChangeArrowheads="1"/>
            </p:cNvSpPr>
            <p:nvPr/>
          </p:nvSpPr>
          <p:spPr bwMode="auto">
            <a:xfrm>
              <a:off x="2074" y="3035"/>
              <a:ext cx="17" cy="19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4289" name="Oval 6678"/>
            <p:cNvSpPr>
              <a:spLocks noChangeArrowheads="1"/>
            </p:cNvSpPr>
            <p:nvPr/>
          </p:nvSpPr>
          <p:spPr bwMode="auto">
            <a:xfrm>
              <a:off x="2074" y="3044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4290" name="Oval 6679"/>
            <p:cNvSpPr>
              <a:spLocks noChangeArrowheads="1"/>
            </p:cNvSpPr>
            <p:nvPr/>
          </p:nvSpPr>
          <p:spPr bwMode="auto">
            <a:xfrm>
              <a:off x="2074" y="3055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4291" name="Oval 6680"/>
            <p:cNvSpPr>
              <a:spLocks noChangeArrowheads="1"/>
            </p:cNvSpPr>
            <p:nvPr/>
          </p:nvSpPr>
          <p:spPr bwMode="auto">
            <a:xfrm>
              <a:off x="2074" y="3062"/>
              <a:ext cx="17" cy="19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4292" name="Oval 6681"/>
            <p:cNvSpPr>
              <a:spLocks noChangeArrowheads="1"/>
            </p:cNvSpPr>
            <p:nvPr/>
          </p:nvSpPr>
          <p:spPr bwMode="auto">
            <a:xfrm>
              <a:off x="2074" y="3072"/>
              <a:ext cx="17" cy="20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4293" name="Oval 6682"/>
            <p:cNvSpPr>
              <a:spLocks noChangeArrowheads="1"/>
            </p:cNvSpPr>
            <p:nvPr/>
          </p:nvSpPr>
          <p:spPr bwMode="auto">
            <a:xfrm>
              <a:off x="2074" y="3081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4294" name="Oval 6683"/>
            <p:cNvSpPr>
              <a:spLocks noChangeArrowheads="1"/>
            </p:cNvSpPr>
            <p:nvPr/>
          </p:nvSpPr>
          <p:spPr bwMode="auto">
            <a:xfrm>
              <a:off x="2074" y="3093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4295" name="Oval 6684"/>
            <p:cNvSpPr>
              <a:spLocks noChangeArrowheads="1"/>
            </p:cNvSpPr>
            <p:nvPr/>
          </p:nvSpPr>
          <p:spPr bwMode="auto">
            <a:xfrm>
              <a:off x="2074" y="3099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4296" name="Oval 6685"/>
            <p:cNvSpPr>
              <a:spLocks noChangeArrowheads="1"/>
            </p:cNvSpPr>
            <p:nvPr/>
          </p:nvSpPr>
          <p:spPr bwMode="auto">
            <a:xfrm>
              <a:off x="2074" y="3113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4297" name="Oval 6686"/>
            <p:cNvSpPr>
              <a:spLocks noChangeArrowheads="1"/>
            </p:cNvSpPr>
            <p:nvPr/>
          </p:nvSpPr>
          <p:spPr bwMode="auto">
            <a:xfrm>
              <a:off x="2074" y="3121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4298" name="Oval 6687"/>
            <p:cNvSpPr>
              <a:spLocks noChangeArrowheads="1"/>
            </p:cNvSpPr>
            <p:nvPr/>
          </p:nvSpPr>
          <p:spPr bwMode="auto">
            <a:xfrm>
              <a:off x="2074" y="3133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4299" name="Oval 6688"/>
            <p:cNvSpPr>
              <a:spLocks noChangeArrowheads="1"/>
            </p:cNvSpPr>
            <p:nvPr/>
          </p:nvSpPr>
          <p:spPr bwMode="auto">
            <a:xfrm>
              <a:off x="2074" y="3139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4300" name="Oval 6689"/>
            <p:cNvSpPr>
              <a:spLocks noChangeArrowheads="1"/>
            </p:cNvSpPr>
            <p:nvPr/>
          </p:nvSpPr>
          <p:spPr bwMode="auto">
            <a:xfrm>
              <a:off x="2075" y="3152"/>
              <a:ext cx="17" cy="19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4301" name="Oval 6690"/>
            <p:cNvSpPr>
              <a:spLocks noChangeArrowheads="1"/>
            </p:cNvSpPr>
            <p:nvPr/>
          </p:nvSpPr>
          <p:spPr bwMode="auto">
            <a:xfrm>
              <a:off x="2075" y="3159"/>
              <a:ext cx="17" cy="19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4302" name="Oval 6691"/>
            <p:cNvSpPr>
              <a:spLocks noChangeArrowheads="1"/>
            </p:cNvSpPr>
            <p:nvPr/>
          </p:nvSpPr>
          <p:spPr bwMode="auto">
            <a:xfrm>
              <a:off x="2075" y="3172"/>
              <a:ext cx="17" cy="20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4303" name="Oval 6692"/>
            <p:cNvSpPr>
              <a:spLocks noChangeArrowheads="1"/>
            </p:cNvSpPr>
            <p:nvPr/>
          </p:nvSpPr>
          <p:spPr bwMode="auto">
            <a:xfrm>
              <a:off x="2075" y="3181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4304" name="Oval 6693"/>
            <p:cNvSpPr>
              <a:spLocks noChangeArrowheads="1"/>
            </p:cNvSpPr>
            <p:nvPr/>
          </p:nvSpPr>
          <p:spPr bwMode="auto">
            <a:xfrm>
              <a:off x="2075" y="3192"/>
              <a:ext cx="17" cy="19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4305" name="Oval 6694"/>
            <p:cNvSpPr>
              <a:spLocks noChangeArrowheads="1"/>
            </p:cNvSpPr>
            <p:nvPr/>
          </p:nvSpPr>
          <p:spPr bwMode="auto">
            <a:xfrm>
              <a:off x="2075" y="3199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4306" name="Oval 6695"/>
            <p:cNvSpPr>
              <a:spLocks noChangeArrowheads="1"/>
            </p:cNvSpPr>
            <p:nvPr/>
          </p:nvSpPr>
          <p:spPr bwMode="auto">
            <a:xfrm>
              <a:off x="2075" y="321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4307" name="Oval 6696"/>
            <p:cNvSpPr>
              <a:spLocks noChangeArrowheads="1"/>
            </p:cNvSpPr>
            <p:nvPr/>
          </p:nvSpPr>
          <p:spPr bwMode="auto">
            <a:xfrm>
              <a:off x="2075" y="3217"/>
              <a:ext cx="17" cy="19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4308" name="Oval 6697"/>
            <p:cNvSpPr>
              <a:spLocks noChangeArrowheads="1"/>
            </p:cNvSpPr>
            <p:nvPr/>
          </p:nvSpPr>
          <p:spPr bwMode="auto">
            <a:xfrm>
              <a:off x="2076" y="3225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4309" name="Oval 6698"/>
            <p:cNvSpPr>
              <a:spLocks noChangeArrowheads="1"/>
            </p:cNvSpPr>
            <p:nvPr/>
          </p:nvSpPr>
          <p:spPr bwMode="auto">
            <a:xfrm>
              <a:off x="2077" y="3236"/>
              <a:ext cx="17" cy="19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4310" name="Oval 6699"/>
            <p:cNvSpPr>
              <a:spLocks noChangeArrowheads="1"/>
            </p:cNvSpPr>
            <p:nvPr/>
          </p:nvSpPr>
          <p:spPr bwMode="auto">
            <a:xfrm>
              <a:off x="2079" y="3249"/>
              <a:ext cx="18" cy="20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4311" name="Oval 6700"/>
            <p:cNvSpPr>
              <a:spLocks noChangeArrowheads="1"/>
            </p:cNvSpPr>
            <p:nvPr/>
          </p:nvSpPr>
          <p:spPr bwMode="auto">
            <a:xfrm>
              <a:off x="2084" y="3261"/>
              <a:ext cx="18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4312" name="Oval 6701"/>
            <p:cNvSpPr>
              <a:spLocks noChangeArrowheads="1"/>
            </p:cNvSpPr>
            <p:nvPr/>
          </p:nvSpPr>
          <p:spPr bwMode="auto">
            <a:xfrm>
              <a:off x="2089" y="3270"/>
              <a:ext cx="18" cy="19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4313" name="Oval 6702"/>
            <p:cNvSpPr>
              <a:spLocks noChangeArrowheads="1"/>
            </p:cNvSpPr>
            <p:nvPr/>
          </p:nvSpPr>
          <p:spPr bwMode="auto">
            <a:xfrm>
              <a:off x="2096" y="3278"/>
              <a:ext cx="17" cy="19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4314" name="Oval 6703"/>
            <p:cNvSpPr>
              <a:spLocks noChangeArrowheads="1"/>
            </p:cNvSpPr>
            <p:nvPr/>
          </p:nvSpPr>
          <p:spPr bwMode="auto">
            <a:xfrm>
              <a:off x="2104" y="3289"/>
              <a:ext cx="17" cy="19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4315" name="Oval 6704"/>
            <p:cNvSpPr>
              <a:spLocks noChangeArrowheads="1"/>
            </p:cNvSpPr>
            <p:nvPr/>
          </p:nvSpPr>
          <p:spPr bwMode="auto">
            <a:xfrm>
              <a:off x="2113" y="3295"/>
              <a:ext cx="18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4316" name="Oval 6705"/>
            <p:cNvSpPr>
              <a:spLocks noChangeArrowheads="1"/>
            </p:cNvSpPr>
            <p:nvPr/>
          </p:nvSpPr>
          <p:spPr bwMode="auto">
            <a:xfrm>
              <a:off x="2125" y="3296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4317" name="Oval 6706"/>
            <p:cNvSpPr>
              <a:spLocks noChangeArrowheads="1"/>
            </p:cNvSpPr>
            <p:nvPr/>
          </p:nvSpPr>
          <p:spPr bwMode="auto">
            <a:xfrm>
              <a:off x="2137" y="3295"/>
              <a:ext cx="18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4318" name="Oval 6707"/>
            <p:cNvSpPr>
              <a:spLocks noChangeArrowheads="1"/>
            </p:cNvSpPr>
            <p:nvPr/>
          </p:nvSpPr>
          <p:spPr bwMode="auto">
            <a:xfrm>
              <a:off x="2148" y="3291"/>
              <a:ext cx="18" cy="20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4319" name="Oval 6708"/>
            <p:cNvSpPr>
              <a:spLocks noChangeArrowheads="1"/>
            </p:cNvSpPr>
            <p:nvPr/>
          </p:nvSpPr>
          <p:spPr bwMode="auto">
            <a:xfrm>
              <a:off x="2158" y="3287"/>
              <a:ext cx="17" cy="19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4320" name="Oval 6709"/>
            <p:cNvSpPr>
              <a:spLocks noChangeArrowheads="1"/>
            </p:cNvSpPr>
            <p:nvPr/>
          </p:nvSpPr>
          <p:spPr bwMode="auto">
            <a:xfrm>
              <a:off x="2167" y="3278"/>
              <a:ext cx="17" cy="19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4321" name="Oval 6710"/>
            <p:cNvSpPr>
              <a:spLocks noChangeArrowheads="1"/>
            </p:cNvSpPr>
            <p:nvPr/>
          </p:nvSpPr>
          <p:spPr bwMode="auto">
            <a:xfrm>
              <a:off x="2174" y="3269"/>
              <a:ext cx="18" cy="19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4322" name="Oval 6711"/>
            <p:cNvSpPr>
              <a:spLocks noChangeArrowheads="1"/>
            </p:cNvSpPr>
            <p:nvPr/>
          </p:nvSpPr>
          <p:spPr bwMode="auto">
            <a:xfrm>
              <a:off x="2181" y="3257"/>
              <a:ext cx="17" cy="20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4323" name="Oval 6712"/>
            <p:cNvSpPr>
              <a:spLocks noChangeArrowheads="1"/>
            </p:cNvSpPr>
            <p:nvPr/>
          </p:nvSpPr>
          <p:spPr bwMode="auto">
            <a:xfrm>
              <a:off x="2185" y="3248"/>
              <a:ext cx="17" cy="20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4324" name="Oval 6713"/>
            <p:cNvSpPr>
              <a:spLocks noChangeArrowheads="1"/>
            </p:cNvSpPr>
            <p:nvPr/>
          </p:nvSpPr>
          <p:spPr bwMode="auto">
            <a:xfrm>
              <a:off x="2187" y="3239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4325" name="Oval 6714"/>
            <p:cNvSpPr>
              <a:spLocks noChangeArrowheads="1"/>
            </p:cNvSpPr>
            <p:nvPr/>
          </p:nvSpPr>
          <p:spPr bwMode="auto">
            <a:xfrm>
              <a:off x="2191" y="3227"/>
              <a:ext cx="17" cy="20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4326" name="Oval 6715"/>
            <p:cNvSpPr>
              <a:spLocks noChangeArrowheads="1"/>
            </p:cNvSpPr>
            <p:nvPr/>
          </p:nvSpPr>
          <p:spPr bwMode="auto">
            <a:xfrm>
              <a:off x="2192" y="3220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4327" name="Oval 6716"/>
            <p:cNvSpPr>
              <a:spLocks noChangeArrowheads="1"/>
            </p:cNvSpPr>
            <p:nvPr/>
          </p:nvSpPr>
          <p:spPr bwMode="auto">
            <a:xfrm>
              <a:off x="2194" y="3210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4328" name="Oval 6717"/>
            <p:cNvSpPr>
              <a:spLocks noChangeArrowheads="1"/>
            </p:cNvSpPr>
            <p:nvPr/>
          </p:nvSpPr>
          <p:spPr bwMode="auto">
            <a:xfrm>
              <a:off x="2196" y="3199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4329" name="Oval 6718"/>
            <p:cNvSpPr>
              <a:spLocks noChangeArrowheads="1"/>
            </p:cNvSpPr>
            <p:nvPr/>
          </p:nvSpPr>
          <p:spPr bwMode="auto">
            <a:xfrm>
              <a:off x="2196" y="3187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4330" name="Oval 6719"/>
            <p:cNvSpPr>
              <a:spLocks noChangeArrowheads="1"/>
            </p:cNvSpPr>
            <p:nvPr/>
          </p:nvSpPr>
          <p:spPr bwMode="auto">
            <a:xfrm>
              <a:off x="2198" y="3177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4331" name="Oval 6720"/>
            <p:cNvSpPr>
              <a:spLocks noChangeArrowheads="1"/>
            </p:cNvSpPr>
            <p:nvPr/>
          </p:nvSpPr>
          <p:spPr bwMode="auto">
            <a:xfrm>
              <a:off x="2197" y="3166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4332" name="Oval 6721"/>
            <p:cNvSpPr>
              <a:spLocks noChangeArrowheads="1"/>
            </p:cNvSpPr>
            <p:nvPr/>
          </p:nvSpPr>
          <p:spPr bwMode="auto">
            <a:xfrm>
              <a:off x="2195" y="3157"/>
              <a:ext cx="17" cy="16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4333" name="Oval 6722"/>
            <p:cNvSpPr>
              <a:spLocks noChangeArrowheads="1"/>
            </p:cNvSpPr>
            <p:nvPr/>
          </p:nvSpPr>
          <p:spPr bwMode="auto">
            <a:xfrm>
              <a:off x="2188" y="3145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4334" name="Oval 6723"/>
            <p:cNvSpPr>
              <a:spLocks noChangeArrowheads="1"/>
            </p:cNvSpPr>
            <p:nvPr/>
          </p:nvSpPr>
          <p:spPr bwMode="auto">
            <a:xfrm>
              <a:off x="2183" y="3137"/>
              <a:ext cx="17" cy="20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4335" name="Oval 6724"/>
            <p:cNvSpPr>
              <a:spLocks noChangeArrowheads="1"/>
            </p:cNvSpPr>
            <p:nvPr/>
          </p:nvSpPr>
          <p:spPr bwMode="auto">
            <a:xfrm>
              <a:off x="2175" y="3133"/>
              <a:ext cx="18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4336" name="Oval 6725"/>
            <p:cNvSpPr>
              <a:spLocks noChangeArrowheads="1"/>
            </p:cNvSpPr>
            <p:nvPr/>
          </p:nvSpPr>
          <p:spPr bwMode="auto">
            <a:xfrm>
              <a:off x="2166" y="3133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4337" name="Oval 6726"/>
            <p:cNvSpPr>
              <a:spLocks noChangeArrowheads="1"/>
            </p:cNvSpPr>
            <p:nvPr/>
          </p:nvSpPr>
          <p:spPr bwMode="auto">
            <a:xfrm>
              <a:off x="2159" y="3138"/>
              <a:ext cx="17" cy="19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4338" name="Oval 6727"/>
            <p:cNvSpPr>
              <a:spLocks noChangeArrowheads="1"/>
            </p:cNvSpPr>
            <p:nvPr/>
          </p:nvSpPr>
          <p:spPr bwMode="auto">
            <a:xfrm>
              <a:off x="2158" y="3148"/>
              <a:ext cx="17" cy="19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4339" name="Oval 6728"/>
            <p:cNvSpPr>
              <a:spLocks noChangeArrowheads="1"/>
            </p:cNvSpPr>
            <p:nvPr/>
          </p:nvSpPr>
          <p:spPr bwMode="auto">
            <a:xfrm>
              <a:off x="2161" y="3157"/>
              <a:ext cx="17" cy="20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4340" name="Oval 6729"/>
            <p:cNvSpPr>
              <a:spLocks noChangeArrowheads="1"/>
            </p:cNvSpPr>
            <p:nvPr/>
          </p:nvSpPr>
          <p:spPr bwMode="auto">
            <a:xfrm>
              <a:off x="2168" y="3165"/>
              <a:ext cx="17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4341" name="Oval 6730"/>
            <p:cNvSpPr>
              <a:spLocks noChangeArrowheads="1"/>
            </p:cNvSpPr>
            <p:nvPr/>
          </p:nvSpPr>
          <p:spPr bwMode="auto">
            <a:xfrm>
              <a:off x="2176" y="3170"/>
              <a:ext cx="18" cy="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4342" name="Oval 6731"/>
            <p:cNvSpPr>
              <a:spLocks noChangeArrowheads="1"/>
            </p:cNvSpPr>
            <p:nvPr/>
          </p:nvSpPr>
          <p:spPr bwMode="auto">
            <a:xfrm>
              <a:off x="2184" y="3171"/>
              <a:ext cx="17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4343" name="Oval 6732"/>
            <p:cNvSpPr>
              <a:spLocks noChangeArrowheads="1"/>
            </p:cNvSpPr>
            <p:nvPr/>
          </p:nvSpPr>
          <p:spPr bwMode="auto">
            <a:xfrm>
              <a:off x="2200" y="3166"/>
              <a:ext cx="18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4344" name="Oval 6733"/>
            <p:cNvSpPr>
              <a:spLocks noChangeArrowheads="1"/>
            </p:cNvSpPr>
            <p:nvPr/>
          </p:nvSpPr>
          <p:spPr bwMode="auto">
            <a:xfrm>
              <a:off x="2205" y="3169"/>
              <a:ext cx="18" cy="1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4345" name="Oval 6734"/>
            <p:cNvSpPr>
              <a:spLocks noChangeArrowheads="1"/>
            </p:cNvSpPr>
            <p:nvPr/>
          </p:nvSpPr>
          <p:spPr bwMode="auto">
            <a:xfrm>
              <a:off x="2217" y="3165"/>
              <a:ext cx="17" cy="19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4346" name="AutoShape 6735"/>
            <p:cNvSpPr>
              <a:spLocks noChangeArrowheads="1"/>
            </p:cNvSpPr>
            <p:nvPr/>
          </p:nvSpPr>
          <p:spPr bwMode="auto">
            <a:xfrm>
              <a:off x="2224" y="3164"/>
              <a:ext cx="19" cy="15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347" name="AutoShape 6736"/>
            <p:cNvSpPr>
              <a:spLocks noChangeArrowheads="1"/>
            </p:cNvSpPr>
            <p:nvPr/>
          </p:nvSpPr>
          <p:spPr bwMode="auto">
            <a:xfrm>
              <a:off x="2233" y="3158"/>
              <a:ext cx="20" cy="16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348" name="AutoShape 6737"/>
            <p:cNvSpPr>
              <a:spLocks noChangeArrowheads="1"/>
            </p:cNvSpPr>
            <p:nvPr/>
          </p:nvSpPr>
          <p:spPr bwMode="auto">
            <a:xfrm>
              <a:off x="2239" y="3153"/>
              <a:ext cx="19" cy="16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349" name="AutoShape 6738"/>
            <p:cNvSpPr>
              <a:spLocks noChangeArrowheads="1"/>
            </p:cNvSpPr>
            <p:nvPr/>
          </p:nvSpPr>
          <p:spPr bwMode="auto">
            <a:xfrm>
              <a:off x="2247" y="3146"/>
              <a:ext cx="19" cy="16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350" name="AutoShape 6739"/>
            <p:cNvSpPr>
              <a:spLocks noChangeArrowheads="1"/>
            </p:cNvSpPr>
            <p:nvPr/>
          </p:nvSpPr>
          <p:spPr bwMode="auto">
            <a:xfrm>
              <a:off x="2255" y="3139"/>
              <a:ext cx="19" cy="16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351" name="AutoShape 6740"/>
            <p:cNvSpPr>
              <a:spLocks noChangeArrowheads="1"/>
            </p:cNvSpPr>
            <p:nvPr/>
          </p:nvSpPr>
          <p:spPr bwMode="auto">
            <a:xfrm>
              <a:off x="2262" y="3141"/>
              <a:ext cx="20" cy="16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352" name="AutoShape 6741"/>
            <p:cNvSpPr>
              <a:spLocks noChangeArrowheads="1"/>
            </p:cNvSpPr>
            <p:nvPr/>
          </p:nvSpPr>
          <p:spPr bwMode="auto">
            <a:xfrm>
              <a:off x="2264" y="3132"/>
              <a:ext cx="20" cy="16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353" name="AutoShape 6742"/>
            <p:cNvSpPr>
              <a:spLocks noChangeArrowheads="1"/>
            </p:cNvSpPr>
            <p:nvPr/>
          </p:nvSpPr>
          <p:spPr bwMode="auto">
            <a:xfrm>
              <a:off x="2262" y="3144"/>
              <a:ext cx="20" cy="16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354" name="AutoShape 6743"/>
            <p:cNvSpPr>
              <a:spLocks noChangeArrowheads="1"/>
            </p:cNvSpPr>
            <p:nvPr/>
          </p:nvSpPr>
          <p:spPr bwMode="auto">
            <a:xfrm>
              <a:off x="2262" y="3151"/>
              <a:ext cx="20" cy="16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355" name="AutoShape 6744"/>
            <p:cNvSpPr>
              <a:spLocks noChangeArrowheads="1"/>
            </p:cNvSpPr>
            <p:nvPr/>
          </p:nvSpPr>
          <p:spPr bwMode="auto">
            <a:xfrm>
              <a:off x="2262" y="3164"/>
              <a:ext cx="20" cy="15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356" name="AutoShape 6745"/>
            <p:cNvSpPr>
              <a:spLocks noChangeArrowheads="1"/>
            </p:cNvSpPr>
            <p:nvPr/>
          </p:nvSpPr>
          <p:spPr bwMode="auto">
            <a:xfrm>
              <a:off x="2262" y="3174"/>
              <a:ext cx="20" cy="16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357" name="AutoShape 6746"/>
            <p:cNvSpPr>
              <a:spLocks noChangeArrowheads="1"/>
            </p:cNvSpPr>
            <p:nvPr/>
          </p:nvSpPr>
          <p:spPr bwMode="auto">
            <a:xfrm>
              <a:off x="2262" y="3185"/>
              <a:ext cx="20" cy="15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358" name="AutoShape 6747"/>
            <p:cNvSpPr>
              <a:spLocks noChangeArrowheads="1"/>
            </p:cNvSpPr>
            <p:nvPr/>
          </p:nvSpPr>
          <p:spPr bwMode="auto">
            <a:xfrm>
              <a:off x="2260" y="3192"/>
              <a:ext cx="20" cy="15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359" name="AutoShape 6748"/>
            <p:cNvSpPr>
              <a:spLocks noChangeArrowheads="1"/>
            </p:cNvSpPr>
            <p:nvPr/>
          </p:nvSpPr>
          <p:spPr bwMode="auto">
            <a:xfrm>
              <a:off x="2260" y="3200"/>
              <a:ext cx="20" cy="16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360" name="AutoShape 6749"/>
            <p:cNvSpPr>
              <a:spLocks noChangeArrowheads="1"/>
            </p:cNvSpPr>
            <p:nvPr/>
          </p:nvSpPr>
          <p:spPr bwMode="auto">
            <a:xfrm>
              <a:off x="2260" y="3211"/>
              <a:ext cx="20" cy="16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361" name="AutoShape 6750"/>
            <p:cNvSpPr>
              <a:spLocks noChangeArrowheads="1"/>
            </p:cNvSpPr>
            <p:nvPr/>
          </p:nvSpPr>
          <p:spPr bwMode="auto">
            <a:xfrm>
              <a:off x="2262" y="3220"/>
              <a:ext cx="20" cy="15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362" name="AutoShape 6751"/>
            <p:cNvSpPr>
              <a:spLocks noChangeArrowheads="1"/>
            </p:cNvSpPr>
            <p:nvPr/>
          </p:nvSpPr>
          <p:spPr bwMode="auto">
            <a:xfrm>
              <a:off x="2262" y="3228"/>
              <a:ext cx="20" cy="16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363" name="AutoShape 6752"/>
            <p:cNvSpPr>
              <a:spLocks noChangeArrowheads="1"/>
            </p:cNvSpPr>
            <p:nvPr/>
          </p:nvSpPr>
          <p:spPr bwMode="auto">
            <a:xfrm>
              <a:off x="2262" y="3234"/>
              <a:ext cx="20" cy="15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364" name="AutoShape 6753"/>
            <p:cNvSpPr>
              <a:spLocks noChangeArrowheads="1"/>
            </p:cNvSpPr>
            <p:nvPr/>
          </p:nvSpPr>
          <p:spPr bwMode="auto">
            <a:xfrm>
              <a:off x="2262" y="3242"/>
              <a:ext cx="20" cy="16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365" name="AutoShape 6754"/>
            <p:cNvSpPr>
              <a:spLocks noChangeArrowheads="1"/>
            </p:cNvSpPr>
            <p:nvPr/>
          </p:nvSpPr>
          <p:spPr bwMode="auto">
            <a:xfrm>
              <a:off x="2262" y="3253"/>
              <a:ext cx="20" cy="16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366" name="AutoShape 6755"/>
            <p:cNvSpPr>
              <a:spLocks noChangeArrowheads="1"/>
            </p:cNvSpPr>
            <p:nvPr/>
          </p:nvSpPr>
          <p:spPr bwMode="auto">
            <a:xfrm>
              <a:off x="2262" y="3263"/>
              <a:ext cx="20" cy="16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367" name="AutoShape 6756"/>
            <p:cNvSpPr>
              <a:spLocks noChangeArrowheads="1"/>
            </p:cNvSpPr>
            <p:nvPr/>
          </p:nvSpPr>
          <p:spPr bwMode="auto">
            <a:xfrm>
              <a:off x="2266" y="3269"/>
              <a:ext cx="20" cy="15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368" name="AutoShape 6757"/>
            <p:cNvSpPr>
              <a:spLocks noChangeArrowheads="1"/>
            </p:cNvSpPr>
            <p:nvPr/>
          </p:nvSpPr>
          <p:spPr bwMode="auto">
            <a:xfrm>
              <a:off x="2268" y="3276"/>
              <a:ext cx="20" cy="15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369" name="AutoShape 6758"/>
            <p:cNvSpPr>
              <a:spLocks noChangeArrowheads="1"/>
            </p:cNvSpPr>
            <p:nvPr/>
          </p:nvSpPr>
          <p:spPr bwMode="auto">
            <a:xfrm>
              <a:off x="2278" y="3283"/>
              <a:ext cx="19" cy="15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370" name="AutoShape 6759"/>
            <p:cNvSpPr>
              <a:spLocks noChangeArrowheads="1"/>
            </p:cNvSpPr>
            <p:nvPr/>
          </p:nvSpPr>
          <p:spPr bwMode="auto">
            <a:xfrm>
              <a:off x="2286" y="3290"/>
              <a:ext cx="19" cy="15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371" name="AutoShape 6760"/>
            <p:cNvSpPr>
              <a:spLocks noChangeArrowheads="1"/>
            </p:cNvSpPr>
            <p:nvPr/>
          </p:nvSpPr>
          <p:spPr bwMode="auto">
            <a:xfrm>
              <a:off x="2289" y="3293"/>
              <a:ext cx="20" cy="16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372" name="AutoShape 6761"/>
            <p:cNvSpPr>
              <a:spLocks noChangeArrowheads="1"/>
            </p:cNvSpPr>
            <p:nvPr/>
          </p:nvSpPr>
          <p:spPr bwMode="auto">
            <a:xfrm>
              <a:off x="2299" y="3291"/>
              <a:ext cx="19" cy="16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373" name="AutoShape 6762"/>
            <p:cNvSpPr>
              <a:spLocks noChangeArrowheads="1"/>
            </p:cNvSpPr>
            <p:nvPr/>
          </p:nvSpPr>
          <p:spPr bwMode="auto">
            <a:xfrm>
              <a:off x="2307" y="3290"/>
              <a:ext cx="19" cy="15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374" name="AutoShape 6763"/>
            <p:cNvSpPr>
              <a:spLocks noChangeArrowheads="1"/>
            </p:cNvSpPr>
            <p:nvPr/>
          </p:nvSpPr>
          <p:spPr bwMode="auto">
            <a:xfrm>
              <a:off x="2315" y="3290"/>
              <a:ext cx="19" cy="15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375" name="AutoShape 6764"/>
            <p:cNvSpPr>
              <a:spLocks noChangeArrowheads="1"/>
            </p:cNvSpPr>
            <p:nvPr/>
          </p:nvSpPr>
          <p:spPr bwMode="auto">
            <a:xfrm>
              <a:off x="2324" y="3284"/>
              <a:ext cx="20" cy="16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376" name="AutoShape 6765"/>
            <p:cNvSpPr>
              <a:spLocks noChangeArrowheads="1"/>
            </p:cNvSpPr>
            <p:nvPr/>
          </p:nvSpPr>
          <p:spPr bwMode="auto">
            <a:xfrm>
              <a:off x="2334" y="3279"/>
              <a:ext cx="19" cy="16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377" name="AutoShape 6766"/>
            <p:cNvSpPr>
              <a:spLocks noChangeArrowheads="1"/>
            </p:cNvSpPr>
            <p:nvPr/>
          </p:nvSpPr>
          <p:spPr bwMode="auto">
            <a:xfrm>
              <a:off x="2340" y="3270"/>
              <a:ext cx="19" cy="16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378" name="AutoShape 6767"/>
            <p:cNvSpPr>
              <a:spLocks noChangeArrowheads="1"/>
            </p:cNvSpPr>
            <p:nvPr/>
          </p:nvSpPr>
          <p:spPr bwMode="auto">
            <a:xfrm>
              <a:off x="2346" y="3263"/>
              <a:ext cx="19" cy="16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379" name="AutoShape 6768"/>
            <p:cNvSpPr>
              <a:spLocks noChangeArrowheads="1"/>
            </p:cNvSpPr>
            <p:nvPr/>
          </p:nvSpPr>
          <p:spPr bwMode="auto">
            <a:xfrm>
              <a:off x="2351" y="3255"/>
              <a:ext cx="20" cy="15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380" name="AutoShape 6769"/>
            <p:cNvSpPr>
              <a:spLocks noChangeArrowheads="1"/>
            </p:cNvSpPr>
            <p:nvPr/>
          </p:nvSpPr>
          <p:spPr bwMode="auto">
            <a:xfrm>
              <a:off x="2357" y="3246"/>
              <a:ext cx="20" cy="16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381" name="AutoShape 6770"/>
            <p:cNvSpPr>
              <a:spLocks noChangeArrowheads="1"/>
            </p:cNvSpPr>
            <p:nvPr/>
          </p:nvSpPr>
          <p:spPr bwMode="auto">
            <a:xfrm>
              <a:off x="2361" y="3235"/>
              <a:ext cx="19" cy="16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382" name="AutoShape 6771"/>
            <p:cNvSpPr>
              <a:spLocks noChangeArrowheads="1"/>
            </p:cNvSpPr>
            <p:nvPr/>
          </p:nvSpPr>
          <p:spPr bwMode="auto">
            <a:xfrm>
              <a:off x="2367" y="3223"/>
              <a:ext cx="19" cy="16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383" name="Oval 6772"/>
            <p:cNvSpPr>
              <a:spLocks noChangeArrowheads="1"/>
            </p:cNvSpPr>
            <p:nvPr/>
          </p:nvSpPr>
          <p:spPr bwMode="auto">
            <a:xfrm>
              <a:off x="2367" y="3229"/>
              <a:ext cx="16" cy="15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384" name="Oval 6773"/>
            <p:cNvSpPr>
              <a:spLocks noChangeArrowheads="1"/>
            </p:cNvSpPr>
            <p:nvPr/>
          </p:nvSpPr>
          <p:spPr bwMode="auto">
            <a:xfrm>
              <a:off x="2373" y="3215"/>
              <a:ext cx="16" cy="15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385" name="Oval 6774"/>
            <p:cNvSpPr>
              <a:spLocks noChangeArrowheads="1"/>
            </p:cNvSpPr>
            <p:nvPr/>
          </p:nvSpPr>
          <p:spPr bwMode="auto">
            <a:xfrm>
              <a:off x="2377" y="3206"/>
              <a:ext cx="16" cy="15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386" name="Oval 6775"/>
            <p:cNvSpPr>
              <a:spLocks noChangeArrowheads="1"/>
            </p:cNvSpPr>
            <p:nvPr/>
          </p:nvSpPr>
          <p:spPr bwMode="auto">
            <a:xfrm>
              <a:off x="2380" y="3199"/>
              <a:ext cx="17" cy="14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387" name="Oval 6776"/>
            <p:cNvSpPr>
              <a:spLocks noChangeArrowheads="1"/>
            </p:cNvSpPr>
            <p:nvPr/>
          </p:nvSpPr>
          <p:spPr bwMode="auto">
            <a:xfrm>
              <a:off x="2382" y="3190"/>
              <a:ext cx="17" cy="15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388" name="Oval 6777"/>
            <p:cNvSpPr>
              <a:spLocks noChangeArrowheads="1"/>
            </p:cNvSpPr>
            <p:nvPr/>
          </p:nvSpPr>
          <p:spPr bwMode="auto">
            <a:xfrm>
              <a:off x="2386" y="3185"/>
              <a:ext cx="17" cy="14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389" name="Oval 6778"/>
            <p:cNvSpPr>
              <a:spLocks noChangeArrowheads="1"/>
            </p:cNvSpPr>
            <p:nvPr/>
          </p:nvSpPr>
          <p:spPr bwMode="auto">
            <a:xfrm>
              <a:off x="2388" y="3179"/>
              <a:ext cx="17" cy="15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390" name="Oval 6779"/>
            <p:cNvSpPr>
              <a:spLocks noChangeArrowheads="1"/>
            </p:cNvSpPr>
            <p:nvPr/>
          </p:nvSpPr>
          <p:spPr bwMode="auto">
            <a:xfrm>
              <a:off x="2390" y="3171"/>
              <a:ext cx="17" cy="14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391" name="Oval 6780"/>
            <p:cNvSpPr>
              <a:spLocks noChangeArrowheads="1"/>
            </p:cNvSpPr>
            <p:nvPr/>
          </p:nvSpPr>
          <p:spPr bwMode="auto">
            <a:xfrm>
              <a:off x="2390" y="3164"/>
              <a:ext cx="17" cy="14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392" name="Oval 6781"/>
            <p:cNvSpPr>
              <a:spLocks noChangeArrowheads="1"/>
            </p:cNvSpPr>
            <p:nvPr/>
          </p:nvSpPr>
          <p:spPr bwMode="auto">
            <a:xfrm>
              <a:off x="2390" y="3155"/>
              <a:ext cx="17" cy="15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393" name="Oval 6782"/>
            <p:cNvSpPr>
              <a:spLocks noChangeArrowheads="1"/>
            </p:cNvSpPr>
            <p:nvPr/>
          </p:nvSpPr>
          <p:spPr bwMode="auto">
            <a:xfrm>
              <a:off x="2390" y="3144"/>
              <a:ext cx="17" cy="15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394" name="Oval 6783"/>
            <p:cNvSpPr>
              <a:spLocks noChangeArrowheads="1"/>
            </p:cNvSpPr>
            <p:nvPr/>
          </p:nvSpPr>
          <p:spPr bwMode="auto">
            <a:xfrm>
              <a:off x="2388" y="3137"/>
              <a:ext cx="17" cy="15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395" name="Oval 6784"/>
            <p:cNvSpPr>
              <a:spLocks noChangeArrowheads="1"/>
            </p:cNvSpPr>
            <p:nvPr/>
          </p:nvSpPr>
          <p:spPr bwMode="auto">
            <a:xfrm>
              <a:off x="2390" y="3202"/>
              <a:ext cx="17" cy="15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396" name="Oval 6785"/>
            <p:cNvSpPr>
              <a:spLocks noChangeArrowheads="1"/>
            </p:cNvSpPr>
            <p:nvPr/>
          </p:nvSpPr>
          <p:spPr bwMode="auto">
            <a:xfrm>
              <a:off x="2390" y="3195"/>
              <a:ext cx="17" cy="15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397" name="Oval 6786"/>
            <p:cNvSpPr>
              <a:spLocks noChangeArrowheads="1"/>
            </p:cNvSpPr>
            <p:nvPr/>
          </p:nvSpPr>
          <p:spPr bwMode="auto">
            <a:xfrm>
              <a:off x="2390" y="3186"/>
              <a:ext cx="17" cy="15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398" name="Oval 6787"/>
            <p:cNvSpPr>
              <a:spLocks noChangeArrowheads="1"/>
            </p:cNvSpPr>
            <p:nvPr/>
          </p:nvSpPr>
          <p:spPr bwMode="auto">
            <a:xfrm>
              <a:off x="2390" y="3176"/>
              <a:ext cx="17" cy="15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399" name="Oval 6788"/>
            <p:cNvSpPr>
              <a:spLocks noChangeArrowheads="1"/>
            </p:cNvSpPr>
            <p:nvPr/>
          </p:nvSpPr>
          <p:spPr bwMode="auto">
            <a:xfrm>
              <a:off x="2388" y="3169"/>
              <a:ext cx="17" cy="15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400" name="Oval 6789"/>
            <p:cNvSpPr>
              <a:spLocks noChangeArrowheads="1"/>
            </p:cNvSpPr>
            <p:nvPr/>
          </p:nvSpPr>
          <p:spPr bwMode="auto">
            <a:xfrm>
              <a:off x="2390" y="3211"/>
              <a:ext cx="17" cy="15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401" name="Oval 6790"/>
            <p:cNvSpPr>
              <a:spLocks noChangeArrowheads="1"/>
            </p:cNvSpPr>
            <p:nvPr/>
          </p:nvSpPr>
          <p:spPr bwMode="auto">
            <a:xfrm>
              <a:off x="2388" y="3216"/>
              <a:ext cx="17" cy="15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402" name="Oval 6791"/>
            <p:cNvSpPr>
              <a:spLocks noChangeArrowheads="1"/>
            </p:cNvSpPr>
            <p:nvPr/>
          </p:nvSpPr>
          <p:spPr bwMode="auto">
            <a:xfrm>
              <a:off x="2390" y="3221"/>
              <a:ext cx="17" cy="15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403" name="Oval 6792"/>
            <p:cNvSpPr>
              <a:spLocks noChangeArrowheads="1"/>
            </p:cNvSpPr>
            <p:nvPr/>
          </p:nvSpPr>
          <p:spPr bwMode="auto">
            <a:xfrm>
              <a:off x="2390" y="3228"/>
              <a:ext cx="17" cy="15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404" name="Oval 6793"/>
            <p:cNvSpPr>
              <a:spLocks noChangeArrowheads="1"/>
            </p:cNvSpPr>
            <p:nvPr/>
          </p:nvSpPr>
          <p:spPr bwMode="auto">
            <a:xfrm>
              <a:off x="2390" y="3237"/>
              <a:ext cx="17" cy="15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405" name="Oval 6794"/>
            <p:cNvSpPr>
              <a:spLocks noChangeArrowheads="1"/>
            </p:cNvSpPr>
            <p:nvPr/>
          </p:nvSpPr>
          <p:spPr bwMode="auto">
            <a:xfrm>
              <a:off x="2390" y="3246"/>
              <a:ext cx="17" cy="15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406" name="Oval 6795"/>
            <p:cNvSpPr>
              <a:spLocks noChangeArrowheads="1"/>
            </p:cNvSpPr>
            <p:nvPr/>
          </p:nvSpPr>
          <p:spPr bwMode="auto">
            <a:xfrm>
              <a:off x="2390" y="3255"/>
              <a:ext cx="17" cy="14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407" name="Oval 6796"/>
            <p:cNvSpPr>
              <a:spLocks noChangeArrowheads="1"/>
            </p:cNvSpPr>
            <p:nvPr/>
          </p:nvSpPr>
          <p:spPr bwMode="auto">
            <a:xfrm>
              <a:off x="2388" y="3265"/>
              <a:ext cx="17" cy="15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408" name="Oval 6797"/>
            <p:cNvSpPr>
              <a:spLocks noChangeArrowheads="1"/>
            </p:cNvSpPr>
            <p:nvPr/>
          </p:nvSpPr>
          <p:spPr bwMode="auto">
            <a:xfrm>
              <a:off x="2390" y="3274"/>
              <a:ext cx="17" cy="15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409" name="Oval 6798"/>
            <p:cNvSpPr>
              <a:spLocks noChangeArrowheads="1"/>
            </p:cNvSpPr>
            <p:nvPr/>
          </p:nvSpPr>
          <p:spPr bwMode="auto">
            <a:xfrm>
              <a:off x="2392" y="3284"/>
              <a:ext cx="16" cy="15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410" name="Oval 6799"/>
            <p:cNvSpPr>
              <a:spLocks noChangeArrowheads="1"/>
            </p:cNvSpPr>
            <p:nvPr/>
          </p:nvSpPr>
          <p:spPr bwMode="auto">
            <a:xfrm>
              <a:off x="2400" y="3290"/>
              <a:ext cx="16" cy="14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411" name="Oval 6800"/>
            <p:cNvSpPr>
              <a:spLocks noChangeArrowheads="1"/>
            </p:cNvSpPr>
            <p:nvPr/>
          </p:nvSpPr>
          <p:spPr bwMode="auto">
            <a:xfrm>
              <a:off x="2408" y="3295"/>
              <a:ext cx="16" cy="15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412" name="Oval 6801"/>
            <p:cNvSpPr>
              <a:spLocks noChangeArrowheads="1"/>
            </p:cNvSpPr>
            <p:nvPr/>
          </p:nvSpPr>
          <p:spPr bwMode="auto">
            <a:xfrm>
              <a:off x="2413" y="3295"/>
              <a:ext cx="17" cy="15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413" name="Oval 6802"/>
            <p:cNvSpPr>
              <a:spLocks noChangeArrowheads="1"/>
            </p:cNvSpPr>
            <p:nvPr/>
          </p:nvSpPr>
          <p:spPr bwMode="auto">
            <a:xfrm>
              <a:off x="2423" y="3293"/>
              <a:ext cx="16" cy="15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414" name="Oval 6803"/>
            <p:cNvSpPr>
              <a:spLocks noChangeArrowheads="1"/>
            </p:cNvSpPr>
            <p:nvPr/>
          </p:nvSpPr>
          <p:spPr bwMode="auto">
            <a:xfrm>
              <a:off x="2433" y="3288"/>
              <a:ext cx="16" cy="15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415" name="Oval 6804"/>
            <p:cNvSpPr>
              <a:spLocks noChangeArrowheads="1"/>
            </p:cNvSpPr>
            <p:nvPr/>
          </p:nvSpPr>
          <p:spPr bwMode="auto">
            <a:xfrm>
              <a:off x="2439" y="3283"/>
              <a:ext cx="16" cy="14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416" name="Oval 6805"/>
            <p:cNvSpPr>
              <a:spLocks noChangeArrowheads="1"/>
            </p:cNvSpPr>
            <p:nvPr/>
          </p:nvSpPr>
          <p:spPr bwMode="auto">
            <a:xfrm>
              <a:off x="2446" y="3277"/>
              <a:ext cx="17" cy="15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417" name="Oval 6806"/>
            <p:cNvSpPr>
              <a:spLocks noChangeArrowheads="1"/>
            </p:cNvSpPr>
            <p:nvPr/>
          </p:nvSpPr>
          <p:spPr bwMode="auto">
            <a:xfrm>
              <a:off x="2452" y="3270"/>
              <a:ext cx="17" cy="15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418" name="Oval 6807"/>
            <p:cNvSpPr>
              <a:spLocks noChangeArrowheads="1"/>
            </p:cNvSpPr>
            <p:nvPr/>
          </p:nvSpPr>
          <p:spPr bwMode="auto">
            <a:xfrm>
              <a:off x="2456" y="3262"/>
              <a:ext cx="16" cy="14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419" name="Oval 6808"/>
            <p:cNvSpPr>
              <a:spLocks noChangeArrowheads="1"/>
            </p:cNvSpPr>
            <p:nvPr/>
          </p:nvSpPr>
          <p:spPr bwMode="auto">
            <a:xfrm>
              <a:off x="2462" y="3253"/>
              <a:ext cx="16" cy="15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420" name="Oval 6809"/>
            <p:cNvSpPr>
              <a:spLocks noChangeArrowheads="1"/>
            </p:cNvSpPr>
            <p:nvPr/>
          </p:nvSpPr>
          <p:spPr bwMode="auto">
            <a:xfrm>
              <a:off x="2464" y="3244"/>
              <a:ext cx="16" cy="15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421" name="Oval 6810"/>
            <p:cNvSpPr>
              <a:spLocks noChangeArrowheads="1"/>
            </p:cNvSpPr>
            <p:nvPr/>
          </p:nvSpPr>
          <p:spPr bwMode="auto">
            <a:xfrm>
              <a:off x="2469" y="3235"/>
              <a:ext cx="17" cy="15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422" name="Oval 6811"/>
            <p:cNvSpPr>
              <a:spLocks noChangeArrowheads="1"/>
            </p:cNvSpPr>
            <p:nvPr/>
          </p:nvSpPr>
          <p:spPr bwMode="auto">
            <a:xfrm>
              <a:off x="2471" y="3228"/>
              <a:ext cx="17" cy="15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423" name="Oval 6812"/>
            <p:cNvSpPr>
              <a:spLocks noChangeArrowheads="1"/>
            </p:cNvSpPr>
            <p:nvPr/>
          </p:nvSpPr>
          <p:spPr bwMode="auto">
            <a:xfrm>
              <a:off x="2475" y="3220"/>
              <a:ext cx="17" cy="14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424" name="Oval 6813"/>
            <p:cNvSpPr>
              <a:spLocks noChangeArrowheads="1"/>
            </p:cNvSpPr>
            <p:nvPr/>
          </p:nvSpPr>
          <p:spPr bwMode="auto">
            <a:xfrm>
              <a:off x="2479" y="3211"/>
              <a:ext cx="17" cy="15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425" name="Oval 6814"/>
            <p:cNvSpPr>
              <a:spLocks noChangeArrowheads="1"/>
            </p:cNvSpPr>
            <p:nvPr/>
          </p:nvSpPr>
          <p:spPr bwMode="auto">
            <a:xfrm>
              <a:off x="2483" y="3202"/>
              <a:ext cx="16" cy="15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426" name="Oval 6815"/>
            <p:cNvSpPr>
              <a:spLocks noChangeArrowheads="1"/>
            </p:cNvSpPr>
            <p:nvPr/>
          </p:nvSpPr>
          <p:spPr bwMode="auto">
            <a:xfrm>
              <a:off x="2487" y="3188"/>
              <a:ext cx="16" cy="16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427" name="Oval 6816"/>
            <p:cNvSpPr>
              <a:spLocks noChangeArrowheads="1"/>
            </p:cNvSpPr>
            <p:nvPr/>
          </p:nvSpPr>
          <p:spPr bwMode="auto">
            <a:xfrm>
              <a:off x="2493" y="3178"/>
              <a:ext cx="16" cy="16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428" name="Oval 6817"/>
            <p:cNvSpPr>
              <a:spLocks noChangeArrowheads="1"/>
            </p:cNvSpPr>
            <p:nvPr/>
          </p:nvSpPr>
          <p:spPr bwMode="auto">
            <a:xfrm>
              <a:off x="2497" y="3170"/>
              <a:ext cx="16" cy="15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429" name="Oval 6818"/>
            <p:cNvSpPr>
              <a:spLocks noChangeArrowheads="1"/>
            </p:cNvSpPr>
            <p:nvPr/>
          </p:nvSpPr>
          <p:spPr bwMode="auto">
            <a:xfrm>
              <a:off x="2500" y="3161"/>
              <a:ext cx="17" cy="15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430" name="Oval 6819"/>
            <p:cNvSpPr>
              <a:spLocks noChangeArrowheads="1"/>
            </p:cNvSpPr>
            <p:nvPr/>
          </p:nvSpPr>
          <p:spPr bwMode="auto">
            <a:xfrm>
              <a:off x="2500" y="3153"/>
              <a:ext cx="17" cy="16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431" name="Oval 6820"/>
            <p:cNvSpPr>
              <a:spLocks noChangeArrowheads="1"/>
            </p:cNvSpPr>
            <p:nvPr/>
          </p:nvSpPr>
          <p:spPr bwMode="auto">
            <a:xfrm>
              <a:off x="2500" y="3143"/>
              <a:ext cx="17" cy="14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432" name="Oval 6821"/>
            <p:cNvSpPr>
              <a:spLocks noChangeArrowheads="1"/>
            </p:cNvSpPr>
            <p:nvPr/>
          </p:nvSpPr>
          <p:spPr bwMode="auto">
            <a:xfrm>
              <a:off x="2500" y="3131"/>
              <a:ext cx="17" cy="16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433" name="Oval 6822"/>
            <p:cNvSpPr>
              <a:spLocks noChangeArrowheads="1"/>
            </p:cNvSpPr>
            <p:nvPr/>
          </p:nvSpPr>
          <p:spPr bwMode="auto">
            <a:xfrm>
              <a:off x="2498" y="3137"/>
              <a:ext cx="16" cy="16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434" name="Oval 6823"/>
            <p:cNvSpPr>
              <a:spLocks noChangeArrowheads="1"/>
            </p:cNvSpPr>
            <p:nvPr/>
          </p:nvSpPr>
          <p:spPr bwMode="auto">
            <a:xfrm>
              <a:off x="2499" y="3145"/>
              <a:ext cx="17" cy="16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435" name="Oval 6824"/>
            <p:cNvSpPr>
              <a:spLocks noChangeArrowheads="1"/>
            </p:cNvSpPr>
            <p:nvPr/>
          </p:nvSpPr>
          <p:spPr bwMode="auto">
            <a:xfrm>
              <a:off x="2498" y="3154"/>
              <a:ext cx="16" cy="16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436" name="Oval 6825"/>
            <p:cNvSpPr>
              <a:spLocks noChangeArrowheads="1"/>
            </p:cNvSpPr>
            <p:nvPr/>
          </p:nvSpPr>
          <p:spPr bwMode="auto">
            <a:xfrm>
              <a:off x="2498" y="3165"/>
              <a:ext cx="16" cy="16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437" name="Oval 6826"/>
            <p:cNvSpPr>
              <a:spLocks noChangeArrowheads="1"/>
            </p:cNvSpPr>
            <p:nvPr/>
          </p:nvSpPr>
          <p:spPr bwMode="auto">
            <a:xfrm>
              <a:off x="2498" y="3174"/>
              <a:ext cx="16" cy="16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438" name="Oval 6827"/>
            <p:cNvSpPr>
              <a:spLocks noChangeArrowheads="1"/>
            </p:cNvSpPr>
            <p:nvPr/>
          </p:nvSpPr>
          <p:spPr bwMode="auto">
            <a:xfrm>
              <a:off x="2498" y="3179"/>
              <a:ext cx="16" cy="16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439" name="Oval 6828"/>
            <p:cNvSpPr>
              <a:spLocks noChangeArrowheads="1"/>
            </p:cNvSpPr>
            <p:nvPr/>
          </p:nvSpPr>
          <p:spPr bwMode="auto">
            <a:xfrm>
              <a:off x="2498" y="3185"/>
              <a:ext cx="16" cy="16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440" name="Oval 6829"/>
            <p:cNvSpPr>
              <a:spLocks noChangeArrowheads="1"/>
            </p:cNvSpPr>
            <p:nvPr/>
          </p:nvSpPr>
          <p:spPr bwMode="auto">
            <a:xfrm>
              <a:off x="2498" y="3189"/>
              <a:ext cx="16" cy="16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441" name="Oval 6830"/>
            <p:cNvSpPr>
              <a:spLocks noChangeArrowheads="1"/>
            </p:cNvSpPr>
            <p:nvPr/>
          </p:nvSpPr>
          <p:spPr bwMode="auto">
            <a:xfrm>
              <a:off x="2498" y="3196"/>
              <a:ext cx="16" cy="16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442" name="Oval 6831"/>
            <p:cNvSpPr>
              <a:spLocks noChangeArrowheads="1"/>
            </p:cNvSpPr>
            <p:nvPr/>
          </p:nvSpPr>
          <p:spPr bwMode="auto">
            <a:xfrm>
              <a:off x="2499" y="3206"/>
              <a:ext cx="17" cy="15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443" name="Oval 6832"/>
            <p:cNvSpPr>
              <a:spLocks noChangeArrowheads="1"/>
            </p:cNvSpPr>
            <p:nvPr/>
          </p:nvSpPr>
          <p:spPr bwMode="auto">
            <a:xfrm>
              <a:off x="2499" y="3214"/>
              <a:ext cx="17" cy="16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444" name="Oval 6833"/>
            <p:cNvSpPr>
              <a:spLocks noChangeArrowheads="1"/>
            </p:cNvSpPr>
            <p:nvPr/>
          </p:nvSpPr>
          <p:spPr bwMode="auto">
            <a:xfrm>
              <a:off x="2499" y="3224"/>
              <a:ext cx="17" cy="15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445" name="Oval 6834"/>
            <p:cNvSpPr>
              <a:spLocks noChangeArrowheads="1"/>
            </p:cNvSpPr>
            <p:nvPr/>
          </p:nvSpPr>
          <p:spPr bwMode="auto">
            <a:xfrm>
              <a:off x="2499" y="3229"/>
              <a:ext cx="17" cy="16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446" name="Oval 6835"/>
            <p:cNvSpPr>
              <a:spLocks noChangeArrowheads="1"/>
            </p:cNvSpPr>
            <p:nvPr/>
          </p:nvSpPr>
          <p:spPr bwMode="auto">
            <a:xfrm>
              <a:off x="2499" y="3238"/>
              <a:ext cx="17" cy="16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447" name="Oval 6836"/>
            <p:cNvSpPr>
              <a:spLocks noChangeArrowheads="1"/>
            </p:cNvSpPr>
            <p:nvPr/>
          </p:nvSpPr>
          <p:spPr bwMode="auto">
            <a:xfrm>
              <a:off x="2499" y="3246"/>
              <a:ext cx="17" cy="15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448" name="Oval 6837"/>
            <p:cNvSpPr>
              <a:spLocks noChangeArrowheads="1"/>
            </p:cNvSpPr>
            <p:nvPr/>
          </p:nvSpPr>
          <p:spPr bwMode="auto">
            <a:xfrm>
              <a:off x="2499" y="3255"/>
              <a:ext cx="17" cy="15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449" name="Oval 6838"/>
            <p:cNvSpPr>
              <a:spLocks noChangeArrowheads="1"/>
            </p:cNvSpPr>
            <p:nvPr/>
          </p:nvSpPr>
          <p:spPr bwMode="auto">
            <a:xfrm>
              <a:off x="2499" y="3258"/>
              <a:ext cx="17" cy="16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450" name="Oval 6839"/>
            <p:cNvSpPr>
              <a:spLocks noChangeArrowheads="1"/>
            </p:cNvSpPr>
            <p:nvPr/>
          </p:nvSpPr>
          <p:spPr bwMode="auto">
            <a:xfrm>
              <a:off x="2499" y="3268"/>
              <a:ext cx="17" cy="15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451" name="Oval 6840"/>
            <p:cNvSpPr>
              <a:spLocks noChangeArrowheads="1"/>
            </p:cNvSpPr>
            <p:nvPr/>
          </p:nvSpPr>
          <p:spPr bwMode="auto">
            <a:xfrm>
              <a:off x="2499" y="3273"/>
              <a:ext cx="17" cy="16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452" name="Oval 6841"/>
            <p:cNvSpPr>
              <a:spLocks noChangeArrowheads="1"/>
            </p:cNvSpPr>
            <p:nvPr/>
          </p:nvSpPr>
          <p:spPr bwMode="auto">
            <a:xfrm>
              <a:off x="2499" y="3282"/>
              <a:ext cx="17" cy="15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453" name="Oval 6842"/>
            <p:cNvSpPr>
              <a:spLocks noChangeArrowheads="1"/>
            </p:cNvSpPr>
            <p:nvPr/>
          </p:nvSpPr>
          <p:spPr bwMode="auto">
            <a:xfrm>
              <a:off x="2499" y="3290"/>
              <a:ext cx="17" cy="15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454" name="Oval 6843"/>
            <p:cNvSpPr>
              <a:spLocks noChangeArrowheads="1"/>
            </p:cNvSpPr>
            <p:nvPr/>
          </p:nvSpPr>
          <p:spPr bwMode="auto">
            <a:xfrm>
              <a:off x="2501" y="3298"/>
              <a:ext cx="17" cy="16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455" name="Oval 6844"/>
            <p:cNvSpPr>
              <a:spLocks noChangeArrowheads="1"/>
            </p:cNvSpPr>
            <p:nvPr/>
          </p:nvSpPr>
          <p:spPr bwMode="auto">
            <a:xfrm>
              <a:off x="2499" y="3300"/>
              <a:ext cx="17" cy="16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456" name="Oval 6845"/>
            <p:cNvSpPr>
              <a:spLocks noChangeArrowheads="1"/>
            </p:cNvSpPr>
            <p:nvPr/>
          </p:nvSpPr>
          <p:spPr bwMode="auto">
            <a:xfrm>
              <a:off x="2501" y="3310"/>
              <a:ext cx="17" cy="15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457" name="Oval 6846"/>
            <p:cNvSpPr>
              <a:spLocks noChangeArrowheads="1"/>
            </p:cNvSpPr>
            <p:nvPr/>
          </p:nvSpPr>
          <p:spPr bwMode="auto">
            <a:xfrm>
              <a:off x="2501" y="3313"/>
              <a:ext cx="17" cy="16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458" name="Oval 6847"/>
            <p:cNvSpPr>
              <a:spLocks noChangeArrowheads="1"/>
            </p:cNvSpPr>
            <p:nvPr/>
          </p:nvSpPr>
          <p:spPr bwMode="auto">
            <a:xfrm>
              <a:off x="2499" y="3322"/>
              <a:ext cx="17" cy="16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459" name="Oval 6848"/>
            <p:cNvSpPr>
              <a:spLocks noChangeArrowheads="1"/>
            </p:cNvSpPr>
            <p:nvPr/>
          </p:nvSpPr>
          <p:spPr bwMode="auto">
            <a:xfrm>
              <a:off x="2499" y="3328"/>
              <a:ext cx="17" cy="15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460" name="Oval 6849"/>
            <p:cNvSpPr>
              <a:spLocks noChangeArrowheads="1"/>
            </p:cNvSpPr>
            <p:nvPr/>
          </p:nvSpPr>
          <p:spPr bwMode="auto">
            <a:xfrm>
              <a:off x="2499" y="3337"/>
              <a:ext cx="17" cy="16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461" name="Oval 6850"/>
            <p:cNvSpPr>
              <a:spLocks noChangeArrowheads="1"/>
            </p:cNvSpPr>
            <p:nvPr/>
          </p:nvSpPr>
          <p:spPr bwMode="auto">
            <a:xfrm>
              <a:off x="2499" y="3346"/>
              <a:ext cx="17" cy="15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462" name="Oval 6851"/>
            <p:cNvSpPr>
              <a:spLocks noChangeArrowheads="1"/>
            </p:cNvSpPr>
            <p:nvPr/>
          </p:nvSpPr>
          <p:spPr bwMode="auto">
            <a:xfrm>
              <a:off x="2499" y="3353"/>
              <a:ext cx="17" cy="16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463" name="Oval 6852"/>
            <p:cNvSpPr>
              <a:spLocks noChangeArrowheads="1"/>
            </p:cNvSpPr>
            <p:nvPr/>
          </p:nvSpPr>
          <p:spPr bwMode="auto">
            <a:xfrm>
              <a:off x="2499" y="3362"/>
              <a:ext cx="17" cy="16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464" name="Oval 6853"/>
            <p:cNvSpPr>
              <a:spLocks noChangeArrowheads="1"/>
            </p:cNvSpPr>
            <p:nvPr/>
          </p:nvSpPr>
          <p:spPr bwMode="auto">
            <a:xfrm>
              <a:off x="2499" y="3370"/>
              <a:ext cx="17" cy="16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465" name="Oval 6854"/>
            <p:cNvSpPr>
              <a:spLocks noChangeArrowheads="1"/>
            </p:cNvSpPr>
            <p:nvPr/>
          </p:nvSpPr>
          <p:spPr bwMode="auto">
            <a:xfrm>
              <a:off x="2499" y="3379"/>
              <a:ext cx="17" cy="16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466" name="Oval 6855"/>
            <p:cNvSpPr>
              <a:spLocks noChangeArrowheads="1"/>
            </p:cNvSpPr>
            <p:nvPr/>
          </p:nvSpPr>
          <p:spPr bwMode="auto">
            <a:xfrm>
              <a:off x="2499" y="3382"/>
              <a:ext cx="17" cy="16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467" name="Oval 6856"/>
            <p:cNvSpPr>
              <a:spLocks noChangeArrowheads="1"/>
            </p:cNvSpPr>
            <p:nvPr/>
          </p:nvSpPr>
          <p:spPr bwMode="auto">
            <a:xfrm>
              <a:off x="2499" y="3392"/>
              <a:ext cx="17" cy="16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468" name="Oval 6857"/>
            <p:cNvSpPr>
              <a:spLocks noChangeArrowheads="1"/>
            </p:cNvSpPr>
            <p:nvPr/>
          </p:nvSpPr>
          <p:spPr bwMode="auto">
            <a:xfrm>
              <a:off x="2499" y="3397"/>
              <a:ext cx="17" cy="16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469" name="Oval 6858"/>
            <p:cNvSpPr>
              <a:spLocks noChangeArrowheads="1"/>
            </p:cNvSpPr>
            <p:nvPr/>
          </p:nvSpPr>
          <p:spPr bwMode="auto">
            <a:xfrm>
              <a:off x="2499" y="3407"/>
              <a:ext cx="17" cy="15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470" name="Oval 6859"/>
            <p:cNvSpPr>
              <a:spLocks noChangeArrowheads="1"/>
            </p:cNvSpPr>
            <p:nvPr/>
          </p:nvSpPr>
          <p:spPr bwMode="auto">
            <a:xfrm>
              <a:off x="2499" y="3414"/>
              <a:ext cx="17" cy="16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471" name="Oval 6860"/>
            <p:cNvSpPr>
              <a:spLocks noChangeArrowheads="1"/>
            </p:cNvSpPr>
            <p:nvPr/>
          </p:nvSpPr>
          <p:spPr bwMode="auto">
            <a:xfrm>
              <a:off x="2501" y="3423"/>
              <a:ext cx="17" cy="15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472" name="Oval 6861"/>
            <p:cNvSpPr>
              <a:spLocks noChangeArrowheads="1"/>
            </p:cNvSpPr>
            <p:nvPr/>
          </p:nvSpPr>
          <p:spPr bwMode="auto">
            <a:xfrm>
              <a:off x="2499" y="3427"/>
              <a:ext cx="17" cy="15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473" name="Oval 6862"/>
            <p:cNvSpPr>
              <a:spLocks noChangeArrowheads="1"/>
            </p:cNvSpPr>
            <p:nvPr/>
          </p:nvSpPr>
          <p:spPr bwMode="auto">
            <a:xfrm>
              <a:off x="2501" y="3434"/>
              <a:ext cx="17" cy="16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474" name="Oval 6863"/>
            <p:cNvSpPr>
              <a:spLocks noChangeArrowheads="1"/>
            </p:cNvSpPr>
            <p:nvPr/>
          </p:nvSpPr>
          <p:spPr bwMode="auto">
            <a:xfrm>
              <a:off x="2499" y="3437"/>
              <a:ext cx="17" cy="16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475" name="Oval 6864"/>
            <p:cNvSpPr>
              <a:spLocks noChangeArrowheads="1"/>
            </p:cNvSpPr>
            <p:nvPr/>
          </p:nvSpPr>
          <p:spPr bwMode="auto">
            <a:xfrm>
              <a:off x="2499" y="3447"/>
              <a:ext cx="17" cy="15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476" name="Oval 6865"/>
            <p:cNvSpPr>
              <a:spLocks noChangeArrowheads="1"/>
            </p:cNvSpPr>
            <p:nvPr/>
          </p:nvSpPr>
          <p:spPr bwMode="auto">
            <a:xfrm>
              <a:off x="2499" y="3452"/>
              <a:ext cx="17" cy="16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477" name="Oval 6866"/>
            <p:cNvSpPr>
              <a:spLocks noChangeArrowheads="1"/>
            </p:cNvSpPr>
            <p:nvPr/>
          </p:nvSpPr>
          <p:spPr bwMode="auto">
            <a:xfrm>
              <a:off x="2504" y="3215"/>
              <a:ext cx="17" cy="16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478" name="Oval 6867"/>
            <p:cNvSpPr>
              <a:spLocks noChangeArrowheads="1"/>
            </p:cNvSpPr>
            <p:nvPr/>
          </p:nvSpPr>
          <p:spPr bwMode="auto">
            <a:xfrm>
              <a:off x="2501" y="3241"/>
              <a:ext cx="17" cy="15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479" name="Oval 6868"/>
            <p:cNvSpPr>
              <a:spLocks noChangeArrowheads="1"/>
            </p:cNvSpPr>
            <p:nvPr/>
          </p:nvSpPr>
          <p:spPr bwMode="auto">
            <a:xfrm>
              <a:off x="2508" y="3207"/>
              <a:ext cx="17" cy="16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480" name="Oval 6869"/>
            <p:cNvSpPr>
              <a:spLocks noChangeArrowheads="1"/>
            </p:cNvSpPr>
            <p:nvPr/>
          </p:nvSpPr>
          <p:spPr bwMode="auto">
            <a:xfrm>
              <a:off x="2513" y="3198"/>
              <a:ext cx="16" cy="15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481" name="Oval 6870"/>
            <p:cNvSpPr>
              <a:spLocks noChangeArrowheads="1"/>
            </p:cNvSpPr>
            <p:nvPr/>
          </p:nvSpPr>
          <p:spPr bwMode="auto">
            <a:xfrm>
              <a:off x="2517" y="3191"/>
              <a:ext cx="16" cy="15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482" name="Oval 6871"/>
            <p:cNvSpPr>
              <a:spLocks noChangeArrowheads="1"/>
            </p:cNvSpPr>
            <p:nvPr/>
          </p:nvSpPr>
          <p:spPr bwMode="auto">
            <a:xfrm>
              <a:off x="2521" y="3184"/>
              <a:ext cx="16" cy="15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483" name="Oval 6872"/>
            <p:cNvSpPr>
              <a:spLocks noChangeArrowheads="1"/>
            </p:cNvSpPr>
            <p:nvPr/>
          </p:nvSpPr>
          <p:spPr bwMode="auto">
            <a:xfrm>
              <a:off x="2523" y="3179"/>
              <a:ext cx="16" cy="16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484" name="Oval 6873"/>
            <p:cNvSpPr>
              <a:spLocks noChangeArrowheads="1"/>
            </p:cNvSpPr>
            <p:nvPr/>
          </p:nvSpPr>
          <p:spPr bwMode="auto">
            <a:xfrm>
              <a:off x="2529" y="3174"/>
              <a:ext cx="16" cy="16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485" name="Oval 6874"/>
            <p:cNvSpPr>
              <a:spLocks noChangeArrowheads="1"/>
            </p:cNvSpPr>
            <p:nvPr/>
          </p:nvSpPr>
          <p:spPr bwMode="auto">
            <a:xfrm>
              <a:off x="2532" y="3169"/>
              <a:ext cx="17" cy="16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486" name="Oval 6875"/>
            <p:cNvSpPr>
              <a:spLocks noChangeArrowheads="1"/>
            </p:cNvSpPr>
            <p:nvPr/>
          </p:nvSpPr>
          <p:spPr bwMode="auto">
            <a:xfrm>
              <a:off x="2538" y="3164"/>
              <a:ext cx="17" cy="14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487" name="Oval 6876"/>
            <p:cNvSpPr>
              <a:spLocks noChangeArrowheads="1"/>
            </p:cNvSpPr>
            <p:nvPr/>
          </p:nvSpPr>
          <p:spPr bwMode="auto">
            <a:xfrm>
              <a:off x="2544" y="3157"/>
              <a:ext cx="16" cy="16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488" name="Oval 6877"/>
            <p:cNvSpPr>
              <a:spLocks noChangeArrowheads="1"/>
            </p:cNvSpPr>
            <p:nvPr/>
          </p:nvSpPr>
          <p:spPr bwMode="auto">
            <a:xfrm>
              <a:off x="2550" y="3150"/>
              <a:ext cx="16" cy="16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489" name="Oval 6878"/>
            <p:cNvSpPr>
              <a:spLocks noChangeArrowheads="1"/>
            </p:cNvSpPr>
            <p:nvPr/>
          </p:nvSpPr>
          <p:spPr bwMode="auto">
            <a:xfrm>
              <a:off x="2556" y="3145"/>
              <a:ext cx="16" cy="16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490" name="Oval 6879"/>
            <p:cNvSpPr>
              <a:spLocks noChangeArrowheads="1"/>
            </p:cNvSpPr>
            <p:nvPr/>
          </p:nvSpPr>
          <p:spPr bwMode="auto">
            <a:xfrm>
              <a:off x="2561" y="3137"/>
              <a:ext cx="17" cy="16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491" name="Oval 6880"/>
            <p:cNvSpPr>
              <a:spLocks noChangeArrowheads="1"/>
            </p:cNvSpPr>
            <p:nvPr/>
          </p:nvSpPr>
          <p:spPr bwMode="auto">
            <a:xfrm>
              <a:off x="2571" y="3132"/>
              <a:ext cx="17" cy="16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492" name="Oval 6881"/>
            <p:cNvSpPr>
              <a:spLocks noChangeArrowheads="1"/>
            </p:cNvSpPr>
            <p:nvPr/>
          </p:nvSpPr>
          <p:spPr bwMode="auto">
            <a:xfrm>
              <a:off x="2581" y="3130"/>
              <a:ext cx="16" cy="16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493" name="Oval 6882"/>
            <p:cNvSpPr>
              <a:spLocks noChangeArrowheads="1"/>
            </p:cNvSpPr>
            <p:nvPr/>
          </p:nvSpPr>
          <p:spPr bwMode="auto">
            <a:xfrm>
              <a:off x="2590" y="3129"/>
              <a:ext cx="17" cy="15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494" name="Oval 6883"/>
            <p:cNvSpPr>
              <a:spLocks noChangeArrowheads="1"/>
            </p:cNvSpPr>
            <p:nvPr/>
          </p:nvSpPr>
          <p:spPr bwMode="auto">
            <a:xfrm>
              <a:off x="2600" y="3129"/>
              <a:ext cx="17" cy="15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495" name="Oval 6884"/>
            <p:cNvSpPr>
              <a:spLocks noChangeArrowheads="1"/>
            </p:cNvSpPr>
            <p:nvPr/>
          </p:nvSpPr>
          <p:spPr bwMode="auto">
            <a:xfrm>
              <a:off x="2607" y="3132"/>
              <a:ext cx="16" cy="16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496" name="Oval 6885"/>
            <p:cNvSpPr>
              <a:spLocks noChangeArrowheads="1"/>
            </p:cNvSpPr>
            <p:nvPr/>
          </p:nvSpPr>
          <p:spPr bwMode="auto">
            <a:xfrm>
              <a:off x="2614" y="3137"/>
              <a:ext cx="16" cy="16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497" name="Oval 6886"/>
            <p:cNvSpPr>
              <a:spLocks noChangeArrowheads="1"/>
            </p:cNvSpPr>
            <p:nvPr/>
          </p:nvSpPr>
          <p:spPr bwMode="auto">
            <a:xfrm>
              <a:off x="2619" y="3143"/>
              <a:ext cx="17" cy="15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498" name="Oval 6887"/>
            <p:cNvSpPr>
              <a:spLocks noChangeArrowheads="1"/>
            </p:cNvSpPr>
            <p:nvPr/>
          </p:nvSpPr>
          <p:spPr bwMode="auto">
            <a:xfrm>
              <a:off x="2625" y="3152"/>
              <a:ext cx="17" cy="16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499" name="Oval 6888"/>
            <p:cNvSpPr>
              <a:spLocks noChangeArrowheads="1"/>
            </p:cNvSpPr>
            <p:nvPr/>
          </p:nvSpPr>
          <p:spPr bwMode="auto">
            <a:xfrm>
              <a:off x="2629" y="3162"/>
              <a:ext cx="17" cy="15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500" name="Oval 6889"/>
            <p:cNvSpPr>
              <a:spLocks noChangeArrowheads="1"/>
            </p:cNvSpPr>
            <p:nvPr/>
          </p:nvSpPr>
          <p:spPr bwMode="auto">
            <a:xfrm>
              <a:off x="2631" y="3170"/>
              <a:ext cx="17" cy="15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501" name="Oval 6890"/>
            <p:cNvSpPr>
              <a:spLocks noChangeArrowheads="1"/>
            </p:cNvSpPr>
            <p:nvPr/>
          </p:nvSpPr>
          <p:spPr bwMode="auto">
            <a:xfrm>
              <a:off x="2632" y="3183"/>
              <a:ext cx="17" cy="15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502" name="Oval 6891"/>
            <p:cNvSpPr>
              <a:spLocks noChangeArrowheads="1"/>
            </p:cNvSpPr>
            <p:nvPr/>
          </p:nvSpPr>
          <p:spPr bwMode="auto">
            <a:xfrm>
              <a:off x="2632" y="3192"/>
              <a:ext cx="17" cy="15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503" name="Oval 6892"/>
            <p:cNvSpPr>
              <a:spLocks noChangeArrowheads="1"/>
            </p:cNvSpPr>
            <p:nvPr/>
          </p:nvSpPr>
          <p:spPr bwMode="auto">
            <a:xfrm>
              <a:off x="2632" y="3201"/>
              <a:ext cx="17" cy="15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504" name="Oval 6893"/>
            <p:cNvSpPr>
              <a:spLocks noChangeArrowheads="1"/>
            </p:cNvSpPr>
            <p:nvPr/>
          </p:nvSpPr>
          <p:spPr bwMode="auto">
            <a:xfrm>
              <a:off x="2631" y="3210"/>
              <a:ext cx="17" cy="16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505" name="Oval 6894"/>
            <p:cNvSpPr>
              <a:spLocks noChangeArrowheads="1"/>
            </p:cNvSpPr>
            <p:nvPr/>
          </p:nvSpPr>
          <p:spPr bwMode="auto">
            <a:xfrm>
              <a:off x="2630" y="3219"/>
              <a:ext cx="17" cy="15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506" name="Oval 6895"/>
            <p:cNvSpPr>
              <a:spLocks noChangeArrowheads="1"/>
            </p:cNvSpPr>
            <p:nvPr/>
          </p:nvSpPr>
          <p:spPr bwMode="auto">
            <a:xfrm>
              <a:off x="2630" y="3228"/>
              <a:ext cx="17" cy="16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507" name="Oval 6896"/>
            <p:cNvSpPr>
              <a:spLocks noChangeArrowheads="1"/>
            </p:cNvSpPr>
            <p:nvPr/>
          </p:nvSpPr>
          <p:spPr bwMode="auto">
            <a:xfrm>
              <a:off x="2630" y="3237"/>
              <a:ext cx="17" cy="16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508" name="Oval 6897"/>
            <p:cNvSpPr>
              <a:spLocks noChangeArrowheads="1"/>
            </p:cNvSpPr>
            <p:nvPr/>
          </p:nvSpPr>
          <p:spPr bwMode="auto">
            <a:xfrm>
              <a:off x="2631" y="3247"/>
              <a:ext cx="17" cy="15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509" name="Oval 6898"/>
            <p:cNvSpPr>
              <a:spLocks noChangeArrowheads="1"/>
            </p:cNvSpPr>
            <p:nvPr/>
          </p:nvSpPr>
          <p:spPr bwMode="auto">
            <a:xfrm>
              <a:off x="2630" y="3255"/>
              <a:ext cx="17" cy="16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510" name="Oval 6899"/>
            <p:cNvSpPr>
              <a:spLocks noChangeArrowheads="1"/>
            </p:cNvSpPr>
            <p:nvPr/>
          </p:nvSpPr>
          <p:spPr bwMode="auto">
            <a:xfrm>
              <a:off x="2630" y="3265"/>
              <a:ext cx="17" cy="15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511" name="Oval 6900"/>
            <p:cNvSpPr>
              <a:spLocks noChangeArrowheads="1"/>
            </p:cNvSpPr>
            <p:nvPr/>
          </p:nvSpPr>
          <p:spPr bwMode="auto">
            <a:xfrm>
              <a:off x="2630" y="3274"/>
              <a:ext cx="17" cy="16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512" name="Oval 6901"/>
            <p:cNvSpPr>
              <a:spLocks noChangeArrowheads="1"/>
            </p:cNvSpPr>
            <p:nvPr/>
          </p:nvSpPr>
          <p:spPr bwMode="auto">
            <a:xfrm>
              <a:off x="2632" y="3281"/>
              <a:ext cx="17" cy="16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513" name="Oval 6902"/>
            <p:cNvSpPr>
              <a:spLocks noChangeArrowheads="1"/>
            </p:cNvSpPr>
            <p:nvPr/>
          </p:nvSpPr>
          <p:spPr bwMode="auto">
            <a:xfrm>
              <a:off x="2636" y="3290"/>
              <a:ext cx="16" cy="16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514" name="Oval 6903"/>
            <p:cNvSpPr>
              <a:spLocks noChangeArrowheads="1"/>
            </p:cNvSpPr>
            <p:nvPr/>
          </p:nvSpPr>
          <p:spPr bwMode="auto">
            <a:xfrm>
              <a:off x="2644" y="3297"/>
              <a:ext cx="16" cy="16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515" name="Oval 6904"/>
            <p:cNvSpPr>
              <a:spLocks noChangeArrowheads="1"/>
            </p:cNvSpPr>
            <p:nvPr/>
          </p:nvSpPr>
          <p:spPr bwMode="auto">
            <a:xfrm>
              <a:off x="2653" y="3299"/>
              <a:ext cx="17" cy="16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516" name="Oval 6905"/>
            <p:cNvSpPr>
              <a:spLocks noChangeArrowheads="1"/>
            </p:cNvSpPr>
            <p:nvPr/>
          </p:nvSpPr>
          <p:spPr bwMode="auto">
            <a:xfrm>
              <a:off x="2665" y="3297"/>
              <a:ext cx="16" cy="16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517" name="Oval 6906"/>
            <p:cNvSpPr>
              <a:spLocks noChangeArrowheads="1"/>
            </p:cNvSpPr>
            <p:nvPr/>
          </p:nvSpPr>
          <p:spPr bwMode="auto">
            <a:xfrm>
              <a:off x="2673" y="3292"/>
              <a:ext cx="16" cy="16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518" name="Oval 6907"/>
            <p:cNvSpPr>
              <a:spLocks noChangeArrowheads="1"/>
            </p:cNvSpPr>
            <p:nvPr/>
          </p:nvSpPr>
          <p:spPr bwMode="auto">
            <a:xfrm>
              <a:off x="2680" y="3285"/>
              <a:ext cx="17" cy="15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519" name="Oval 6908"/>
            <p:cNvSpPr>
              <a:spLocks noChangeArrowheads="1"/>
            </p:cNvSpPr>
            <p:nvPr/>
          </p:nvSpPr>
          <p:spPr bwMode="auto">
            <a:xfrm>
              <a:off x="2688" y="3277"/>
              <a:ext cx="17" cy="16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520" name="Oval 6909"/>
            <p:cNvSpPr>
              <a:spLocks noChangeArrowheads="1"/>
            </p:cNvSpPr>
            <p:nvPr/>
          </p:nvSpPr>
          <p:spPr bwMode="auto">
            <a:xfrm>
              <a:off x="2696" y="3269"/>
              <a:ext cx="16" cy="15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521" name="Oval 6910"/>
            <p:cNvSpPr>
              <a:spLocks noChangeArrowheads="1"/>
            </p:cNvSpPr>
            <p:nvPr/>
          </p:nvSpPr>
          <p:spPr bwMode="auto">
            <a:xfrm>
              <a:off x="2702" y="3259"/>
              <a:ext cx="16" cy="16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522" name="Oval 6911"/>
            <p:cNvSpPr>
              <a:spLocks noChangeArrowheads="1"/>
            </p:cNvSpPr>
            <p:nvPr/>
          </p:nvSpPr>
          <p:spPr bwMode="auto">
            <a:xfrm>
              <a:off x="2706" y="3253"/>
              <a:ext cx="16" cy="16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523" name="Oval 6912"/>
            <p:cNvSpPr>
              <a:spLocks noChangeArrowheads="1"/>
            </p:cNvSpPr>
            <p:nvPr/>
          </p:nvSpPr>
          <p:spPr bwMode="auto">
            <a:xfrm>
              <a:off x="2711" y="3246"/>
              <a:ext cx="17" cy="15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524" name="Oval 6913"/>
            <p:cNvSpPr>
              <a:spLocks noChangeArrowheads="1"/>
            </p:cNvSpPr>
            <p:nvPr/>
          </p:nvSpPr>
          <p:spPr bwMode="auto">
            <a:xfrm>
              <a:off x="2713" y="3236"/>
              <a:ext cx="17" cy="16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525" name="Oval 6914"/>
            <p:cNvSpPr>
              <a:spLocks noChangeArrowheads="1"/>
            </p:cNvSpPr>
            <p:nvPr/>
          </p:nvSpPr>
          <p:spPr bwMode="auto">
            <a:xfrm>
              <a:off x="2717" y="3229"/>
              <a:ext cx="17" cy="16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526" name="Oval 6915"/>
            <p:cNvSpPr>
              <a:spLocks noChangeArrowheads="1"/>
            </p:cNvSpPr>
            <p:nvPr/>
          </p:nvSpPr>
          <p:spPr bwMode="auto">
            <a:xfrm>
              <a:off x="2721" y="3220"/>
              <a:ext cx="17" cy="15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527" name="Oval 6916"/>
            <p:cNvSpPr>
              <a:spLocks noChangeArrowheads="1"/>
            </p:cNvSpPr>
            <p:nvPr/>
          </p:nvSpPr>
          <p:spPr bwMode="auto">
            <a:xfrm>
              <a:off x="2361" y="3055"/>
              <a:ext cx="17" cy="15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528" name="Oval 6917"/>
            <p:cNvSpPr>
              <a:spLocks noChangeArrowheads="1"/>
            </p:cNvSpPr>
            <p:nvPr/>
          </p:nvSpPr>
          <p:spPr bwMode="auto">
            <a:xfrm>
              <a:off x="2353" y="3064"/>
              <a:ext cx="17" cy="15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529" name="Oval 6918"/>
            <p:cNvSpPr>
              <a:spLocks noChangeArrowheads="1"/>
            </p:cNvSpPr>
            <p:nvPr/>
          </p:nvSpPr>
          <p:spPr bwMode="auto">
            <a:xfrm>
              <a:off x="2346" y="3073"/>
              <a:ext cx="16" cy="14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530" name="Oval 6919"/>
            <p:cNvSpPr>
              <a:spLocks noChangeArrowheads="1"/>
            </p:cNvSpPr>
            <p:nvPr/>
          </p:nvSpPr>
          <p:spPr bwMode="auto">
            <a:xfrm>
              <a:off x="2340" y="3080"/>
              <a:ext cx="16" cy="14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531" name="Oval 6920"/>
            <p:cNvSpPr>
              <a:spLocks noChangeArrowheads="1"/>
            </p:cNvSpPr>
            <p:nvPr/>
          </p:nvSpPr>
          <p:spPr bwMode="auto">
            <a:xfrm>
              <a:off x="2334" y="3087"/>
              <a:ext cx="16" cy="14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532" name="Oval 6921"/>
            <p:cNvSpPr>
              <a:spLocks noChangeArrowheads="1"/>
            </p:cNvSpPr>
            <p:nvPr/>
          </p:nvSpPr>
          <p:spPr bwMode="auto">
            <a:xfrm>
              <a:off x="2326" y="3095"/>
              <a:ext cx="17" cy="15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533" name="Oval 6922"/>
            <p:cNvSpPr>
              <a:spLocks noChangeArrowheads="1"/>
            </p:cNvSpPr>
            <p:nvPr/>
          </p:nvSpPr>
          <p:spPr bwMode="auto">
            <a:xfrm>
              <a:off x="2856" y="3298"/>
              <a:ext cx="16" cy="15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534" name="Oval 6923"/>
            <p:cNvSpPr>
              <a:spLocks noChangeArrowheads="1"/>
            </p:cNvSpPr>
            <p:nvPr/>
          </p:nvSpPr>
          <p:spPr bwMode="auto">
            <a:xfrm>
              <a:off x="2864" y="3290"/>
              <a:ext cx="16" cy="14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535" name="Oval 6924"/>
            <p:cNvSpPr>
              <a:spLocks noChangeArrowheads="1"/>
            </p:cNvSpPr>
            <p:nvPr/>
          </p:nvSpPr>
          <p:spPr bwMode="auto">
            <a:xfrm>
              <a:off x="2869" y="3281"/>
              <a:ext cx="17" cy="15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536" name="Oval 6925"/>
            <p:cNvSpPr>
              <a:spLocks noChangeArrowheads="1"/>
            </p:cNvSpPr>
            <p:nvPr/>
          </p:nvSpPr>
          <p:spPr bwMode="auto">
            <a:xfrm>
              <a:off x="2877" y="3272"/>
              <a:ext cx="17" cy="15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537" name="Oval 6926"/>
            <p:cNvSpPr>
              <a:spLocks noChangeArrowheads="1"/>
            </p:cNvSpPr>
            <p:nvPr/>
          </p:nvSpPr>
          <p:spPr bwMode="auto">
            <a:xfrm>
              <a:off x="2885" y="3262"/>
              <a:ext cx="16" cy="14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538" name="Oval 6927"/>
            <p:cNvSpPr>
              <a:spLocks noChangeArrowheads="1"/>
            </p:cNvSpPr>
            <p:nvPr/>
          </p:nvSpPr>
          <p:spPr bwMode="auto">
            <a:xfrm>
              <a:off x="2893" y="3251"/>
              <a:ext cx="16" cy="15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539" name="Oval 6928"/>
            <p:cNvSpPr>
              <a:spLocks noChangeArrowheads="1"/>
            </p:cNvSpPr>
            <p:nvPr/>
          </p:nvSpPr>
          <p:spPr bwMode="auto">
            <a:xfrm>
              <a:off x="2899" y="3241"/>
              <a:ext cx="16" cy="14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540" name="Oval 6929"/>
            <p:cNvSpPr>
              <a:spLocks noChangeArrowheads="1"/>
            </p:cNvSpPr>
            <p:nvPr/>
          </p:nvSpPr>
          <p:spPr bwMode="auto">
            <a:xfrm>
              <a:off x="2902" y="3232"/>
              <a:ext cx="17" cy="15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541" name="Oval 6930"/>
            <p:cNvSpPr>
              <a:spLocks noChangeArrowheads="1"/>
            </p:cNvSpPr>
            <p:nvPr/>
          </p:nvSpPr>
          <p:spPr bwMode="auto">
            <a:xfrm>
              <a:off x="2908" y="3223"/>
              <a:ext cx="17" cy="15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542" name="Oval 6931"/>
            <p:cNvSpPr>
              <a:spLocks noChangeArrowheads="1"/>
            </p:cNvSpPr>
            <p:nvPr/>
          </p:nvSpPr>
          <p:spPr bwMode="auto">
            <a:xfrm>
              <a:off x="2914" y="3213"/>
              <a:ext cx="16" cy="14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543" name="Oval 6932"/>
            <p:cNvSpPr>
              <a:spLocks noChangeArrowheads="1"/>
            </p:cNvSpPr>
            <p:nvPr/>
          </p:nvSpPr>
          <p:spPr bwMode="auto">
            <a:xfrm>
              <a:off x="2918" y="3202"/>
              <a:ext cx="16" cy="15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544" name="Oval 6933"/>
            <p:cNvSpPr>
              <a:spLocks noChangeArrowheads="1"/>
            </p:cNvSpPr>
            <p:nvPr/>
          </p:nvSpPr>
          <p:spPr bwMode="auto">
            <a:xfrm>
              <a:off x="2922" y="3193"/>
              <a:ext cx="16" cy="15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545" name="Oval 6934"/>
            <p:cNvSpPr>
              <a:spLocks noChangeArrowheads="1"/>
            </p:cNvSpPr>
            <p:nvPr/>
          </p:nvSpPr>
          <p:spPr bwMode="auto">
            <a:xfrm>
              <a:off x="2926" y="3185"/>
              <a:ext cx="16" cy="14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546" name="Oval 6935"/>
            <p:cNvSpPr>
              <a:spLocks noChangeArrowheads="1"/>
            </p:cNvSpPr>
            <p:nvPr/>
          </p:nvSpPr>
          <p:spPr bwMode="auto">
            <a:xfrm>
              <a:off x="2931" y="3174"/>
              <a:ext cx="17" cy="15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547" name="Oval 6936"/>
            <p:cNvSpPr>
              <a:spLocks noChangeArrowheads="1"/>
            </p:cNvSpPr>
            <p:nvPr/>
          </p:nvSpPr>
          <p:spPr bwMode="auto">
            <a:xfrm>
              <a:off x="2935" y="3164"/>
              <a:ext cx="17" cy="14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548" name="Oval 6937"/>
            <p:cNvSpPr>
              <a:spLocks noChangeArrowheads="1"/>
            </p:cNvSpPr>
            <p:nvPr/>
          </p:nvSpPr>
          <p:spPr bwMode="auto">
            <a:xfrm>
              <a:off x="2939" y="3153"/>
              <a:ext cx="17" cy="15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549" name="Oval 6938"/>
            <p:cNvSpPr>
              <a:spLocks noChangeArrowheads="1"/>
            </p:cNvSpPr>
            <p:nvPr/>
          </p:nvSpPr>
          <p:spPr bwMode="auto">
            <a:xfrm>
              <a:off x="2943" y="3143"/>
              <a:ext cx="17" cy="14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550" name="Oval 6939"/>
            <p:cNvSpPr>
              <a:spLocks noChangeArrowheads="1"/>
            </p:cNvSpPr>
            <p:nvPr/>
          </p:nvSpPr>
          <p:spPr bwMode="auto">
            <a:xfrm>
              <a:off x="2947" y="3132"/>
              <a:ext cx="16" cy="15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551" name="Oval 6940"/>
            <p:cNvSpPr>
              <a:spLocks noChangeArrowheads="1"/>
            </p:cNvSpPr>
            <p:nvPr/>
          </p:nvSpPr>
          <p:spPr bwMode="auto">
            <a:xfrm>
              <a:off x="2947" y="3120"/>
              <a:ext cx="16" cy="15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552" name="Oval 6941"/>
            <p:cNvSpPr>
              <a:spLocks noChangeArrowheads="1"/>
            </p:cNvSpPr>
            <p:nvPr/>
          </p:nvSpPr>
          <p:spPr bwMode="auto">
            <a:xfrm>
              <a:off x="2947" y="3108"/>
              <a:ext cx="16" cy="14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553" name="Oval 6942"/>
            <p:cNvSpPr>
              <a:spLocks noChangeArrowheads="1"/>
            </p:cNvSpPr>
            <p:nvPr/>
          </p:nvSpPr>
          <p:spPr bwMode="auto">
            <a:xfrm>
              <a:off x="2943" y="3097"/>
              <a:ext cx="17" cy="15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554" name="Oval 6943"/>
            <p:cNvSpPr>
              <a:spLocks noChangeArrowheads="1"/>
            </p:cNvSpPr>
            <p:nvPr/>
          </p:nvSpPr>
          <p:spPr bwMode="auto">
            <a:xfrm>
              <a:off x="2933" y="3090"/>
              <a:ext cx="17" cy="15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555" name="Oval 6944"/>
            <p:cNvSpPr>
              <a:spLocks noChangeArrowheads="1"/>
            </p:cNvSpPr>
            <p:nvPr/>
          </p:nvSpPr>
          <p:spPr bwMode="auto">
            <a:xfrm>
              <a:off x="2924" y="3092"/>
              <a:ext cx="16" cy="15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556" name="Oval 6945"/>
            <p:cNvSpPr>
              <a:spLocks noChangeArrowheads="1"/>
            </p:cNvSpPr>
            <p:nvPr/>
          </p:nvSpPr>
          <p:spPr bwMode="auto">
            <a:xfrm>
              <a:off x="2918" y="3099"/>
              <a:ext cx="16" cy="15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557" name="Oval 6946"/>
            <p:cNvSpPr>
              <a:spLocks noChangeArrowheads="1"/>
            </p:cNvSpPr>
            <p:nvPr/>
          </p:nvSpPr>
          <p:spPr bwMode="auto">
            <a:xfrm>
              <a:off x="2918" y="3108"/>
              <a:ext cx="16" cy="14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558" name="Oval 6947"/>
            <p:cNvSpPr>
              <a:spLocks noChangeArrowheads="1"/>
            </p:cNvSpPr>
            <p:nvPr/>
          </p:nvSpPr>
          <p:spPr bwMode="auto">
            <a:xfrm>
              <a:off x="2922" y="3116"/>
              <a:ext cx="16" cy="15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559" name="Oval 6948"/>
            <p:cNvSpPr>
              <a:spLocks noChangeArrowheads="1"/>
            </p:cNvSpPr>
            <p:nvPr/>
          </p:nvSpPr>
          <p:spPr bwMode="auto">
            <a:xfrm>
              <a:off x="2930" y="3122"/>
              <a:ext cx="16" cy="14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560" name="Oval 6949"/>
            <p:cNvSpPr>
              <a:spLocks noChangeArrowheads="1"/>
            </p:cNvSpPr>
            <p:nvPr/>
          </p:nvSpPr>
          <p:spPr bwMode="auto">
            <a:xfrm>
              <a:off x="2935" y="3127"/>
              <a:ext cx="17" cy="15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561" name="Oval 6950"/>
            <p:cNvSpPr>
              <a:spLocks noChangeArrowheads="1"/>
            </p:cNvSpPr>
            <p:nvPr/>
          </p:nvSpPr>
          <p:spPr bwMode="auto">
            <a:xfrm>
              <a:off x="2943" y="3132"/>
              <a:ext cx="17" cy="15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562" name="Oval 6951"/>
            <p:cNvSpPr>
              <a:spLocks noChangeArrowheads="1"/>
            </p:cNvSpPr>
            <p:nvPr/>
          </p:nvSpPr>
          <p:spPr bwMode="auto">
            <a:xfrm>
              <a:off x="2955" y="3139"/>
              <a:ext cx="16" cy="15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563" name="Oval 6952"/>
            <p:cNvSpPr>
              <a:spLocks noChangeArrowheads="1"/>
            </p:cNvSpPr>
            <p:nvPr/>
          </p:nvSpPr>
          <p:spPr bwMode="auto">
            <a:xfrm>
              <a:off x="2962" y="3144"/>
              <a:ext cx="17" cy="15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564" name="Oval 6953"/>
            <p:cNvSpPr>
              <a:spLocks noChangeArrowheads="1"/>
            </p:cNvSpPr>
            <p:nvPr/>
          </p:nvSpPr>
          <p:spPr bwMode="auto">
            <a:xfrm>
              <a:off x="2970" y="3150"/>
              <a:ext cx="17" cy="14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565" name="Oval 6954"/>
            <p:cNvSpPr>
              <a:spLocks noChangeArrowheads="1"/>
            </p:cNvSpPr>
            <p:nvPr/>
          </p:nvSpPr>
          <p:spPr bwMode="auto">
            <a:xfrm>
              <a:off x="2978" y="3157"/>
              <a:ext cx="16" cy="14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566" name="Oval 6955"/>
            <p:cNvSpPr>
              <a:spLocks noChangeArrowheads="1"/>
            </p:cNvSpPr>
            <p:nvPr/>
          </p:nvSpPr>
          <p:spPr bwMode="auto">
            <a:xfrm>
              <a:off x="2984" y="3162"/>
              <a:ext cx="16" cy="15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567" name="Oval 6956"/>
            <p:cNvSpPr>
              <a:spLocks noChangeArrowheads="1"/>
            </p:cNvSpPr>
            <p:nvPr/>
          </p:nvSpPr>
          <p:spPr bwMode="auto">
            <a:xfrm>
              <a:off x="2993" y="3169"/>
              <a:ext cx="17" cy="15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568" name="Oval 6957"/>
            <p:cNvSpPr>
              <a:spLocks noChangeArrowheads="1"/>
            </p:cNvSpPr>
            <p:nvPr/>
          </p:nvSpPr>
          <p:spPr bwMode="auto">
            <a:xfrm>
              <a:off x="3001" y="3178"/>
              <a:ext cx="17" cy="14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569" name="Oval 6958"/>
            <p:cNvSpPr>
              <a:spLocks noChangeArrowheads="1"/>
            </p:cNvSpPr>
            <p:nvPr/>
          </p:nvSpPr>
          <p:spPr bwMode="auto">
            <a:xfrm>
              <a:off x="3007" y="3185"/>
              <a:ext cx="16" cy="14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570" name="Oval 6959"/>
            <p:cNvSpPr>
              <a:spLocks noChangeArrowheads="1"/>
            </p:cNvSpPr>
            <p:nvPr/>
          </p:nvSpPr>
          <p:spPr bwMode="auto">
            <a:xfrm>
              <a:off x="3011" y="3192"/>
              <a:ext cx="16" cy="14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571" name="Oval 6960"/>
            <p:cNvSpPr>
              <a:spLocks noChangeArrowheads="1"/>
            </p:cNvSpPr>
            <p:nvPr/>
          </p:nvSpPr>
          <p:spPr bwMode="auto">
            <a:xfrm>
              <a:off x="3015" y="3199"/>
              <a:ext cx="16" cy="14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572" name="Oval 6961"/>
            <p:cNvSpPr>
              <a:spLocks noChangeArrowheads="1"/>
            </p:cNvSpPr>
            <p:nvPr/>
          </p:nvSpPr>
          <p:spPr bwMode="auto">
            <a:xfrm>
              <a:off x="3019" y="3209"/>
              <a:ext cx="16" cy="15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573" name="Oval 6962"/>
            <p:cNvSpPr>
              <a:spLocks noChangeArrowheads="1"/>
            </p:cNvSpPr>
            <p:nvPr/>
          </p:nvSpPr>
          <p:spPr bwMode="auto">
            <a:xfrm>
              <a:off x="3022" y="3220"/>
              <a:ext cx="17" cy="14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574" name="Oval 6963"/>
            <p:cNvSpPr>
              <a:spLocks noChangeArrowheads="1"/>
            </p:cNvSpPr>
            <p:nvPr/>
          </p:nvSpPr>
          <p:spPr bwMode="auto">
            <a:xfrm>
              <a:off x="3024" y="3230"/>
              <a:ext cx="17" cy="15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575" name="Oval 6964"/>
            <p:cNvSpPr>
              <a:spLocks noChangeArrowheads="1"/>
            </p:cNvSpPr>
            <p:nvPr/>
          </p:nvSpPr>
          <p:spPr bwMode="auto">
            <a:xfrm>
              <a:off x="3024" y="3239"/>
              <a:ext cx="17" cy="15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576" name="Oval 6965"/>
            <p:cNvSpPr>
              <a:spLocks noChangeArrowheads="1"/>
            </p:cNvSpPr>
            <p:nvPr/>
          </p:nvSpPr>
          <p:spPr bwMode="auto">
            <a:xfrm>
              <a:off x="3022" y="3249"/>
              <a:ext cx="17" cy="15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577" name="Oval 6966"/>
            <p:cNvSpPr>
              <a:spLocks noChangeArrowheads="1"/>
            </p:cNvSpPr>
            <p:nvPr/>
          </p:nvSpPr>
          <p:spPr bwMode="auto">
            <a:xfrm>
              <a:off x="3019" y="3260"/>
              <a:ext cx="16" cy="15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578" name="Oval 6967"/>
            <p:cNvSpPr>
              <a:spLocks noChangeArrowheads="1"/>
            </p:cNvSpPr>
            <p:nvPr/>
          </p:nvSpPr>
          <p:spPr bwMode="auto">
            <a:xfrm>
              <a:off x="3013" y="3270"/>
              <a:ext cx="16" cy="15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579" name="Oval 6968"/>
            <p:cNvSpPr>
              <a:spLocks noChangeArrowheads="1"/>
            </p:cNvSpPr>
            <p:nvPr/>
          </p:nvSpPr>
          <p:spPr bwMode="auto">
            <a:xfrm>
              <a:off x="3007" y="3276"/>
              <a:ext cx="16" cy="14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580" name="Oval 6969"/>
            <p:cNvSpPr>
              <a:spLocks noChangeArrowheads="1"/>
            </p:cNvSpPr>
            <p:nvPr/>
          </p:nvSpPr>
          <p:spPr bwMode="auto">
            <a:xfrm>
              <a:off x="2999" y="3283"/>
              <a:ext cx="17" cy="14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581" name="Oval 6970"/>
            <p:cNvSpPr>
              <a:spLocks noChangeArrowheads="1"/>
            </p:cNvSpPr>
            <p:nvPr/>
          </p:nvSpPr>
          <p:spPr bwMode="auto">
            <a:xfrm>
              <a:off x="2991" y="3288"/>
              <a:ext cx="17" cy="15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582" name="Oval 6971"/>
            <p:cNvSpPr>
              <a:spLocks noChangeArrowheads="1"/>
            </p:cNvSpPr>
            <p:nvPr/>
          </p:nvSpPr>
          <p:spPr bwMode="auto">
            <a:xfrm>
              <a:off x="2984" y="3291"/>
              <a:ext cx="16" cy="15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583" name="Oval 6972"/>
            <p:cNvSpPr>
              <a:spLocks noChangeArrowheads="1"/>
            </p:cNvSpPr>
            <p:nvPr/>
          </p:nvSpPr>
          <p:spPr bwMode="auto">
            <a:xfrm>
              <a:off x="2974" y="3295"/>
              <a:ext cx="16" cy="15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584" name="Oval 6973"/>
            <p:cNvSpPr>
              <a:spLocks noChangeArrowheads="1"/>
            </p:cNvSpPr>
            <p:nvPr/>
          </p:nvSpPr>
          <p:spPr bwMode="auto">
            <a:xfrm>
              <a:off x="2964" y="3295"/>
              <a:ext cx="17" cy="15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585" name="Oval 6974"/>
            <p:cNvSpPr>
              <a:spLocks noChangeArrowheads="1"/>
            </p:cNvSpPr>
            <p:nvPr/>
          </p:nvSpPr>
          <p:spPr bwMode="auto">
            <a:xfrm>
              <a:off x="2953" y="3295"/>
              <a:ext cx="16" cy="15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586" name="Oval 6975"/>
            <p:cNvSpPr>
              <a:spLocks noChangeArrowheads="1"/>
            </p:cNvSpPr>
            <p:nvPr/>
          </p:nvSpPr>
          <p:spPr bwMode="auto">
            <a:xfrm>
              <a:off x="2943" y="3293"/>
              <a:ext cx="17" cy="15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587" name="Oval 6976"/>
            <p:cNvSpPr>
              <a:spLocks noChangeArrowheads="1"/>
            </p:cNvSpPr>
            <p:nvPr/>
          </p:nvSpPr>
          <p:spPr bwMode="auto">
            <a:xfrm>
              <a:off x="2931" y="3290"/>
              <a:ext cx="17" cy="14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588" name="Oval 6977"/>
            <p:cNvSpPr>
              <a:spLocks noChangeArrowheads="1"/>
            </p:cNvSpPr>
            <p:nvPr/>
          </p:nvSpPr>
          <p:spPr bwMode="auto">
            <a:xfrm>
              <a:off x="2924" y="3286"/>
              <a:ext cx="16" cy="15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589" name="Oval 6978"/>
            <p:cNvSpPr>
              <a:spLocks noChangeArrowheads="1"/>
            </p:cNvSpPr>
            <p:nvPr/>
          </p:nvSpPr>
          <p:spPr bwMode="auto">
            <a:xfrm>
              <a:off x="2916" y="3281"/>
              <a:ext cx="16" cy="15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590" name="Oval 6979"/>
            <p:cNvSpPr>
              <a:spLocks noChangeArrowheads="1"/>
            </p:cNvSpPr>
            <p:nvPr/>
          </p:nvSpPr>
          <p:spPr bwMode="auto">
            <a:xfrm>
              <a:off x="3024" y="3263"/>
              <a:ext cx="23" cy="20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591" name="Oval 6980"/>
            <p:cNvSpPr>
              <a:spLocks noChangeArrowheads="1"/>
            </p:cNvSpPr>
            <p:nvPr/>
          </p:nvSpPr>
          <p:spPr bwMode="auto">
            <a:xfrm>
              <a:off x="3042" y="3258"/>
              <a:ext cx="22" cy="20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592" name="Oval 6981"/>
            <p:cNvSpPr>
              <a:spLocks noChangeArrowheads="1"/>
            </p:cNvSpPr>
            <p:nvPr/>
          </p:nvSpPr>
          <p:spPr bwMode="auto">
            <a:xfrm>
              <a:off x="3063" y="3260"/>
              <a:ext cx="22" cy="20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593" name="Oval 6982"/>
            <p:cNvSpPr>
              <a:spLocks noChangeArrowheads="1"/>
            </p:cNvSpPr>
            <p:nvPr/>
          </p:nvSpPr>
          <p:spPr bwMode="auto">
            <a:xfrm>
              <a:off x="3075" y="3248"/>
              <a:ext cx="22" cy="20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594" name="Oval 6983"/>
            <p:cNvSpPr>
              <a:spLocks noChangeArrowheads="1"/>
            </p:cNvSpPr>
            <p:nvPr/>
          </p:nvSpPr>
          <p:spPr bwMode="auto">
            <a:xfrm>
              <a:off x="3092" y="3237"/>
              <a:ext cx="22" cy="20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595" name="Oval 6984"/>
            <p:cNvSpPr>
              <a:spLocks noChangeArrowheads="1"/>
            </p:cNvSpPr>
            <p:nvPr/>
          </p:nvSpPr>
          <p:spPr bwMode="auto">
            <a:xfrm>
              <a:off x="3110" y="3227"/>
              <a:ext cx="22" cy="20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596" name="Oval 6985"/>
            <p:cNvSpPr>
              <a:spLocks noChangeArrowheads="1"/>
            </p:cNvSpPr>
            <p:nvPr/>
          </p:nvSpPr>
          <p:spPr bwMode="auto">
            <a:xfrm>
              <a:off x="3123" y="3216"/>
              <a:ext cx="22" cy="20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597" name="Oval 6986"/>
            <p:cNvSpPr>
              <a:spLocks noChangeArrowheads="1"/>
            </p:cNvSpPr>
            <p:nvPr/>
          </p:nvSpPr>
          <p:spPr bwMode="auto">
            <a:xfrm>
              <a:off x="3131" y="3206"/>
              <a:ext cx="22" cy="20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598" name="Oval 6987"/>
            <p:cNvSpPr>
              <a:spLocks noChangeArrowheads="1"/>
            </p:cNvSpPr>
            <p:nvPr/>
          </p:nvSpPr>
          <p:spPr bwMode="auto">
            <a:xfrm>
              <a:off x="3137" y="3193"/>
              <a:ext cx="22" cy="20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599" name="Oval 6988"/>
            <p:cNvSpPr>
              <a:spLocks noChangeArrowheads="1"/>
            </p:cNvSpPr>
            <p:nvPr/>
          </p:nvSpPr>
          <p:spPr bwMode="auto">
            <a:xfrm>
              <a:off x="3142" y="3178"/>
              <a:ext cx="23" cy="20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600" name="Oval 6989"/>
            <p:cNvSpPr>
              <a:spLocks noChangeArrowheads="1"/>
            </p:cNvSpPr>
            <p:nvPr/>
          </p:nvSpPr>
          <p:spPr bwMode="auto">
            <a:xfrm>
              <a:off x="3144" y="3162"/>
              <a:ext cx="23" cy="20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601" name="Oval 6990"/>
            <p:cNvSpPr>
              <a:spLocks noChangeArrowheads="1"/>
            </p:cNvSpPr>
            <p:nvPr/>
          </p:nvSpPr>
          <p:spPr bwMode="auto">
            <a:xfrm>
              <a:off x="3135" y="3147"/>
              <a:ext cx="22" cy="20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602" name="Oval 6991"/>
            <p:cNvSpPr>
              <a:spLocks noChangeArrowheads="1"/>
            </p:cNvSpPr>
            <p:nvPr/>
          </p:nvSpPr>
          <p:spPr bwMode="auto">
            <a:xfrm>
              <a:off x="3121" y="3137"/>
              <a:ext cx="22" cy="20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603" name="Oval 6992"/>
            <p:cNvSpPr>
              <a:spLocks noChangeArrowheads="1"/>
            </p:cNvSpPr>
            <p:nvPr/>
          </p:nvSpPr>
          <p:spPr bwMode="auto">
            <a:xfrm>
              <a:off x="3102" y="3134"/>
              <a:ext cx="22" cy="20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604" name="Oval 6993"/>
            <p:cNvSpPr>
              <a:spLocks noChangeArrowheads="1"/>
            </p:cNvSpPr>
            <p:nvPr/>
          </p:nvSpPr>
          <p:spPr bwMode="auto">
            <a:xfrm>
              <a:off x="3084" y="3141"/>
              <a:ext cx="23" cy="20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605" name="Oval 6994"/>
            <p:cNvSpPr>
              <a:spLocks noChangeArrowheads="1"/>
            </p:cNvSpPr>
            <p:nvPr/>
          </p:nvSpPr>
          <p:spPr bwMode="auto">
            <a:xfrm>
              <a:off x="3069" y="3151"/>
              <a:ext cx="22" cy="20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606" name="Oval 6995"/>
            <p:cNvSpPr>
              <a:spLocks noChangeArrowheads="1"/>
            </p:cNvSpPr>
            <p:nvPr/>
          </p:nvSpPr>
          <p:spPr bwMode="auto">
            <a:xfrm>
              <a:off x="3057" y="3167"/>
              <a:ext cx="23" cy="20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607" name="Oval 6996"/>
            <p:cNvSpPr>
              <a:spLocks noChangeArrowheads="1"/>
            </p:cNvSpPr>
            <p:nvPr/>
          </p:nvSpPr>
          <p:spPr bwMode="auto">
            <a:xfrm>
              <a:off x="3050" y="3183"/>
              <a:ext cx="22" cy="20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608" name="Oval 6997"/>
            <p:cNvSpPr>
              <a:spLocks noChangeArrowheads="1"/>
            </p:cNvSpPr>
            <p:nvPr/>
          </p:nvSpPr>
          <p:spPr bwMode="auto">
            <a:xfrm>
              <a:off x="3046" y="3200"/>
              <a:ext cx="22" cy="20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609" name="Oval 6998"/>
            <p:cNvSpPr>
              <a:spLocks noChangeArrowheads="1"/>
            </p:cNvSpPr>
            <p:nvPr/>
          </p:nvSpPr>
          <p:spPr bwMode="auto">
            <a:xfrm>
              <a:off x="3046" y="3214"/>
              <a:ext cx="22" cy="20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610" name="Oval 6999"/>
            <p:cNvSpPr>
              <a:spLocks noChangeArrowheads="1"/>
            </p:cNvSpPr>
            <p:nvPr/>
          </p:nvSpPr>
          <p:spPr bwMode="auto">
            <a:xfrm>
              <a:off x="3048" y="3227"/>
              <a:ext cx="22" cy="20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611" name="Oval 7000"/>
            <p:cNvSpPr>
              <a:spLocks noChangeArrowheads="1"/>
            </p:cNvSpPr>
            <p:nvPr/>
          </p:nvSpPr>
          <p:spPr bwMode="auto">
            <a:xfrm>
              <a:off x="3050" y="3239"/>
              <a:ext cx="22" cy="20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612" name="Oval 7001"/>
            <p:cNvSpPr>
              <a:spLocks noChangeArrowheads="1"/>
            </p:cNvSpPr>
            <p:nvPr/>
          </p:nvSpPr>
          <p:spPr bwMode="auto">
            <a:xfrm>
              <a:off x="3055" y="3251"/>
              <a:ext cx="23" cy="20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613" name="Oval 7002"/>
            <p:cNvSpPr>
              <a:spLocks noChangeArrowheads="1"/>
            </p:cNvSpPr>
            <p:nvPr/>
          </p:nvSpPr>
          <p:spPr bwMode="auto">
            <a:xfrm>
              <a:off x="3071" y="3272"/>
              <a:ext cx="22" cy="20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614" name="Oval 7003"/>
            <p:cNvSpPr>
              <a:spLocks noChangeArrowheads="1"/>
            </p:cNvSpPr>
            <p:nvPr/>
          </p:nvSpPr>
          <p:spPr bwMode="auto">
            <a:xfrm>
              <a:off x="3082" y="3283"/>
              <a:ext cx="23" cy="20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615" name="Oval 7004"/>
            <p:cNvSpPr>
              <a:spLocks noChangeArrowheads="1"/>
            </p:cNvSpPr>
            <p:nvPr/>
          </p:nvSpPr>
          <p:spPr bwMode="auto">
            <a:xfrm>
              <a:off x="3096" y="3290"/>
              <a:ext cx="22" cy="20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616" name="Oval 7005"/>
            <p:cNvSpPr>
              <a:spLocks noChangeArrowheads="1"/>
            </p:cNvSpPr>
            <p:nvPr/>
          </p:nvSpPr>
          <p:spPr bwMode="auto">
            <a:xfrm>
              <a:off x="3111" y="3293"/>
              <a:ext cx="23" cy="20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617" name="Oval 7006"/>
            <p:cNvSpPr>
              <a:spLocks noChangeArrowheads="1"/>
            </p:cNvSpPr>
            <p:nvPr/>
          </p:nvSpPr>
          <p:spPr bwMode="auto">
            <a:xfrm>
              <a:off x="3125" y="3293"/>
              <a:ext cx="22" cy="20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618" name="Oval 7007"/>
            <p:cNvSpPr>
              <a:spLocks noChangeArrowheads="1"/>
            </p:cNvSpPr>
            <p:nvPr/>
          </p:nvSpPr>
          <p:spPr bwMode="auto">
            <a:xfrm>
              <a:off x="3141" y="3290"/>
              <a:ext cx="22" cy="20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619" name="Oval 7008"/>
            <p:cNvSpPr>
              <a:spLocks noChangeArrowheads="1"/>
            </p:cNvSpPr>
            <p:nvPr/>
          </p:nvSpPr>
          <p:spPr bwMode="auto">
            <a:xfrm>
              <a:off x="3150" y="3284"/>
              <a:ext cx="22" cy="20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620" name="Oval 7009"/>
            <p:cNvSpPr>
              <a:spLocks noChangeArrowheads="1"/>
            </p:cNvSpPr>
            <p:nvPr/>
          </p:nvSpPr>
          <p:spPr bwMode="auto">
            <a:xfrm>
              <a:off x="3158" y="3277"/>
              <a:ext cx="22" cy="20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621" name="Oval 7010"/>
            <p:cNvSpPr>
              <a:spLocks noChangeArrowheads="1"/>
            </p:cNvSpPr>
            <p:nvPr/>
          </p:nvSpPr>
          <p:spPr bwMode="auto">
            <a:xfrm>
              <a:off x="3168" y="3269"/>
              <a:ext cx="22" cy="20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622" name="Oval 7011"/>
            <p:cNvSpPr>
              <a:spLocks noChangeArrowheads="1"/>
            </p:cNvSpPr>
            <p:nvPr/>
          </p:nvSpPr>
          <p:spPr bwMode="auto">
            <a:xfrm>
              <a:off x="3177" y="3258"/>
              <a:ext cx="23" cy="20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623" name="Oval 7012"/>
            <p:cNvSpPr>
              <a:spLocks noChangeArrowheads="1"/>
            </p:cNvSpPr>
            <p:nvPr/>
          </p:nvSpPr>
          <p:spPr bwMode="auto">
            <a:xfrm>
              <a:off x="3184" y="3249"/>
              <a:ext cx="22" cy="20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624" name="Oval 7013"/>
            <p:cNvSpPr>
              <a:spLocks noChangeArrowheads="1"/>
            </p:cNvSpPr>
            <p:nvPr/>
          </p:nvSpPr>
          <p:spPr bwMode="auto">
            <a:xfrm>
              <a:off x="3191" y="3240"/>
              <a:ext cx="22" cy="20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625" name="Oval 7014"/>
            <p:cNvSpPr>
              <a:spLocks noChangeArrowheads="1"/>
            </p:cNvSpPr>
            <p:nvPr/>
          </p:nvSpPr>
          <p:spPr bwMode="auto">
            <a:xfrm>
              <a:off x="3194" y="3232"/>
              <a:ext cx="22" cy="20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626" name="Oval 7015"/>
            <p:cNvSpPr>
              <a:spLocks noChangeArrowheads="1"/>
            </p:cNvSpPr>
            <p:nvPr/>
          </p:nvSpPr>
          <p:spPr bwMode="auto">
            <a:xfrm>
              <a:off x="3198" y="3221"/>
              <a:ext cx="22" cy="20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627" name="AutoShape 7016"/>
            <p:cNvSpPr>
              <a:spLocks noChangeArrowheads="1"/>
            </p:cNvSpPr>
            <p:nvPr/>
          </p:nvSpPr>
          <p:spPr bwMode="auto">
            <a:xfrm>
              <a:off x="3204" y="3212"/>
              <a:ext cx="19" cy="16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628" name="AutoShape 7017"/>
            <p:cNvSpPr>
              <a:spLocks noChangeArrowheads="1"/>
            </p:cNvSpPr>
            <p:nvPr/>
          </p:nvSpPr>
          <p:spPr bwMode="auto">
            <a:xfrm>
              <a:off x="3210" y="3201"/>
              <a:ext cx="19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629" name="AutoShape 7018"/>
            <p:cNvSpPr>
              <a:spLocks noChangeArrowheads="1"/>
            </p:cNvSpPr>
            <p:nvPr/>
          </p:nvSpPr>
          <p:spPr bwMode="auto">
            <a:xfrm>
              <a:off x="3216" y="3189"/>
              <a:ext cx="18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630" name="AutoShape 7019"/>
            <p:cNvSpPr>
              <a:spLocks noChangeArrowheads="1"/>
            </p:cNvSpPr>
            <p:nvPr/>
          </p:nvSpPr>
          <p:spPr bwMode="auto">
            <a:xfrm>
              <a:off x="3223" y="3177"/>
              <a:ext cx="18" cy="16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631" name="AutoShape 7020"/>
            <p:cNvSpPr>
              <a:spLocks noChangeArrowheads="1"/>
            </p:cNvSpPr>
            <p:nvPr/>
          </p:nvSpPr>
          <p:spPr bwMode="auto">
            <a:xfrm>
              <a:off x="3228" y="3167"/>
              <a:ext cx="18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632" name="AutoShape 7021"/>
            <p:cNvSpPr>
              <a:spLocks noChangeArrowheads="1"/>
            </p:cNvSpPr>
            <p:nvPr/>
          </p:nvSpPr>
          <p:spPr bwMode="auto">
            <a:xfrm>
              <a:off x="3232" y="3157"/>
              <a:ext cx="19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633" name="AutoShape 7022"/>
            <p:cNvSpPr>
              <a:spLocks noChangeArrowheads="1"/>
            </p:cNvSpPr>
            <p:nvPr/>
          </p:nvSpPr>
          <p:spPr bwMode="auto">
            <a:xfrm>
              <a:off x="3238" y="3148"/>
              <a:ext cx="19" cy="16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634" name="AutoShape 7023"/>
            <p:cNvSpPr>
              <a:spLocks noChangeArrowheads="1"/>
            </p:cNvSpPr>
            <p:nvPr/>
          </p:nvSpPr>
          <p:spPr bwMode="auto">
            <a:xfrm>
              <a:off x="3248" y="3141"/>
              <a:ext cx="19" cy="16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635" name="AutoShape 7024"/>
            <p:cNvSpPr>
              <a:spLocks noChangeArrowheads="1"/>
            </p:cNvSpPr>
            <p:nvPr/>
          </p:nvSpPr>
          <p:spPr bwMode="auto">
            <a:xfrm>
              <a:off x="3256" y="3137"/>
              <a:ext cx="18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636" name="AutoShape 7025"/>
            <p:cNvSpPr>
              <a:spLocks noChangeArrowheads="1"/>
            </p:cNvSpPr>
            <p:nvPr/>
          </p:nvSpPr>
          <p:spPr bwMode="auto">
            <a:xfrm>
              <a:off x="3263" y="3137"/>
              <a:ext cx="19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637" name="AutoShape 7026"/>
            <p:cNvSpPr>
              <a:spLocks noChangeArrowheads="1"/>
            </p:cNvSpPr>
            <p:nvPr/>
          </p:nvSpPr>
          <p:spPr bwMode="auto">
            <a:xfrm>
              <a:off x="3271" y="3139"/>
              <a:ext cx="20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638" name="AutoShape 7027"/>
            <p:cNvSpPr>
              <a:spLocks noChangeArrowheads="1"/>
            </p:cNvSpPr>
            <p:nvPr/>
          </p:nvSpPr>
          <p:spPr bwMode="auto">
            <a:xfrm>
              <a:off x="3279" y="3145"/>
              <a:ext cx="18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639" name="AutoShape 7028"/>
            <p:cNvSpPr>
              <a:spLocks noChangeArrowheads="1"/>
            </p:cNvSpPr>
            <p:nvPr/>
          </p:nvSpPr>
          <p:spPr bwMode="auto">
            <a:xfrm>
              <a:off x="3285" y="3155"/>
              <a:ext cx="19" cy="16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640" name="AutoShape 7029"/>
            <p:cNvSpPr>
              <a:spLocks noChangeArrowheads="1"/>
            </p:cNvSpPr>
            <p:nvPr/>
          </p:nvSpPr>
          <p:spPr bwMode="auto">
            <a:xfrm>
              <a:off x="3288" y="3164"/>
              <a:ext cx="18" cy="16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641" name="AutoShape 7030"/>
            <p:cNvSpPr>
              <a:spLocks noChangeArrowheads="1"/>
            </p:cNvSpPr>
            <p:nvPr/>
          </p:nvSpPr>
          <p:spPr bwMode="auto">
            <a:xfrm>
              <a:off x="3288" y="3172"/>
              <a:ext cx="18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642" name="AutoShape 7031"/>
            <p:cNvSpPr>
              <a:spLocks noChangeArrowheads="1"/>
            </p:cNvSpPr>
            <p:nvPr/>
          </p:nvSpPr>
          <p:spPr bwMode="auto">
            <a:xfrm>
              <a:off x="3288" y="3181"/>
              <a:ext cx="18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643" name="AutoShape 7032"/>
            <p:cNvSpPr>
              <a:spLocks noChangeArrowheads="1"/>
            </p:cNvSpPr>
            <p:nvPr/>
          </p:nvSpPr>
          <p:spPr bwMode="auto">
            <a:xfrm>
              <a:off x="3288" y="3192"/>
              <a:ext cx="18" cy="16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644" name="AutoShape 7033"/>
            <p:cNvSpPr>
              <a:spLocks noChangeArrowheads="1"/>
            </p:cNvSpPr>
            <p:nvPr/>
          </p:nvSpPr>
          <p:spPr bwMode="auto">
            <a:xfrm>
              <a:off x="3288" y="3199"/>
              <a:ext cx="18" cy="16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645" name="AutoShape 7034"/>
            <p:cNvSpPr>
              <a:spLocks noChangeArrowheads="1"/>
            </p:cNvSpPr>
            <p:nvPr/>
          </p:nvSpPr>
          <p:spPr bwMode="auto">
            <a:xfrm>
              <a:off x="3288" y="3207"/>
              <a:ext cx="18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646" name="AutoShape 7035"/>
            <p:cNvSpPr>
              <a:spLocks noChangeArrowheads="1"/>
            </p:cNvSpPr>
            <p:nvPr/>
          </p:nvSpPr>
          <p:spPr bwMode="auto">
            <a:xfrm>
              <a:off x="3288" y="3215"/>
              <a:ext cx="18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647" name="AutoShape 7036"/>
            <p:cNvSpPr>
              <a:spLocks noChangeArrowheads="1"/>
            </p:cNvSpPr>
            <p:nvPr/>
          </p:nvSpPr>
          <p:spPr bwMode="auto">
            <a:xfrm>
              <a:off x="3288" y="3223"/>
              <a:ext cx="18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648" name="AutoShape 7037"/>
            <p:cNvSpPr>
              <a:spLocks noChangeArrowheads="1"/>
            </p:cNvSpPr>
            <p:nvPr/>
          </p:nvSpPr>
          <p:spPr bwMode="auto">
            <a:xfrm>
              <a:off x="3288" y="3232"/>
              <a:ext cx="18" cy="16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649" name="AutoShape 7038"/>
            <p:cNvSpPr>
              <a:spLocks noChangeArrowheads="1"/>
            </p:cNvSpPr>
            <p:nvPr/>
          </p:nvSpPr>
          <p:spPr bwMode="auto">
            <a:xfrm>
              <a:off x="3288" y="3241"/>
              <a:ext cx="18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650" name="AutoShape 7039"/>
            <p:cNvSpPr>
              <a:spLocks noChangeArrowheads="1"/>
            </p:cNvSpPr>
            <p:nvPr/>
          </p:nvSpPr>
          <p:spPr bwMode="auto">
            <a:xfrm>
              <a:off x="3288" y="3249"/>
              <a:ext cx="18" cy="16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651" name="AutoShape 7040"/>
            <p:cNvSpPr>
              <a:spLocks noChangeArrowheads="1"/>
            </p:cNvSpPr>
            <p:nvPr/>
          </p:nvSpPr>
          <p:spPr bwMode="auto">
            <a:xfrm>
              <a:off x="3288" y="3258"/>
              <a:ext cx="18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652" name="AutoShape 7041"/>
            <p:cNvSpPr>
              <a:spLocks noChangeArrowheads="1"/>
            </p:cNvSpPr>
            <p:nvPr/>
          </p:nvSpPr>
          <p:spPr bwMode="auto">
            <a:xfrm>
              <a:off x="3288" y="3267"/>
              <a:ext cx="18" cy="16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653" name="AutoShape 7042"/>
            <p:cNvSpPr>
              <a:spLocks noChangeArrowheads="1"/>
            </p:cNvSpPr>
            <p:nvPr/>
          </p:nvSpPr>
          <p:spPr bwMode="auto">
            <a:xfrm>
              <a:off x="3288" y="3274"/>
              <a:ext cx="18" cy="16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654" name="AutoShape 7043"/>
            <p:cNvSpPr>
              <a:spLocks noChangeArrowheads="1"/>
            </p:cNvSpPr>
            <p:nvPr/>
          </p:nvSpPr>
          <p:spPr bwMode="auto">
            <a:xfrm>
              <a:off x="3288" y="3281"/>
              <a:ext cx="18" cy="16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655" name="AutoShape 7044"/>
            <p:cNvSpPr>
              <a:spLocks noChangeArrowheads="1"/>
            </p:cNvSpPr>
            <p:nvPr/>
          </p:nvSpPr>
          <p:spPr bwMode="auto">
            <a:xfrm>
              <a:off x="3288" y="3288"/>
              <a:ext cx="18" cy="16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656" name="AutoShape 7045"/>
            <p:cNvSpPr>
              <a:spLocks noChangeArrowheads="1"/>
            </p:cNvSpPr>
            <p:nvPr/>
          </p:nvSpPr>
          <p:spPr bwMode="auto">
            <a:xfrm>
              <a:off x="3288" y="3297"/>
              <a:ext cx="18" cy="15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657" name="AutoShape 7046"/>
            <p:cNvSpPr>
              <a:spLocks noChangeArrowheads="1"/>
            </p:cNvSpPr>
            <p:nvPr/>
          </p:nvSpPr>
          <p:spPr bwMode="auto">
            <a:xfrm>
              <a:off x="3291" y="3260"/>
              <a:ext cx="19" cy="16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658" name="AutoShape 7047"/>
            <p:cNvSpPr>
              <a:spLocks noChangeArrowheads="1"/>
            </p:cNvSpPr>
            <p:nvPr/>
          </p:nvSpPr>
          <p:spPr bwMode="auto">
            <a:xfrm>
              <a:off x="3293" y="3254"/>
              <a:ext cx="19" cy="16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659" name="AutoShape 7048"/>
            <p:cNvSpPr>
              <a:spLocks noChangeArrowheads="1"/>
            </p:cNvSpPr>
            <p:nvPr/>
          </p:nvSpPr>
          <p:spPr bwMode="auto">
            <a:xfrm>
              <a:off x="3296" y="3245"/>
              <a:ext cx="19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660" name="AutoShape 7049"/>
            <p:cNvSpPr>
              <a:spLocks noChangeArrowheads="1"/>
            </p:cNvSpPr>
            <p:nvPr/>
          </p:nvSpPr>
          <p:spPr bwMode="auto">
            <a:xfrm>
              <a:off x="3297" y="3235"/>
              <a:ext cx="19" cy="16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661" name="AutoShape 7050"/>
            <p:cNvSpPr>
              <a:spLocks noChangeArrowheads="1"/>
            </p:cNvSpPr>
            <p:nvPr/>
          </p:nvSpPr>
          <p:spPr bwMode="auto">
            <a:xfrm>
              <a:off x="3300" y="3228"/>
              <a:ext cx="20" cy="16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662" name="AutoShape 7051"/>
            <p:cNvSpPr>
              <a:spLocks noChangeArrowheads="1"/>
            </p:cNvSpPr>
            <p:nvPr/>
          </p:nvSpPr>
          <p:spPr bwMode="auto">
            <a:xfrm>
              <a:off x="3305" y="3219"/>
              <a:ext cx="18" cy="16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663" name="AutoShape 7052"/>
            <p:cNvSpPr>
              <a:spLocks noChangeArrowheads="1"/>
            </p:cNvSpPr>
            <p:nvPr/>
          </p:nvSpPr>
          <p:spPr bwMode="auto">
            <a:xfrm>
              <a:off x="3309" y="3210"/>
              <a:ext cx="18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664" name="AutoShape 7053"/>
            <p:cNvSpPr>
              <a:spLocks noChangeArrowheads="1"/>
            </p:cNvSpPr>
            <p:nvPr/>
          </p:nvSpPr>
          <p:spPr bwMode="auto">
            <a:xfrm>
              <a:off x="3312" y="3201"/>
              <a:ext cx="19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665" name="AutoShape 7054"/>
            <p:cNvSpPr>
              <a:spLocks noChangeArrowheads="1"/>
            </p:cNvSpPr>
            <p:nvPr/>
          </p:nvSpPr>
          <p:spPr bwMode="auto">
            <a:xfrm>
              <a:off x="3316" y="3194"/>
              <a:ext cx="19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666" name="AutoShape 7055"/>
            <p:cNvSpPr>
              <a:spLocks noChangeArrowheads="1"/>
            </p:cNvSpPr>
            <p:nvPr/>
          </p:nvSpPr>
          <p:spPr bwMode="auto">
            <a:xfrm>
              <a:off x="3320" y="3185"/>
              <a:ext cx="18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667" name="AutoShape 7056"/>
            <p:cNvSpPr>
              <a:spLocks noChangeArrowheads="1"/>
            </p:cNvSpPr>
            <p:nvPr/>
          </p:nvSpPr>
          <p:spPr bwMode="auto">
            <a:xfrm>
              <a:off x="3325" y="3178"/>
              <a:ext cx="19" cy="15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668" name="AutoShape 7057"/>
            <p:cNvSpPr>
              <a:spLocks noChangeArrowheads="1"/>
            </p:cNvSpPr>
            <p:nvPr/>
          </p:nvSpPr>
          <p:spPr bwMode="auto">
            <a:xfrm>
              <a:off x="3330" y="3170"/>
              <a:ext cx="19" cy="16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669" name="AutoShape 7058"/>
            <p:cNvSpPr>
              <a:spLocks noChangeArrowheads="1"/>
            </p:cNvSpPr>
            <p:nvPr/>
          </p:nvSpPr>
          <p:spPr bwMode="auto">
            <a:xfrm>
              <a:off x="3335" y="3164"/>
              <a:ext cx="18" cy="15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670" name="AutoShape 7059"/>
            <p:cNvSpPr>
              <a:spLocks noChangeArrowheads="1"/>
            </p:cNvSpPr>
            <p:nvPr/>
          </p:nvSpPr>
          <p:spPr bwMode="auto">
            <a:xfrm>
              <a:off x="3341" y="3157"/>
              <a:ext cx="18" cy="16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671" name="AutoShape 7060"/>
            <p:cNvSpPr>
              <a:spLocks noChangeArrowheads="1"/>
            </p:cNvSpPr>
            <p:nvPr/>
          </p:nvSpPr>
          <p:spPr bwMode="auto">
            <a:xfrm>
              <a:off x="3347" y="3151"/>
              <a:ext cx="18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672" name="AutoShape 7061"/>
            <p:cNvSpPr>
              <a:spLocks noChangeArrowheads="1"/>
            </p:cNvSpPr>
            <p:nvPr/>
          </p:nvSpPr>
          <p:spPr bwMode="auto">
            <a:xfrm>
              <a:off x="3352" y="3146"/>
              <a:ext cx="20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673" name="AutoShape 7062"/>
            <p:cNvSpPr>
              <a:spLocks noChangeArrowheads="1"/>
            </p:cNvSpPr>
            <p:nvPr/>
          </p:nvSpPr>
          <p:spPr bwMode="auto">
            <a:xfrm>
              <a:off x="3360" y="3143"/>
              <a:ext cx="19" cy="16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674" name="AutoShape 7063"/>
            <p:cNvSpPr>
              <a:spLocks noChangeArrowheads="1"/>
            </p:cNvSpPr>
            <p:nvPr/>
          </p:nvSpPr>
          <p:spPr bwMode="auto">
            <a:xfrm>
              <a:off x="3366" y="3138"/>
              <a:ext cx="18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675" name="AutoShape 7064"/>
            <p:cNvSpPr>
              <a:spLocks noChangeArrowheads="1"/>
            </p:cNvSpPr>
            <p:nvPr/>
          </p:nvSpPr>
          <p:spPr bwMode="auto">
            <a:xfrm>
              <a:off x="3373" y="3137"/>
              <a:ext cx="18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676" name="AutoShape 7065"/>
            <p:cNvSpPr>
              <a:spLocks noChangeArrowheads="1"/>
            </p:cNvSpPr>
            <p:nvPr/>
          </p:nvSpPr>
          <p:spPr bwMode="auto">
            <a:xfrm>
              <a:off x="3382" y="3136"/>
              <a:ext cx="19" cy="15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677" name="AutoShape 7066"/>
            <p:cNvSpPr>
              <a:spLocks noChangeArrowheads="1"/>
            </p:cNvSpPr>
            <p:nvPr/>
          </p:nvSpPr>
          <p:spPr bwMode="auto">
            <a:xfrm>
              <a:off x="3391" y="3135"/>
              <a:ext cx="20" cy="16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678" name="AutoShape 7067"/>
            <p:cNvSpPr>
              <a:spLocks noChangeArrowheads="1"/>
            </p:cNvSpPr>
            <p:nvPr/>
          </p:nvSpPr>
          <p:spPr bwMode="auto">
            <a:xfrm>
              <a:off x="3399" y="3137"/>
              <a:ext cx="19" cy="16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679" name="AutoShape 7068"/>
            <p:cNvSpPr>
              <a:spLocks noChangeArrowheads="1"/>
            </p:cNvSpPr>
            <p:nvPr/>
          </p:nvSpPr>
          <p:spPr bwMode="auto">
            <a:xfrm>
              <a:off x="3406" y="3142"/>
              <a:ext cx="18" cy="16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680" name="AutoShape 7069"/>
            <p:cNvSpPr>
              <a:spLocks noChangeArrowheads="1"/>
            </p:cNvSpPr>
            <p:nvPr/>
          </p:nvSpPr>
          <p:spPr bwMode="auto">
            <a:xfrm>
              <a:off x="3413" y="3148"/>
              <a:ext cx="19" cy="16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681" name="AutoShape 7070"/>
            <p:cNvSpPr>
              <a:spLocks noChangeArrowheads="1"/>
            </p:cNvSpPr>
            <p:nvPr/>
          </p:nvSpPr>
          <p:spPr bwMode="auto">
            <a:xfrm>
              <a:off x="3418" y="3155"/>
              <a:ext cx="19" cy="16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682" name="AutoShape 7071"/>
            <p:cNvSpPr>
              <a:spLocks noChangeArrowheads="1"/>
            </p:cNvSpPr>
            <p:nvPr/>
          </p:nvSpPr>
          <p:spPr bwMode="auto">
            <a:xfrm>
              <a:off x="3424" y="3163"/>
              <a:ext cx="18" cy="16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683" name="AutoShape 7072"/>
            <p:cNvSpPr>
              <a:spLocks noChangeArrowheads="1"/>
            </p:cNvSpPr>
            <p:nvPr/>
          </p:nvSpPr>
          <p:spPr bwMode="auto">
            <a:xfrm>
              <a:off x="3426" y="3171"/>
              <a:ext cx="18" cy="16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684" name="AutoShape 7073"/>
            <p:cNvSpPr>
              <a:spLocks noChangeArrowheads="1"/>
            </p:cNvSpPr>
            <p:nvPr/>
          </p:nvSpPr>
          <p:spPr bwMode="auto">
            <a:xfrm>
              <a:off x="3426" y="3178"/>
              <a:ext cx="18" cy="16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685" name="AutoShape 7074"/>
            <p:cNvSpPr>
              <a:spLocks noChangeArrowheads="1"/>
            </p:cNvSpPr>
            <p:nvPr/>
          </p:nvSpPr>
          <p:spPr bwMode="auto">
            <a:xfrm>
              <a:off x="3426" y="3186"/>
              <a:ext cx="18" cy="16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686" name="AutoShape 7075"/>
            <p:cNvSpPr>
              <a:spLocks noChangeArrowheads="1"/>
            </p:cNvSpPr>
            <p:nvPr/>
          </p:nvSpPr>
          <p:spPr bwMode="auto">
            <a:xfrm>
              <a:off x="3426" y="3193"/>
              <a:ext cx="18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687" name="AutoShape 7076"/>
            <p:cNvSpPr>
              <a:spLocks noChangeArrowheads="1"/>
            </p:cNvSpPr>
            <p:nvPr/>
          </p:nvSpPr>
          <p:spPr bwMode="auto">
            <a:xfrm>
              <a:off x="3426" y="3201"/>
              <a:ext cx="18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688" name="AutoShape 7077"/>
            <p:cNvSpPr>
              <a:spLocks noChangeArrowheads="1"/>
            </p:cNvSpPr>
            <p:nvPr/>
          </p:nvSpPr>
          <p:spPr bwMode="auto">
            <a:xfrm>
              <a:off x="3426" y="3210"/>
              <a:ext cx="18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689" name="AutoShape 7078"/>
            <p:cNvSpPr>
              <a:spLocks noChangeArrowheads="1"/>
            </p:cNvSpPr>
            <p:nvPr/>
          </p:nvSpPr>
          <p:spPr bwMode="auto">
            <a:xfrm>
              <a:off x="3426" y="3218"/>
              <a:ext cx="18" cy="16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690" name="AutoShape 7079"/>
            <p:cNvSpPr>
              <a:spLocks noChangeArrowheads="1"/>
            </p:cNvSpPr>
            <p:nvPr/>
          </p:nvSpPr>
          <p:spPr bwMode="auto">
            <a:xfrm>
              <a:off x="3426" y="3227"/>
              <a:ext cx="18" cy="16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691" name="AutoShape 7080"/>
            <p:cNvSpPr>
              <a:spLocks noChangeArrowheads="1"/>
            </p:cNvSpPr>
            <p:nvPr/>
          </p:nvSpPr>
          <p:spPr bwMode="auto">
            <a:xfrm>
              <a:off x="3426" y="3236"/>
              <a:ext cx="18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692" name="AutoShape 7081"/>
            <p:cNvSpPr>
              <a:spLocks noChangeArrowheads="1"/>
            </p:cNvSpPr>
            <p:nvPr/>
          </p:nvSpPr>
          <p:spPr bwMode="auto">
            <a:xfrm>
              <a:off x="3426" y="3244"/>
              <a:ext cx="18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693" name="AutoShape 7082"/>
            <p:cNvSpPr>
              <a:spLocks noChangeArrowheads="1"/>
            </p:cNvSpPr>
            <p:nvPr/>
          </p:nvSpPr>
          <p:spPr bwMode="auto">
            <a:xfrm>
              <a:off x="3426" y="3255"/>
              <a:ext cx="18" cy="16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694" name="AutoShape 7083"/>
            <p:cNvSpPr>
              <a:spLocks noChangeArrowheads="1"/>
            </p:cNvSpPr>
            <p:nvPr/>
          </p:nvSpPr>
          <p:spPr bwMode="auto">
            <a:xfrm>
              <a:off x="3426" y="3263"/>
              <a:ext cx="18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695" name="AutoShape 7084"/>
            <p:cNvSpPr>
              <a:spLocks noChangeArrowheads="1"/>
            </p:cNvSpPr>
            <p:nvPr/>
          </p:nvSpPr>
          <p:spPr bwMode="auto">
            <a:xfrm>
              <a:off x="3427" y="3270"/>
              <a:ext cx="18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696" name="AutoShape 7085"/>
            <p:cNvSpPr>
              <a:spLocks noChangeArrowheads="1"/>
            </p:cNvSpPr>
            <p:nvPr/>
          </p:nvSpPr>
          <p:spPr bwMode="auto">
            <a:xfrm>
              <a:off x="3431" y="3280"/>
              <a:ext cx="18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697" name="AutoShape 7086"/>
            <p:cNvSpPr>
              <a:spLocks noChangeArrowheads="1"/>
            </p:cNvSpPr>
            <p:nvPr/>
          </p:nvSpPr>
          <p:spPr bwMode="auto">
            <a:xfrm>
              <a:off x="3435" y="3287"/>
              <a:ext cx="18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698" name="AutoShape 7087"/>
            <p:cNvSpPr>
              <a:spLocks noChangeArrowheads="1"/>
            </p:cNvSpPr>
            <p:nvPr/>
          </p:nvSpPr>
          <p:spPr bwMode="auto">
            <a:xfrm>
              <a:off x="3440" y="3292"/>
              <a:ext cx="19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699" name="AutoShape 7088"/>
            <p:cNvSpPr>
              <a:spLocks noChangeArrowheads="1"/>
            </p:cNvSpPr>
            <p:nvPr/>
          </p:nvSpPr>
          <p:spPr bwMode="auto">
            <a:xfrm>
              <a:off x="3448" y="3297"/>
              <a:ext cx="19" cy="16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700" name="AutoShape 7089"/>
            <p:cNvSpPr>
              <a:spLocks noChangeArrowheads="1"/>
            </p:cNvSpPr>
            <p:nvPr/>
          </p:nvSpPr>
          <p:spPr bwMode="auto">
            <a:xfrm>
              <a:off x="3455" y="3294"/>
              <a:ext cx="19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701" name="AutoShape 7090"/>
            <p:cNvSpPr>
              <a:spLocks noChangeArrowheads="1"/>
            </p:cNvSpPr>
            <p:nvPr/>
          </p:nvSpPr>
          <p:spPr bwMode="auto">
            <a:xfrm>
              <a:off x="3464" y="3297"/>
              <a:ext cx="18" cy="17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702" name="AutoShape 7091"/>
            <p:cNvSpPr>
              <a:spLocks noChangeArrowheads="1"/>
            </p:cNvSpPr>
            <p:nvPr/>
          </p:nvSpPr>
          <p:spPr bwMode="auto">
            <a:xfrm>
              <a:off x="3471" y="3290"/>
              <a:ext cx="18" cy="15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703" name="AutoShape 7092"/>
            <p:cNvSpPr>
              <a:spLocks noChangeArrowheads="1"/>
            </p:cNvSpPr>
            <p:nvPr/>
          </p:nvSpPr>
          <p:spPr bwMode="auto">
            <a:xfrm>
              <a:off x="3475" y="3283"/>
              <a:ext cx="19" cy="15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704" name="AutoShape 7093"/>
            <p:cNvSpPr>
              <a:spLocks noChangeArrowheads="1"/>
            </p:cNvSpPr>
            <p:nvPr/>
          </p:nvSpPr>
          <p:spPr bwMode="auto">
            <a:xfrm>
              <a:off x="3477" y="3281"/>
              <a:ext cx="19" cy="16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705" name="AutoShape 7094"/>
            <p:cNvSpPr>
              <a:spLocks noChangeArrowheads="1"/>
            </p:cNvSpPr>
            <p:nvPr/>
          </p:nvSpPr>
          <p:spPr bwMode="auto">
            <a:xfrm>
              <a:off x="3483" y="3274"/>
              <a:ext cx="19" cy="16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706" name="AutoShape 7095"/>
            <p:cNvSpPr>
              <a:spLocks noChangeArrowheads="1"/>
            </p:cNvSpPr>
            <p:nvPr/>
          </p:nvSpPr>
          <p:spPr bwMode="auto">
            <a:xfrm>
              <a:off x="3487" y="3267"/>
              <a:ext cx="18" cy="16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707" name="AutoShape 7096"/>
            <p:cNvSpPr>
              <a:spLocks noChangeArrowheads="1"/>
            </p:cNvSpPr>
            <p:nvPr/>
          </p:nvSpPr>
          <p:spPr bwMode="auto">
            <a:xfrm>
              <a:off x="3491" y="3260"/>
              <a:ext cx="18" cy="16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708" name="AutoShape 7097"/>
            <p:cNvSpPr>
              <a:spLocks noChangeArrowheads="1"/>
            </p:cNvSpPr>
            <p:nvPr/>
          </p:nvSpPr>
          <p:spPr bwMode="auto">
            <a:xfrm>
              <a:off x="3495" y="3251"/>
              <a:ext cx="18" cy="16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709" name="AutoShape 7098"/>
            <p:cNvSpPr>
              <a:spLocks noChangeArrowheads="1"/>
            </p:cNvSpPr>
            <p:nvPr/>
          </p:nvSpPr>
          <p:spPr bwMode="auto">
            <a:xfrm>
              <a:off x="3495" y="3249"/>
              <a:ext cx="18" cy="16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710" name="AutoShape 7099"/>
            <p:cNvSpPr>
              <a:spLocks noChangeArrowheads="1"/>
            </p:cNvSpPr>
            <p:nvPr/>
          </p:nvSpPr>
          <p:spPr bwMode="auto">
            <a:xfrm>
              <a:off x="3499" y="3239"/>
              <a:ext cx="18" cy="16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711" name="AutoShape 7100"/>
            <p:cNvSpPr>
              <a:spLocks noChangeArrowheads="1"/>
            </p:cNvSpPr>
            <p:nvPr/>
          </p:nvSpPr>
          <p:spPr bwMode="auto">
            <a:xfrm>
              <a:off x="3499" y="3230"/>
              <a:ext cx="18" cy="16"/>
            </a:xfrm>
            <a:prstGeom prst="flowChartConnector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8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068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8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100"/>
                                        <p:tgtEl>
                                          <p:spTgt spid="3068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600"/>
                            </p:stCondLst>
                            <p:childTnLst>
                              <p:par>
                                <p:cTn id="1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8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100"/>
                                        <p:tgtEl>
                                          <p:spTgt spid="3068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700"/>
                            </p:stCondLst>
                            <p:childTnLst>
                              <p:par>
                                <p:cTn id="1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8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100"/>
                                        <p:tgtEl>
                                          <p:spTgt spid="3068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800"/>
                            </p:stCondLst>
                            <p:childTnLst>
                              <p:par>
                                <p:cTn id="2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8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100"/>
                                        <p:tgtEl>
                                          <p:spTgt spid="3068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900"/>
                            </p:stCondLst>
                            <p:childTnLst>
                              <p:par>
                                <p:cTn id="2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8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100"/>
                                        <p:tgtEl>
                                          <p:spTgt spid="3068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8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100"/>
                                        <p:tgtEl>
                                          <p:spTgt spid="3068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1100"/>
                            </p:stCondLst>
                            <p:childTnLst>
                              <p:par>
                                <p:cTn id="3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8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100"/>
                                        <p:tgtEl>
                                          <p:spTgt spid="3068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1200"/>
                            </p:stCondLst>
                            <p:childTnLst>
                              <p:par>
                                <p:cTn id="3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8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9" dur="100"/>
                                        <p:tgtEl>
                                          <p:spTgt spid="3068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1300"/>
                            </p:stCondLst>
                            <p:childTnLst>
                              <p:par>
                                <p:cTn id="4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8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3" dur="100"/>
                                        <p:tgtEl>
                                          <p:spTgt spid="3068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afterGroup">
                            <p:stCondLst>
                              <p:cond delay="1400"/>
                            </p:stCondLst>
                            <p:childTnLst>
                              <p:par>
                                <p:cTn id="4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8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100"/>
                                        <p:tgtEl>
                                          <p:spTgt spid="3068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4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8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1" dur="100"/>
                                        <p:tgtEl>
                                          <p:spTgt spid="3068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 nodeType="afterGroup">
                            <p:stCondLst>
                              <p:cond delay="1600"/>
                            </p:stCondLst>
                            <p:childTnLst>
                              <p:par>
                                <p:cTn id="5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8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5" dur="100"/>
                                        <p:tgtEl>
                                          <p:spTgt spid="3068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 nodeType="afterGroup">
                            <p:stCondLst>
                              <p:cond delay="1700"/>
                            </p:stCondLst>
                            <p:childTnLst>
                              <p:par>
                                <p:cTn id="5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8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9" dur="100"/>
                                        <p:tgtEl>
                                          <p:spTgt spid="3068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 nodeType="afterGroup">
                            <p:stCondLst>
                              <p:cond delay="1800"/>
                            </p:stCondLst>
                            <p:childTnLst>
                              <p:par>
                                <p:cTn id="6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8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3" dur="100"/>
                                        <p:tgtEl>
                                          <p:spTgt spid="3068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 nodeType="afterGroup">
                            <p:stCondLst>
                              <p:cond delay="1900"/>
                            </p:stCondLst>
                            <p:childTnLst>
                              <p:par>
                                <p:cTn id="6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8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7" dur="100"/>
                                        <p:tgtEl>
                                          <p:spTgt spid="3068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6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8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1" dur="100"/>
                                        <p:tgtEl>
                                          <p:spTgt spid="3068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 nodeType="afterGroup">
                            <p:stCondLst>
                              <p:cond delay="2100"/>
                            </p:stCondLst>
                            <p:childTnLst>
                              <p:par>
                                <p:cTn id="7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8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5" dur="100"/>
                                        <p:tgtEl>
                                          <p:spTgt spid="3068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 nodeType="afterGroup">
                            <p:stCondLst>
                              <p:cond delay="2200"/>
                            </p:stCondLst>
                            <p:childTnLst>
                              <p:par>
                                <p:cTn id="7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8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9" dur="100"/>
                                        <p:tgtEl>
                                          <p:spTgt spid="3068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 nodeType="afterGroup">
                            <p:stCondLst>
                              <p:cond delay="2300"/>
                            </p:stCondLst>
                            <p:childTnLst>
                              <p:par>
                                <p:cTn id="8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8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3" dur="100"/>
                                        <p:tgtEl>
                                          <p:spTgt spid="3068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 nodeType="afterGroup">
                            <p:stCondLst>
                              <p:cond delay="2400"/>
                            </p:stCondLst>
                            <p:childTnLst>
                              <p:par>
                                <p:cTn id="8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8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7" dur="100"/>
                                        <p:tgtEl>
                                          <p:spTgt spid="3068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8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8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1" dur="100"/>
                                        <p:tgtEl>
                                          <p:spTgt spid="3068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 nodeType="afterGroup">
                            <p:stCondLst>
                              <p:cond delay="2600"/>
                            </p:stCondLst>
                            <p:childTnLst>
                              <p:par>
                                <p:cTn id="9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8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5" dur="100"/>
                                        <p:tgtEl>
                                          <p:spTgt spid="3068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 nodeType="afterGroup">
                            <p:stCondLst>
                              <p:cond delay="2700"/>
                            </p:stCondLst>
                            <p:childTnLst>
                              <p:par>
                                <p:cTn id="9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8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9" dur="100"/>
                                        <p:tgtEl>
                                          <p:spTgt spid="3068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 nodeType="afterGroup">
                            <p:stCondLst>
                              <p:cond delay="2800"/>
                            </p:stCondLst>
                            <p:childTnLst>
                              <p:par>
                                <p:cTn id="10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8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3" dur="100"/>
                                        <p:tgtEl>
                                          <p:spTgt spid="3068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 nodeType="afterGroup">
                            <p:stCondLst>
                              <p:cond delay="2900"/>
                            </p:stCondLst>
                            <p:childTnLst>
                              <p:par>
                                <p:cTn id="10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8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7" dur="100"/>
                                        <p:tgtEl>
                                          <p:spTgt spid="3068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8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0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8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1" dur="100"/>
                                        <p:tgtEl>
                                          <p:spTgt spid="3068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2" fill="hold" nodeType="afterGroup">
                            <p:stCondLst>
                              <p:cond delay="3100"/>
                            </p:stCondLst>
                            <p:childTnLst>
                              <p:par>
                                <p:cTn id="11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8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5" dur="100"/>
                                        <p:tgtEl>
                                          <p:spTgt spid="3068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6" fill="hold" nodeType="afterGroup">
                            <p:stCondLst>
                              <p:cond delay="3200"/>
                            </p:stCondLst>
                            <p:childTnLst>
                              <p:par>
                                <p:cTn id="11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8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9" dur="100"/>
                                        <p:tgtEl>
                                          <p:spTgt spid="3068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0" fill="hold" nodeType="afterGroup">
                            <p:stCondLst>
                              <p:cond delay="3300"/>
                            </p:stCondLst>
                            <p:childTnLst>
                              <p:par>
                                <p:cTn id="12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8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3" dur="100"/>
                                        <p:tgtEl>
                                          <p:spTgt spid="3068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4" fill="hold" nodeType="afterGroup">
                            <p:stCondLst>
                              <p:cond delay="3400"/>
                            </p:stCondLst>
                            <p:childTnLst>
                              <p:par>
                                <p:cTn id="12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8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7" dur="100"/>
                                        <p:tgtEl>
                                          <p:spTgt spid="3068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8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12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8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1" dur="100"/>
                                        <p:tgtEl>
                                          <p:spTgt spid="3068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2" fill="hold" nodeType="afterGroup">
                            <p:stCondLst>
                              <p:cond delay="3600"/>
                            </p:stCondLst>
                            <p:childTnLst>
                              <p:par>
                                <p:cTn id="13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8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5" dur="100"/>
                                        <p:tgtEl>
                                          <p:spTgt spid="3068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6" fill="hold" nodeType="afterGroup">
                            <p:stCondLst>
                              <p:cond delay="3700"/>
                            </p:stCondLst>
                            <p:childTnLst>
                              <p:par>
                                <p:cTn id="13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8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9" dur="100"/>
                                        <p:tgtEl>
                                          <p:spTgt spid="3068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0" fill="hold" nodeType="afterGroup">
                            <p:stCondLst>
                              <p:cond delay="3800"/>
                            </p:stCondLst>
                            <p:childTnLst>
                              <p:par>
                                <p:cTn id="14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8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3" dur="100"/>
                                        <p:tgtEl>
                                          <p:spTgt spid="3068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4" fill="hold" nodeType="afterGroup">
                            <p:stCondLst>
                              <p:cond delay="3900"/>
                            </p:stCondLst>
                            <p:childTnLst>
                              <p:par>
                                <p:cTn id="14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8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7" dur="100"/>
                                        <p:tgtEl>
                                          <p:spTgt spid="3068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8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14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8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1" dur="100"/>
                                        <p:tgtEl>
                                          <p:spTgt spid="3068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2" fill="hold" nodeType="afterGroup">
                            <p:stCondLst>
                              <p:cond delay="4100"/>
                            </p:stCondLst>
                            <p:childTnLst>
                              <p:par>
                                <p:cTn id="15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8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5" dur="100"/>
                                        <p:tgtEl>
                                          <p:spTgt spid="3068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6" fill="hold" nodeType="afterGroup">
                            <p:stCondLst>
                              <p:cond delay="4200"/>
                            </p:stCondLst>
                            <p:childTnLst>
                              <p:par>
                                <p:cTn id="15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8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9" dur="100"/>
                                        <p:tgtEl>
                                          <p:spTgt spid="3068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0" fill="hold" nodeType="afterGroup">
                            <p:stCondLst>
                              <p:cond delay="4300"/>
                            </p:stCondLst>
                            <p:childTnLst>
                              <p:par>
                                <p:cTn id="16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8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3" dur="100"/>
                                        <p:tgtEl>
                                          <p:spTgt spid="3068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4" fill="hold" nodeType="afterGroup">
                            <p:stCondLst>
                              <p:cond delay="4400"/>
                            </p:stCondLst>
                            <p:childTnLst>
                              <p:par>
                                <p:cTn id="16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8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7" dur="100"/>
                                        <p:tgtEl>
                                          <p:spTgt spid="3068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8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16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8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1" dur="100"/>
                                        <p:tgtEl>
                                          <p:spTgt spid="3068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2" fill="hold" nodeType="afterGroup">
                            <p:stCondLst>
                              <p:cond delay="4600"/>
                            </p:stCondLst>
                            <p:childTnLst>
                              <p:par>
                                <p:cTn id="17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8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5" dur="100"/>
                                        <p:tgtEl>
                                          <p:spTgt spid="3068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6" fill="hold" nodeType="afterGroup">
                            <p:stCondLst>
                              <p:cond delay="4700"/>
                            </p:stCondLst>
                            <p:childTnLst>
                              <p:par>
                                <p:cTn id="17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8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9" dur="100"/>
                                        <p:tgtEl>
                                          <p:spTgt spid="3068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0" fill="hold" nodeType="afterGroup">
                            <p:stCondLst>
                              <p:cond delay="4800"/>
                            </p:stCondLst>
                            <p:childTnLst>
                              <p:par>
                                <p:cTn id="18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8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3" dur="100"/>
                                        <p:tgtEl>
                                          <p:spTgt spid="3068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4" fill="hold" nodeType="afterGroup">
                            <p:stCondLst>
                              <p:cond delay="4900"/>
                            </p:stCondLst>
                            <p:childTnLst>
                              <p:par>
                                <p:cTn id="18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8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7" dur="100"/>
                                        <p:tgtEl>
                                          <p:spTgt spid="3068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8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18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8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1" dur="100"/>
                                        <p:tgtEl>
                                          <p:spTgt spid="3068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2" fill="hold" nodeType="afterGroup">
                            <p:stCondLst>
                              <p:cond delay="5100"/>
                            </p:stCondLst>
                            <p:childTnLst>
                              <p:par>
                                <p:cTn id="19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8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5" dur="100"/>
                                        <p:tgtEl>
                                          <p:spTgt spid="3068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6" fill="hold" nodeType="afterGroup">
                            <p:stCondLst>
                              <p:cond delay="5200"/>
                            </p:stCondLst>
                            <p:childTnLst>
                              <p:par>
                                <p:cTn id="19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8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9" dur="100"/>
                                        <p:tgtEl>
                                          <p:spTgt spid="3068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0" fill="hold" nodeType="afterGroup">
                            <p:stCondLst>
                              <p:cond delay="5300"/>
                            </p:stCondLst>
                            <p:childTnLst>
                              <p:par>
                                <p:cTn id="20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8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3" dur="100"/>
                                        <p:tgtEl>
                                          <p:spTgt spid="3068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4" fill="hold" nodeType="afterGroup">
                            <p:stCondLst>
                              <p:cond delay="5400"/>
                            </p:stCondLst>
                            <p:childTnLst>
                              <p:par>
                                <p:cTn id="20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8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7" dur="100"/>
                                        <p:tgtEl>
                                          <p:spTgt spid="3068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8" fill="hold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id="20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8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1" dur="100"/>
                                        <p:tgtEl>
                                          <p:spTgt spid="3068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2" fill="hold" nodeType="afterGroup">
                            <p:stCondLst>
                              <p:cond delay="5600"/>
                            </p:stCondLst>
                            <p:childTnLst>
                              <p:par>
                                <p:cTn id="21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8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5" dur="100"/>
                                        <p:tgtEl>
                                          <p:spTgt spid="3068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6" fill="hold" nodeType="afterGroup">
                            <p:stCondLst>
                              <p:cond delay="5700"/>
                            </p:stCondLst>
                            <p:childTnLst>
                              <p:par>
                                <p:cTn id="21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8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9" dur="100"/>
                                        <p:tgtEl>
                                          <p:spTgt spid="3068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0" fill="hold" nodeType="afterGroup">
                            <p:stCondLst>
                              <p:cond delay="5800"/>
                            </p:stCondLst>
                            <p:childTnLst>
                              <p:par>
                                <p:cTn id="22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8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3" dur="100"/>
                                        <p:tgtEl>
                                          <p:spTgt spid="3068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4" fill="hold" nodeType="afterGroup">
                            <p:stCondLst>
                              <p:cond delay="5900"/>
                            </p:stCondLst>
                            <p:childTnLst>
                              <p:par>
                                <p:cTn id="22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8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7" dur="100"/>
                                        <p:tgtEl>
                                          <p:spTgt spid="3068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8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22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8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1" dur="100"/>
                                        <p:tgtEl>
                                          <p:spTgt spid="3068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2" fill="hold" nodeType="afterGroup">
                            <p:stCondLst>
                              <p:cond delay="6100"/>
                            </p:stCondLst>
                            <p:childTnLst>
                              <p:par>
                                <p:cTn id="23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8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5" dur="100"/>
                                        <p:tgtEl>
                                          <p:spTgt spid="3068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6" fill="hold" nodeType="afterGroup">
                            <p:stCondLst>
                              <p:cond delay="6200"/>
                            </p:stCondLst>
                            <p:childTnLst>
                              <p:par>
                                <p:cTn id="23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8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9" dur="100"/>
                                        <p:tgtEl>
                                          <p:spTgt spid="3068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0" fill="hold" nodeType="afterGroup">
                            <p:stCondLst>
                              <p:cond delay="6300"/>
                            </p:stCondLst>
                            <p:childTnLst>
                              <p:par>
                                <p:cTn id="24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8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3" dur="100"/>
                                        <p:tgtEl>
                                          <p:spTgt spid="3068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4" fill="hold" nodeType="afterGroup">
                            <p:stCondLst>
                              <p:cond delay="6400"/>
                            </p:stCondLst>
                            <p:childTnLst>
                              <p:par>
                                <p:cTn id="24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8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7" dur="100"/>
                                        <p:tgtEl>
                                          <p:spTgt spid="3068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8" fill="hold" nodeType="afterGroup">
                            <p:stCondLst>
                              <p:cond delay="6500"/>
                            </p:stCondLst>
                            <p:childTnLst>
                              <p:par>
                                <p:cTn id="24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8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1" dur="100"/>
                                        <p:tgtEl>
                                          <p:spTgt spid="3068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2" fill="hold" nodeType="afterGroup">
                            <p:stCondLst>
                              <p:cond delay="6600"/>
                            </p:stCondLst>
                            <p:childTnLst>
                              <p:par>
                                <p:cTn id="25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8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5" dur="100"/>
                                        <p:tgtEl>
                                          <p:spTgt spid="3068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6" fill="hold" nodeType="afterGroup">
                            <p:stCondLst>
                              <p:cond delay="6700"/>
                            </p:stCondLst>
                            <p:childTnLst>
                              <p:par>
                                <p:cTn id="25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8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9" dur="100"/>
                                        <p:tgtEl>
                                          <p:spTgt spid="3068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0" fill="hold" nodeType="afterGroup">
                            <p:stCondLst>
                              <p:cond delay="6800"/>
                            </p:stCondLst>
                            <p:childTnLst>
                              <p:par>
                                <p:cTn id="26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8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3" dur="100"/>
                                        <p:tgtEl>
                                          <p:spTgt spid="3068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4" fill="hold" nodeType="afterGroup">
                            <p:stCondLst>
                              <p:cond delay="6900"/>
                            </p:stCondLst>
                            <p:childTnLst>
                              <p:par>
                                <p:cTn id="26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8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7" dur="100"/>
                                        <p:tgtEl>
                                          <p:spTgt spid="3068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8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26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8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1" dur="100"/>
                                        <p:tgtEl>
                                          <p:spTgt spid="3068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2" fill="hold" nodeType="afterGroup">
                            <p:stCondLst>
                              <p:cond delay="7100"/>
                            </p:stCondLst>
                            <p:childTnLst>
                              <p:par>
                                <p:cTn id="27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8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5" dur="100"/>
                                        <p:tgtEl>
                                          <p:spTgt spid="3068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6" fill="hold" nodeType="afterGroup">
                            <p:stCondLst>
                              <p:cond delay="7200"/>
                            </p:stCondLst>
                            <p:childTnLst>
                              <p:par>
                                <p:cTn id="27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8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9" dur="100"/>
                                        <p:tgtEl>
                                          <p:spTgt spid="3068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0" fill="hold" nodeType="afterGroup">
                            <p:stCondLst>
                              <p:cond delay="7300"/>
                            </p:stCondLst>
                            <p:childTnLst>
                              <p:par>
                                <p:cTn id="28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8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3" dur="100"/>
                                        <p:tgtEl>
                                          <p:spTgt spid="3068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4" fill="hold" nodeType="afterGroup">
                            <p:stCondLst>
                              <p:cond delay="7400"/>
                            </p:stCondLst>
                            <p:childTnLst>
                              <p:par>
                                <p:cTn id="28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8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7" dur="100"/>
                                        <p:tgtEl>
                                          <p:spTgt spid="3068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8" fill="hold" nodeType="afterGroup">
                            <p:stCondLst>
                              <p:cond delay="7500"/>
                            </p:stCondLst>
                            <p:childTnLst>
                              <p:par>
                                <p:cTn id="28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8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1" dur="100"/>
                                        <p:tgtEl>
                                          <p:spTgt spid="3068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2" fill="hold" nodeType="afterGroup">
                            <p:stCondLst>
                              <p:cond delay="7600"/>
                            </p:stCondLst>
                            <p:childTnLst>
                              <p:par>
                                <p:cTn id="29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8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5" dur="100"/>
                                        <p:tgtEl>
                                          <p:spTgt spid="3068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6" fill="hold" nodeType="afterGroup">
                            <p:stCondLst>
                              <p:cond delay="7700"/>
                            </p:stCondLst>
                            <p:childTnLst>
                              <p:par>
                                <p:cTn id="29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8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9" dur="100"/>
                                        <p:tgtEl>
                                          <p:spTgt spid="3068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0" fill="hold" nodeType="afterGroup">
                            <p:stCondLst>
                              <p:cond delay="7800"/>
                            </p:stCondLst>
                            <p:childTnLst>
                              <p:par>
                                <p:cTn id="30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8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3" dur="100"/>
                                        <p:tgtEl>
                                          <p:spTgt spid="3068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4" fill="hold" nodeType="afterGroup">
                            <p:stCondLst>
                              <p:cond delay="7900"/>
                            </p:stCondLst>
                            <p:childTnLst>
                              <p:par>
                                <p:cTn id="30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8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7" dur="100"/>
                                        <p:tgtEl>
                                          <p:spTgt spid="3068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8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30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8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1" dur="100"/>
                                        <p:tgtEl>
                                          <p:spTgt spid="3068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2" fill="hold" nodeType="afterGroup">
                            <p:stCondLst>
                              <p:cond delay="8100"/>
                            </p:stCondLst>
                            <p:childTnLst>
                              <p:par>
                                <p:cTn id="31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8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5" dur="100"/>
                                        <p:tgtEl>
                                          <p:spTgt spid="3068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6" fill="hold" nodeType="afterGroup">
                            <p:stCondLst>
                              <p:cond delay="8200"/>
                            </p:stCondLst>
                            <p:childTnLst>
                              <p:par>
                                <p:cTn id="31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8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9" dur="100"/>
                                        <p:tgtEl>
                                          <p:spTgt spid="3068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0" fill="hold" nodeType="afterGroup">
                            <p:stCondLst>
                              <p:cond delay="8300"/>
                            </p:stCondLst>
                            <p:childTnLst>
                              <p:par>
                                <p:cTn id="32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8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3" dur="100"/>
                                        <p:tgtEl>
                                          <p:spTgt spid="3068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4" fill="hold" nodeType="afterGroup">
                            <p:stCondLst>
                              <p:cond delay="8400"/>
                            </p:stCondLst>
                            <p:childTnLst>
                              <p:par>
                                <p:cTn id="32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8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7" dur="100"/>
                                        <p:tgtEl>
                                          <p:spTgt spid="3068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8" fill="hold" nodeType="afterGroup">
                            <p:stCondLst>
                              <p:cond delay="8500"/>
                            </p:stCondLst>
                            <p:childTnLst>
                              <p:par>
                                <p:cTn id="32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8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1" dur="100"/>
                                        <p:tgtEl>
                                          <p:spTgt spid="3068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2" fill="hold" nodeType="afterGroup">
                            <p:stCondLst>
                              <p:cond delay="8600"/>
                            </p:stCondLst>
                            <p:childTnLst>
                              <p:par>
                                <p:cTn id="33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8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5" dur="100"/>
                                        <p:tgtEl>
                                          <p:spTgt spid="3068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6" fill="hold" nodeType="afterGroup">
                            <p:stCondLst>
                              <p:cond delay="8700"/>
                            </p:stCondLst>
                            <p:childTnLst>
                              <p:par>
                                <p:cTn id="33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8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9" dur="100"/>
                                        <p:tgtEl>
                                          <p:spTgt spid="3068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0" fill="hold" nodeType="afterGroup">
                            <p:stCondLst>
                              <p:cond delay="8800"/>
                            </p:stCondLst>
                            <p:childTnLst>
                              <p:par>
                                <p:cTn id="34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8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3" dur="100"/>
                                        <p:tgtEl>
                                          <p:spTgt spid="3068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4" fill="hold" nodeType="afterGroup">
                            <p:stCondLst>
                              <p:cond delay="8900"/>
                            </p:stCondLst>
                            <p:childTnLst>
                              <p:par>
                                <p:cTn id="34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8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7" dur="100"/>
                                        <p:tgtEl>
                                          <p:spTgt spid="3068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8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34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8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1" dur="100"/>
                                        <p:tgtEl>
                                          <p:spTgt spid="3068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2" fill="hold" nodeType="afterGroup">
                            <p:stCondLst>
                              <p:cond delay="9100"/>
                            </p:stCondLst>
                            <p:childTnLst>
                              <p:par>
                                <p:cTn id="35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8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5" dur="100"/>
                                        <p:tgtEl>
                                          <p:spTgt spid="3068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6" fill="hold" nodeType="afterGroup">
                            <p:stCondLst>
                              <p:cond delay="9200"/>
                            </p:stCondLst>
                            <p:childTnLst>
                              <p:par>
                                <p:cTn id="35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8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9" dur="100"/>
                                        <p:tgtEl>
                                          <p:spTgt spid="3068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0" fill="hold" nodeType="afterGroup">
                            <p:stCondLst>
                              <p:cond delay="9300"/>
                            </p:stCondLst>
                            <p:childTnLst>
                              <p:par>
                                <p:cTn id="36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8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3" dur="100"/>
                                        <p:tgtEl>
                                          <p:spTgt spid="3068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4" fill="hold" nodeType="afterGroup">
                            <p:stCondLst>
                              <p:cond delay="9400"/>
                            </p:stCondLst>
                            <p:childTnLst>
                              <p:par>
                                <p:cTn id="36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8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7" dur="100"/>
                                        <p:tgtEl>
                                          <p:spTgt spid="3068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8" fill="hold" nodeType="afterGroup">
                            <p:stCondLst>
                              <p:cond delay="9500"/>
                            </p:stCondLst>
                            <p:childTnLst>
                              <p:par>
                                <p:cTn id="36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8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1" dur="100"/>
                                        <p:tgtEl>
                                          <p:spTgt spid="3068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2" fill="hold" nodeType="afterGroup">
                            <p:stCondLst>
                              <p:cond delay="9600"/>
                            </p:stCondLst>
                            <p:childTnLst>
                              <p:par>
                                <p:cTn id="37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8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5" dur="100"/>
                                        <p:tgtEl>
                                          <p:spTgt spid="3068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6" fill="hold" nodeType="afterGroup">
                            <p:stCondLst>
                              <p:cond delay="9700"/>
                            </p:stCondLst>
                            <p:childTnLst>
                              <p:par>
                                <p:cTn id="37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8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9" dur="100"/>
                                        <p:tgtEl>
                                          <p:spTgt spid="3068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0" fill="hold" nodeType="afterGroup">
                            <p:stCondLst>
                              <p:cond delay="9800"/>
                            </p:stCondLst>
                            <p:childTnLst>
                              <p:par>
                                <p:cTn id="38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8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83" dur="100"/>
                                        <p:tgtEl>
                                          <p:spTgt spid="3068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4" fill="hold" nodeType="afterGroup">
                            <p:stCondLst>
                              <p:cond delay="9900"/>
                            </p:stCondLst>
                            <p:childTnLst>
                              <p:par>
                                <p:cTn id="38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8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87" dur="100"/>
                                        <p:tgtEl>
                                          <p:spTgt spid="3068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8" fill="hold" nodeType="afterGroup">
                            <p:stCondLst>
                              <p:cond delay="10000"/>
                            </p:stCondLst>
                            <p:childTnLst>
                              <p:par>
                                <p:cTn id="38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8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91" dur="100"/>
                                        <p:tgtEl>
                                          <p:spTgt spid="3068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2" fill="hold" nodeType="afterGroup">
                            <p:stCondLst>
                              <p:cond delay="10100"/>
                            </p:stCondLst>
                            <p:childTnLst>
                              <p:par>
                                <p:cTn id="39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8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95" dur="100"/>
                                        <p:tgtEl>
                                          <p:spTgt spid="3068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6" fill="hold" nodeType="afterGroup">
                            <p:stCondLst>
                              <p:cond delay="10200"/>
                            </p:stCondLst>
                            <p:childTnLst>
                              <p:par>
                                <p:cTn id="39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8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99" dur="100"/>
                                        <p:tgtEl>
                                          <p:spTgt spid="3068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0" fill="hold" nodeType="afterGroup">
                            <p:stCondLst>
                              <p:cond delay="10300"/>
                            </p:stCondLst>
                            <p:childTnLst>
                              <p:par>
                                <p:cTn id="40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8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3" dur="100"/>
                                        <p:tgtEl>
                                          <p:spTgt spid="3068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4" fill="hold" nodeType="afterGroup">
                            <p:stCondLst>
                              <p:cond delay="10400"/>
                            </p:stCondLst>
                            <p:childTnLst>
                              <p:par>
                                <p:cTn id="40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9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7" dur="100"/>
                                        <p:tgtEl>
                                          <p:spTgt spid="3069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8" fill="hold" nodeType="afterGroup">
                            <p:stCondLst>
                              <p:cond delay="10500"/>
                            </p:stCondLst>
                            <p:childTnLst>
                              <p:par>
                                <p:cTn id="40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9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11" dur="100"/>
                                        <p:tgtEl>
                                          <p:spTgt spid="3069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2" fill="hold" nodeType="afterGroup">
                            <p:stCondLst>
                              <p:cond delay="10600"/>
                            </p:stCondLst>
                            <p:childTnLst>
                              <p:par>
                                <p:cTn id="41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9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15" dur="100"/>
                                        <p:tgtEl>
                                          <p:spTgt spid="3069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6" fill="hold" nodeType="afterGroup">
                            <p:stCondLst>
                              <p:cond delay="10700"/>
                            </p:stCondLst>
                            <p:childTnLst>
                              <p:par>
                                <p:cTn id="41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9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19" dur="100"/>
                                        <p:tgtEl>
                                          <p:spTgt spid="3069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0" fill="hold" nodeType="afterGroup">
                            <p:stCondLst>
                              <p:cond delay="10800"/>
                            </p:stCondLst>
                            <p:childTnLst>
                              <p:par>
                                <p:cTn id="42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9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3" dur="100"/>
                                        <p:tgtEl>
                                          <p:spTgt spid="3069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4" fill="hold" nodeType="afterGroup">
                            <p:stCondLst>
                              <p:cond delay="10900"/>
                            </p:stCondLst>
                            <p:childTnLst>
                              <p:par>
                                <p:cTn id="42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9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7" dur="100"/>
                                        <p:tgtEl>
                                          <p:spTgt spid="3069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8" fill="hold" nodeType="afterGroup">
                            <p:stCondLst>
                              <p:cond delay="11000"/>
                            </p:stCondLst>
                            <p:childTnLst>
                              <p:par>
                                <p:cTn id="42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9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31" dur="100"/>
                                        <p:tgtEl>
                                          <p:spTgt spid="3069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2" fill="hold" nodeType="afterGroup">
                            <p:stCondLst>
                              <p:cond delay="11100"/>
                            </p:stCondLst>
                            <p:childTnLst>
                              <p:par>
                                <p:cTn id="43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9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35" dur="100"/>
                                        <p:tgtEl>
                                          <p:spTgt spid="3069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6" fill="hold" nodeType="afterGroup">
                            <p:stCondLst>
                              <p:cond delay="11200"/>
                            </p:stCondLst>
                            <p:childTnLst>
                              <p:par>
                                <p:cTn id="43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9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39" dur="100"/>
                                        <p:tgtEl>
                                          <p:spTgt spid="3069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0" fill="hold" nodeType="afterGroup">
                            <p:stCondLst>
                              <p:cond delay="11300"/>
                            </p:stCondLst>
                            <p:childTnLst>
                              <p:par>
                                <p:cTn id="44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9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43" dur="100"/>
                                        <p:tgtEl>
                                          <p:spTgt spid="3069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4" fill="hold" nodeType="afterGroup">
                            <p:stCondLst>
                              <p:cond delay="11400"/>
                            </p:stCondLst>
                            <p:childTnLst>
                              <p:par>
                                <p:cTn id="44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9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47" dur="100"/>
                                        <p:tgtEl>
                                          <p:spTgt spid="3069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8" fill="hold" nodeType="afterGroup">
                            <p:stCondLst>
                              <p:cond delay="11500"/>
                            </p:stCondLst>
                            <p:childTnLst>
                              <p:par>
                                <p:cTn id="44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9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51" dur="100"/>
                                        <p:tgtEl>
                                          <p:spTgt spid="3069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2" fill="hold" nodeType="afterGroup">
                            <p:stCondLst>
                              <p:cond delay="11600"/>
                            </p:stCondLst>
                            <p:childTnLst>
                              <p:par>
                                <p:cTn id="45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9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55" dur="100"/>
                                        <p:tgtEl>
                                          <p:spTgt spid="3069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6" fill="hold" nodeType="afterGroup">
                            <p:stCondLst>
                              <p:cond delay="11700"/>
                            </p:stCondLst>
                            <p:childTnLst>
                              <p:par>
                                <p:cTn id="45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9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59" dur="100"/>
                                        <p:tgtEl>
                                          <p:spTgt spid="3069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0" fill="hold" nodeType="afterGroup">
                            <p:stCondLst>
                              <p:cond delay="11800"/>
                            </p:stCondLst>
                            <p:childTnLst>
                              <p:par>
                                <p:cTn id="46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9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63" dur="100"/>
                                        <p:tgtEl>
                                          <p:spTgt spid="3069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4" fill="hold" nodeType="afterGroup">
                            <p:stCondLst>
                              <p:cond delay="11900"/>
                            </p:stCondLst>
                            <p:childTnLst>
                              <p:par>
                                <p:cTn id="46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9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67" dur="100"/>
                                        <p:tgtEl>
                                          <p:spTgt spid="3069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8" fill="hold" nodeType="afterGroup">
                            <p:stCondLst>
                              <p:cond delay="12000"/>
                            </p:stCondLst>
                            <p:childTnLst>
                              <p:par>
                                <p:cTn id="46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9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1" dur="100"/>
                                        <p:tgtEl>
                                          <p:spTgt spid="3069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2" fill="hold" nodeType="afterGroup">
                            <p:stCondLst>
                              <p:cond delay="12100"/>
                            </p:stCondLst>
                            <p:childTnLst>
                              <p:par>
                                <p:cTn id="47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9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5" dur="100"/>
                                        <p:tgtEl>
                                          <p:spTgt spid="3069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6" fill="hold" nodeType="afterGroup">
                            <p:stCondLst>
                              <p:cond delay="12200"/>
                            </p:stCondLst>
                            <p:childTnLst>
                              <p:par>
                                <p:cTn id="47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9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9" dur="100"/>
                                        <p:tgtEl>
                                          <p:spTgt spid="3069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0" fill="hold" nodeType="afterGroup">
                            <p:stCondLst>
                              <p:cond delay="12300"/>
                            </p:stCondLst>
                            <p:childTnLst>
                              <p:par>
                                <p:cTn id="48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9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83" dur="100"/>
                                        <p:tgtEl>
                                          <p:spTgt spid="3069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4" fill="hold" nodeType="afterGroup">
                            <p:stCondLst>
                              <p:cond delay="12400"/>
                            </p:stCondLst>
                            <p:childTnLst>
                              <p:par>
                                <p:cTn id="48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9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87" dur="100"/>
                                        <p:tgtEl>
                                          <p:spTgt spid="3069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8" fill="hold" nodeType="afterGroup">
                            <p:stCondLst>
                              <p:cond delay="12500"/>
                            </p:stCondLst>
                            <p:childTnLst>
                              <p:par>
                                <p:cTn id="48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9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91" dur="100"/>
                                        <p:tgtEl>
                                          <p:spTgt spid="3069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2" fill="hold" nodeType="afterGroup">
                            <p:stCondLst>
                              <p:cond delay="12600"/>
                            </p:stCondLst>
                            <p:childTnLst>
                              <p:par>
                                <p:cTn id="49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9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95" dur="100"/>
                                        <p:tgtEl>
                                          <p:spTgt spid="3069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6" fill="hold" nodeType="afterGroup">
                            <p:stCondLst>
                              <p:cond delay="12700"/>
                            </p:stCondLst>
                            <p:childTnLst>
                              <p:par>
                                <p:cTn id="49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9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99" dur="100"/>
                                        <p:tgtEl>
                                          <p:spTgt spid="3069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0" fill="hold" nodeType="afterGroup">
                            <p:stCondLst>
                              <p:cond delay="12800"/>
                            </p:stCondLst>
                            <p:childTnLst>
                              <p:par>
                                <p:cTn id="50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9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03" dur="100"/>
                                        <p:tgtEl>
                                          <p:spTgt spid="3069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4" fill="hold" nodeType="afterGroup">
                            <p:stCondLst>
                              <p:cond delay="12900"/>
                            </p:stCondLst>
                            <p:childTnLst>
                              <p:par>
                                <p:cTn id="50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9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07" dur="100"/>
                                        <p:tgtEl>
                                          <p:spTgt spid="3069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8" fill="hold" nodeType="afterGroup">
                            <p:stCondLst>
                              <p:cond delay="13000"/>
                            </p:stCondLst>
                            <p:childTnLst>
                              <p:par>
                                <p:cTn id="50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9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11" dur="100"/>
                                        <p:tgtEl>
                                          <p:spTgt spid="3069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2" fill="hold" nodeType="afterGroup">
                            <p:stCondLst>
                              <p:cond delay="13100"/>
                            </p:stCondLst>
                            <p:childTnLst>
                              <p:par>
                                <p:cTn id="51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9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15" dur="100"/>
                                        <p:tgtEl>
                                          <p:spTgt spid="3069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6" fill="hold" nodeType="afterGroup">
                            <p:stCondLst>
                              <p:cond delay="13200"/>
                            </p:stCondLst>
                            <p:childTnLst>
                              <p:par>
                                <p:cTn id="51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9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19" dur="100"/>
                                        <p:tgtEl>
                                          <p:spTgt spid="3069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0" fill="hold" nodeType="afterGroup">
                            <p:stCondLst>
                              <p:cond delay="13300"/>
                            </p:stCondLst>
                            <p:childTnLst>
                              <p:par>
                                <p:cTn id="52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9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23" dur="100"/>
                                        <p:tgtEl>
                                          <p:spTgt spid="3069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4" fill="hold" nodeType="afterGroup">
                            <p:stCondLst>
                              <p:cond delay="13400"/>
                            </p:stCondLst>
                            <p:childTnLst>
                              <p:par>
                                <p:cTn id="52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9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27" dur="100"/>
                                        <p:tgtEl>
                                          <p:spTgt spid="3069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8" fill="hold" nodeType="afterGroup">
                            <p:stCondLst>
                              <p:cond delay="13500"/>
                            </p:stCondLst>
                            <p:childTnLst>
                              <p:par>
                                <p:cTn id="52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9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31" dur="100"/>
                                        <p:tgtEl>
                                          <p:spTgt spid="3069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2" fill="hold" nodeType="afterGroup">
                            <p:stCondLst>
                              <p:cond delay="13600"/>
                            </p:stCondLst>
                            <p:childTnLst>
                              <p:par>
                                <p:cTn id="53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9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35" dur="100"/>
                                        <p:tgtEl>
                                          <p:spTgt spid="3069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6" fill="hold" nodeType="afterGroup">
                            <p:stCondLst>
                              <p:cond delay="13700"/>
                            </p:stCondLst>
                            <p:childTnLst>
                              <p:par>
                                <p:cTn id="53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9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39" dur="100"/>
                                        <p:tgtEl>
                                          <p:spTgt spid="3069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0" fill="hold" nodeType="afterGroup">
                            <p:stCondLst>
                              <p:cond delay="13800"/>
                            </p:stCondLst>
                            <p:childTnLst>
                              <p:par>
                                <p:cTn id="54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9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43" dur="100"/>
                                        <p:tgtEl>
                                          <p:spTgt spid="3069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4" fill="hold" nodeType="afterGroup">
                            <p:stCondLst>
                              <p:cond delay="13900"/>
                            </p:stCondLst>
                            <p:childTnLst>
                              <p:par>
                                <p:cTn id="54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9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47" dur="100"/>
                                        <p:tgtEl>
                                          <p:spTgt spid="3069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8" fill="hold" nodeType="afterGroup">
                            <p:stCondLst>
                              <p:cond delay="14000"/>
                            </p:stCondLst>
                            <p:childTnLst>
                              <p:par>
                                <p:cTn id="54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9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51" dur="100"/>
                                        <p:tgtEl>
                                          <p:spTgt spid="3069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2" fill="hold" nodeType="afterGroup">
                            <p:stCondLst>
                              <p:cond delay="14100"/>
                            </p:stCondLst>
                            <p:childTnLst>
                              <p:par>
                                <p:cTn id="55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9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55" dur="100"/>
                                        <p:tgtEl>
                                          <p:spTgt spid="3069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6" fill="hold" nodeType="afterGroup">
                            <p:stCondLst>
                              <p:cond delay="14200"/>
                            </p:stCondLst>
                            <p:childTnLst>
                              <p:par>
                                <p:cTn id="55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9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59" dur="100"/>
                                        <p:tgtEl>
                                          <p:spTgt spid="3069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0" fill="hold" nodeType="afterGroup">
                            <p:stCondLst>
                              <p:cond delay="14300"/>
                            </p:stCondLst>
                            <p:childTnLst>
                              <p:par>
                                <p:cTn id="56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9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63" dur="100"/>
                                        <p:tgtEl>
                                          <p:spTgt spid="3069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4" fill="hold" nodeType="afterGroup">
                            <p:stCondLst>
                              <p:cond delay="14400"/>
                            </p:stCondLst>
                            <p:childTnLst>
                              <p:par>
                                <p:cTn id="56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9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67" dur="100"/>
                                        <p:tgtEl>
                                          <p:spTgt spid="3069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8" fill="hold" nodeType="afterGroup">
                            <p:stCondLst>
                              <p:cond delay="14500"/>
                            </p:stCondLst>
                            <p:childTnLst>
                              <p:par>
                                <p:cTn id="56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9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71" dur="100"/>
                                        <p:tgtEl>
                                          <p:spTgt spid="3069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2" fill="hold" nodeType="afterGroup">
                            <p:stCondLst>
                              <p:cond delay="14600"/>
                            </p:stCondLst>
                            <p:childTnLst>
                              <p:par>
                                <p:cTn id="57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9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75" dur="100"/>
                                        <p:tgtEl>
                                          <p:spTgt spid="3069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6" fill="hold" nodeType="afterGroup">
                            <p:stCondLst>
                              <p:cond delay="14700"/>
                            </p:stCondLst>
                            <p:childTnLst>
                              <p:par>
                                <p:cTn id="57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9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79" dur="100"/>
                                        <p:tgtEl>
                                          <p:spTgt spid="3069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0" fill="hold" nodeType="afterGroup">
                            <p:stCondLst>
                              <p:cond delay="14800"/>
                            </p:stCondLst>
                            <p:childTnLst>
                              <p:par>
                                <p:cTn id="58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9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83" dur="100"/>
                                        <p:tgtEl>
                                          <p:spTgt spid="3069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4" fill="hold" nodeType="afterGroup">
                            <p:stCondLst>
                              <p:cond delay="14900"/>
                            </p:stCondLst>
                            <p:childTnLst>
                              <p:par>
                                <p:cTn id="58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9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87" dur="100"/>
                                        <p:tgtEl>
                                          <p:spTgt spid="3069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8" fill="hold" nodeType="afterGroup">
                            <p:stCondLst>
                              <p:cond delay="15000"/>
                            </p:stCondLst>
                            <p:childTnLst>
                              <p:par>
                                <p:cTn id="58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9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91" dur="100"/>
                                        <p:tgtEl>
                                          <p:spTgt spid="3069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2" fill="hold" nodeType="afterGroup">
                            <p:stCondLst>
                              <p:cond delay="15100"/>
                            </p:stCondLst>
                            <p:childTnLst>
                              <p:par>
                                <p:cTn id="59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9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95" dur="100"/>
                                        <p:tgtEl>
                                          <p:spTgt spid="3069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6" fill="hold" nodeType="afterGroup">
                            <p:stCondLst>
                              <p:cond delay="15200"/>
                            </p:stCondLst>
                            <p:childTnLst>
                              <p:par>
                                <p:cTn id="59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9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99" dur="100"/>
                                        <p:tgtEl>
                                          <p:spTgt spid="3069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0" fill="hold" nodeType="afterGroup">
                            <p:stCondLst>
                              <p:cond delay="15300"/>
                            </p:stCondLst>
                            <p:childTnLst>
                              <p:par>
                                <p:cTn id="60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9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03" dur="100"/>
                                        <p:tgtEl>
                                          <p:spTgt spid="3069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4" fill="hold" nodeType="afterGroup">
                            <p:stCondLst>
                              <p:cond delay="15400"/>
                            </p:stCondLst>
                            <p:childTnLst>
                              <p:par>
                                <p:cTn id="60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9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07" dur="100"/>
                                        <p:tgtEl>
                                          <p:spTgt spid="3069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8" fill="hold" nodeType="afterGroup">
                            <p:stCondLst>
                              <p:cond delay="15500"/>
                            </p:stCondLst>
                            <p:childTnLst>
                              <p:par>
                                <p:cTn id="60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9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11" dur="100"/>
                                        <p:tgtEl>
                                          <p:spTgt spid="3069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2" fill="hold" nodeType="afterGroup">
                            <p:stCondLst>
                              <p:cond delay="15600"/>
                            </p:stCondLst>
                            <p:childTnLst>
                              <p:par>
                                <p:cTn id="61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9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15" dur="100"/>
                                        <p:tgtEl>
                                          <p:spTgt spid="3069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6" fill="hold" nodeType="afterGroup">
                            <p:stCondLst>
                              <p:cond delay="15700"/>
                            </p:stCondLst>
                            <p:childTnLst>
                              <p:par>
                                <p:cTn id="61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9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19" dur="100"/>
                                        <p:tgtEl>
                                          <p:spTgt spid="3069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0" fill="hold" nodeType="afterGroup">
                            <p:stCondLst>
                              <p:cond delay="15800"/>
                            </p:stCondLst>
                            <p:childTnLst>
                              <p:par>
                                <p:cTn id="62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9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23" dur="100"/>
                                        <p:tgtEl>
                                          <p:spTgt spid="3069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4" fill="hold" nodeType="afterGroup">
                            <p:stCondLst>
                              <p:cond delay="15900"/>
                            </p:stCondLst>
                            <p:childTnLst>
                              <p:par>
                                <p:cTn id="62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9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27" dur="100"/>
                                        <p:tgtEl>
                                          <p:spTgt spid="3069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8" fill="hold" nodeType="afterGroup">
                            <p:stCondLst>
                              <p:cond delay="16000"/>
                            </p:stCondLst>
                            <p:childTnLst>
                              <p:par>
                                <p:cTn id="62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9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31" dur="100"/>
                                        <p:tgtEl>
                                          <p:spTgt spid="3069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2" fill="hold" nodeType="afterGroup">
                            <p:stCondLst>
                              <p:cond delay="16100"/>
                            </p:stCondLst>
                            <p:childTnLst>
                              <p:par>
                                <p:cTn id="63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9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35" dur="100"/>
                                        <p:tgtEl>
                                          <p:spTgt spid="3069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6" fill="hold" nodeType="afterGroup">
                            <p:stCondLst>
                              <p:cond delay="16200"/>
                            </p:stCondLst>
                            <p:childTnLst>
                              <p:par>
                                <p:cTn id="63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9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39" dur="100"/>
                                        <p:tgtEl>
                                          <p:spTgt spid="3069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0" fill="hold" nodeType="afterGroup">
                            <p:stCondLst>
                              <p:cond delay="16300"/>
                            </p:stCondLst>
                            <p:childTnLst>
                              <p:par>
                                <p:cTn id="64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9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43" dur="100"/>
                                        <p:tgtEl>
                                          <p:spTgt spid="3069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4" fill="hold" nodeType="afterGroup">
                            <p:stCondLst>
                              <p:cond delay="16400"/>
                            </p:stCondLst>
                            <p:childTnLst>
                              <p:par>
                                <p:cTn id="64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9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47" dur="100"/>
                                        <p:tgtEl>
                                          <p:spTgt spid="3069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8" fill="hold" nodeType="afterGroup">
                            <p:stCondLst>
                              <p:cond delay="16500"/>
                            </p:stCondLst>
                            <p:childTnLst>
                              <p:par>
                                <p:cTn id="64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9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51" dur="100"/>
                                        <p:tgtEl>
                                          <p:spTgt spid="3069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2" fill="hold" nodeType="afterGroup">
                            <p:stCondLst>
                              <p:cond delay="16600"/>
                            </p:stCondLst>
                            <p:childTnLst>
                              <p:par>
                                <p:cTn id="65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9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55" dur="100"/>
                                        <p:tgtEl>
                                          <p:spTgt spid="3069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6" fill="hold" nodeType="afterGroup">
                            <p:stCondLst>
                              <p:cond delay="16700"/>
                            </p:stCondLst>
                            <p:childTnLst>
                              <p:par>
                                <p:cTn id="65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9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59" dur="100"/>
                                        <p:tgtEl>
                                          <p:spTgt spid="3069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0" fill="hold" nodeType="afterGroup">
                            <p:stCondLst>
                              <p:cond delay="16800"/>
                            </p:stCondLst>
                            <p:childTnLst>
                              <p:par>
                                <p:cTn id="66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9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63" dur="100"/>
                                        <p:tgtEl>
                                          <p:spTgt spid="3069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4" fill="hold" nodeType="afterGroup">
                            <p:stCondLst>
                              <p:cond delay="16900"/>
                            </p:stCondLst>
                            <p:childTnLst>
                              <p:par>
                                <p:cTn id="66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9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67" dur="100"/>
                                        <p:tgtEl>
                                          <p:spTgt spid="3069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8" fill="hold" nodeType="afterGroup">
                            <p:stCondLst>
                              <p:cond delay="17000"/>
                            </p:stCondLst>
                            <p:childTnLst>
                              <p:par>
                                <p:cTn id="66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9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71" dur="100"/>
                                        <p:tgtEl>
                                          <p:spTgt spid="3069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2" fill="hold" nodeType="afterGroup">
                            <p:stCondLst>
                              <p:cond delay="17100"/>
                            </p:stCondLst>
                            <p:childTnLst>
                              <p:par>
                                <p:cTn id="67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9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75" dur="100"/>
                                        <p:tgtEl>
                                          <p:spTgt spid="3069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6" fill="hold" nodeType="afterGroup">
                            <p:stCondLst>
                              <p:cond delay="17200"/>
                            </p:stCondLst>
                            <p:childTnLst>
                              <p:par>
                                <p:cTn id="67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9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79" dur="100"/>
                                        <p:tgtEl>
                                          <p:spTgt spid="3069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0" fill="hold" nodeType="afterGroup">
                            <p:stCondLst>
                              <p:cond delay="17300"/>
                            </p:stCondLst>
                            <p:childTnLst>
                              <p:par>
                                <p:cTn id="68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9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83" dur="100"/>
                                        <p:tgtEl>
                                          <p:spTgt spid="3069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4" fill="hold" nodeType="afterGroup">
                            <p:stCondLst>
                              <p:cond delay="17400"/>
                            </p:stCondLst>
                            <p:childTnLst>
                              <p:par>
                                <p:cTn id="68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9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87" dur="100"/>
                                        <p:tgtEl>
                                          <p:spTgt spid="3069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8" fill="hold" nodeType="afterGroup">
                            <p:stCondLst>
                              <p:cond delay="17500"/>
                            </p:stCondLst>
                            <p:childTnLst>
                              <p:par>
                                <p:cTn id="68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9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91" dur="100"/>
                                        <p:tgtEl>
                                          <p:spTgt spid="3069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2" fill="hold" nodeType="afterGroup">
                            <p:stCondLst>
                              <p:cond delay="17600"/>
                            </p:stCondLst>
                            <p:childTnLst>
                              <p:par>
                                <p:cTn id="69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9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95" dur="100"/>
                                        <p:tgtEl>
                                          <p:spTgt spid="3069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6" fill="hold" nodeType="afterGroup">
                            <p:stCondLst>
                              <p:cond delay="17700"/>
                            </p:stCondLst>
                            <p:childTnLst>
                              <p:par>
                                <p:cTn id="69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9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99" dur="100"/>
                                        <p:tgtEl>
                                          <p:spTgt spid="3069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0" fill="hold" nodeType="afterGroup">
                            <p:stCondLst>
                              <p:cond delay="17800"/>
                            </p:stCondLst>
                            <p:childTnLst>
                              <p:par>
                                <p:cTn id="70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9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03" dur="100"/>
                                        <p:tgtEl>
                                          <p:spTgt spid="3069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4" fill="hold" nodeType="afterGroup">
                            <p:stCondLst>
                              <p:cond delay="17900"/>
                            </p:stCondLst>
                            <p:childTnLst>
                              <p:par>
                                <p:cTn id="70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9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07" dur="100"/>
                                        <p:tgtEl>
                                          <p:spTgt spid="3069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8" fill="hold" nodeType="afterGroup">
                            <p:stCondLst>
                              <p:cond delay="18000"/>
                            </p:stCondLst>
                            <p:childTnLst>
                              <p:par>
                                <p:cTn id="70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9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11" dur="100"/>
                                        <p:tgtEl>
                                          <p:spTgt spid="3069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2" fill="hold" nodeType="afterGroup">
                            <p:stCondLst>
                              <p:cond delay="18100"/>
                            </p:stCondLst>
                            <p:childTnLst>
                              <p:par>
                                <p:cTn id="71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9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15" dur="100"/>
                                        <p:tgtEl>
                                          <p:spTgt spid="3069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6" fill="hold" nodeType="afterGroup">
                            <p:stCondLst>
                              <p:cond delay="18200"/>
                            </p:stCondLst>
                            <p:childTnLst>
                              <p:par>
                                <p:cTn id="71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9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19" dur="100"/>
                                        <p:tgtEl>
                                          <p:spTgt spid="3069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0" fill="hold" nodeType="afterGroup">
                            <p:stCondLst>
                              <p:cond delay="18300"/>
                            </p:stCondLst>
                            <p:childTnLst>
                              <p:par>
                                <p:cTn id="72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9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23" dur="100"/>
                                        <p:tgtEl>
                                          <p:spTgt spid="3069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4" fill="hold" nodeType="afterGroup">
                            <p:stCondLst>
                              <p:cond delay="18400"/>
                            </p:stCondLst>
                            <p:childTnLst>
                              <p:par>
                                <p:cTn id="72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9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27" dur="100"/>
                                        <p:tgtEl>
                                          <p:spTgt spid="3069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8" fill="hold" nodeType="afterGroup">
                            <p:stCondLst>
                              <p:cond delay="18500"/>
                            </p:stCondLst>
                            <p:childTnLst>
                              <p:par>
                                <p:cTn id="72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9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31" dur="100"/>
                                        <p:tgtEl>
                                          <p:spTgt spid="3069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2" fill="hold" nodeType="afterGroup">
                            <p:stCondLst>
                              <p:cond delay="18600"/>
                            </p:stCondLst>
                            <p:childTnLst>
                              <p:par>
                                <p:cTn id="73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9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35" dur="100"/>
                                        <p:tgtEl>
                                          <p:spTgt spid="3069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6" fill="hold" nodeType="afterGroup">
                            <p:stCondLst>
                              <p:cond delay="18700"/>
                            </p:stCondLst>
                            <p:childTnLst>
                              <p:par>
                                <p:cTn id="73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9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39" dur="100"/>
                                        <p:tgtEl>
                                          <p:spTgt spid="3069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0" fill="hold" nodeType="afterGroup">
                            <p:stCondLst>
                              <p:cond delay="18800"/>
                            </p:stCondLst>
                            <p:childTnLst>
                              <p:par>
                                <p:cTn id="74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9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43" dur="100"/>
                                        <p:tgtEl>
                                          <p:spTgt spid="3069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4" fill="hold" nodeType="afterGroup">
                            <p:stCondLst>
                              <p:cond delay="18900"/>
                            </p:stCondLst>
                            <p:childTnLst>
                              <p:par>
                                <p:cTn id="74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9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47" dur="100"/>
                                        <p:tgtEl>
                                          <p:spTgt spid="3069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8" fill="hold" nodeType="afterGroup">
                            <p:stCondLst>
                              <p:cond delay="19000"/>
                            </p:stCondLst>
                            <p:childTnLst>
                              <p:par>
                                <p:cTn id="74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9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51" dur="100"/>
                                        <p:tgtEl>
                                          <p:spTgt spid="3069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2" fill="hold" nodeType="afterGroup">
                            <p:stCondLst>
                              <p:cond delay="19100"/>
                            </p:stCondLst>
                            <p:childTnLst>
                              <p:par>
                                <p:cTn id="75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9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55" dur="100"/>
                                        <p:tgtEl>
                                          <p:spTgt spid="3069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6" fill="hold" nodeType="afterGroup">
                            <p:stCondLst>
                              <p:cond delay="19200"/>
                            </p:stCondLst>
                            <p:childTnLst>
                              <p:par>
                                <p:cTn id="75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9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59" dur="100"/>
                                        <p:tgtEl>
                                          <p:spTgt spid="3069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0" fill="hold" nodeType="afterGroup">
                            <p:stCondLst>
                              <p:cond delay="19300"/>
                            </p:stCondLst>
                            <p:childTnLst>
                              <p:par>
                                <p:cTn id="76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9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63" dur="100"/>
                                        <p:tgtEl>
                                          <p:spTgt spid="3069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4" fill="hold" nodeType="afterGroup">
                            <p:stCondLst>
                              <p:cond delay="19400"/>
                            </p:stCondLst>
                            <p:childTnLst>
                              <p:par>
                                <p:cTn id="76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9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67" dur="100"/>
                                        <p:tgtEl>
                                          <p:spTgt spid="3069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8" fill="hold" nodeType="afterGroup">
                            <p:stCondLst>
                              <p:cond delay="19500"/>
                            </p:stCondLst>
                            <p:childTnLst>
                              <p:par>
                                <p:cTn id="76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9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71" dur="100"/>
                                        <p:tgtEl>
                                          <p:spTgt spid="3069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2" fill="hold" nodeType="afterGroup">
                            <p:stCondLst>
                              <p:cond delay="19600"/>
                            </p:stCondLst>
                            <p:childTnLst>
                              <p:par>
                                <p:cTn id="77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9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75" dur="100"/>
                                        <p:tgtEl>
                                          <p:spTgt spid="3069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6" fill="hold" nodeType="afterGroup">
                            <p:stCondLst>
                              <p:cond delay="19700"/>
                            </p:stCondLst>
                            <p:childTnLst>
                              <p:par>
                                <p:cTn id="77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9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79" dur="100"/>
                                        <p:tgtEl>
                                          <p:spTgt spid="3069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0" fill="hold" nodeType="afterGroup">
                            <p:stCondLst>
                              <p:cond delay="19800"/>
                            </p:stCondLst>
                            <p:childTnLst>
                              <p:par>
                                <p:cTn id="78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9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83" dur="100"/>
                                        <p:tgtEl>
                                          <p:spTgt spid="3069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4" fill="hold" nodeType="afterGroup">
                            <p:stCondLst>
                              <p:cond delay="19900"/>
                            </p:stCondLst>
                            <p:childTnLst>
                              <p:par>
                                <p:cTn id="78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9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87" dur="100"/>
                                        <p:tgtEl>
                                          <p:spTgt spid="3069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8" fill="hold" nodeType="afterGroup">
                            <p:stCondLst>
                              <p:cond delay="20000"/>
                            </p:stCondLst>
                            <p:childTnLst>
                              <p:par>
                                <p:cTn id="78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9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91" dur="100"/>
                                        <p:tgtEl>
                                          <p:spTgt spid="3069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2" fill="hold" nodeType="afterGroup">
                            <p:stCondLst>
                              <p:cond delay="20100"/>
                            </p:stCondLst>
                            <p:childTnLst>
                              <p:par>
                                <p:cTn id="79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9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95" dur="100"/>
                                        <p:tgtEl>
                                          <p:spTgt spid="3069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6" fill="hold" nodeType="afterGroup">
                            <p:stCondLst>
                              <p:cond delay="20200"/>
                            </p:stCondLst>
                            <p:childTnLst>
                              <p:par>
                                <p:cTn id="79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9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99" dur="100"/>
                                        <p:tgtEl>
                                          <p:spTgt spid="3069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0" fill="hold" nodeType="afterGroup">
                            <p:stCondLst>
                              <p:cond delay="20300"/>
                            </p:stCondLst>
                            <p:childTnLst>
                              <p:par>
                                <p:cTn id="80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9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03" dur="100"/>
                                        <p:tgtEl>
                                          <p:spTgt spid="3069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4" fill="hold" nodeType="afterGroup">
                            <p:stCondLst>
                              <p:cond delay="20400"/>
                            </p:stCondLst>
                            <p:childTnLst>
                              <p:par>
                                <p:cTn id="80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0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07" dur="100"/>
                                        <p:tgtEl>
                                          <p:spTgt spid="3070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8" fill="hold" nodeType="afterGroup">
                            <p:stCondLst>
                              <p:cond delay="20500"/>
                            </p:stCondLst>
                            <p:childTnLst>
                              <p:par>
                                <p:cTn id="80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0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11" dur="100"/>
                                        <p:tgtEl>
                                          <p:spTgt spid="3070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2" fill="hold" nodeType="afterGroup">
                            <p:stCondLst>
                              <p:cond delay="20600"/>
                            </p:stCondLst>
                            <p:childTnLst>
                              <p:par>
                                <p:cTn id="81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0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15" dur="100"/>
                                        <p:tgtEl>
                                          <p:spTgt spid="3070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6" fill="hold" nodeType="afterGroup">
                            <p:stCondLst>
                              <p:cond delay="20700"/>
                            </p:stCondLst>
                            <p:childTnLst>
                              <p:par>
                                <p:cTn id="81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0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19" dur="100"/>
                                        <p:tgtEl>
                                          <p:spTgt spid="3070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0" fill="hold" nodeType="afterGroup">
                            <p:stCondLst>
                              <p:cond delay="20800"/>
                            </p:stCondLst>
                            <p:childTnLst>
                              <p:par>
                                <p:cTn id="82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0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23" dur="100"/>
                                        <p:tgtEl>
                                          <p:spTgt spid="3070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4" fill="hold" nodeType="afterGroup">
                            <p:stCondLst>
                              <p:cond delay="20900"/>
                            </p:stCondLst>
                            <p:childTnLst>
                              <p:par>
                                <p:cTn id="82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0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27" dur="100"/>
                                        <p:tgtEl>
                                          <p:spTgt spid="3070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8" fill="hold" nodeType="afterGroup">
                            <p:stCondLst>
                              <p:cond delay="21000"/>
                            </p:stCondLst>
                            <p:childTnLst>
                              <p:par>
                                <p:cTn id="82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0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31" dur="100"/>
                                        <p:tgtEl>
                                          <p:spTgt spid="3070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2" fill="hold" nodeType="afterGroup">
                            <p:stCondLst>
                              <p:cond delay="21100"/>
                            </p:stCondLst>
                            <p:childTnLst>
                              <p:par>
                                <p:cTn id="83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0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35" dur="100"/>
                                        <p:tgtEl>
                                          <p:spTgt spid="3070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6" fill="hold" nodeType="afterGroup">
                            <p:stCondLst>
                              <p:cond delay="21200"/>
                            </p:stCondLst>
                            <p:childTnLst>
                              <p:par>
                                <p:cTn id="83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0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39" dur="100"/>
                                        <p:tgtEl>
                                          <p:spTgt spid="3070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0" fill="hold" nodeType="afterGroup">
                            <p:stCondLst>
                              <p:cond delay="21300"/>
                            </p:stCondLst>
                            <p:childTnLst>
                              <p:par>
                                <p:cTn id="84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0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43" dur="100"/>
                                        <p:tgtEl>
                                          <p:spTgt spid="3070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4" fill="hold" nodeType="afterGroup">
                            <p:stCondLst>
                              <p:cond delay="21400"/>
                            </p:stCondLst>
                            <p:childTnLst>
                              <p:par>
                                <p:cTn id="84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0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47" dur="100"/>
                                        <p:tgtEl>
                                          <p:spTgt spid="3070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8" fill="hold" nodeType="afterGroup">
                            <p:stCondLst>
                              <p:cond delay="21500"/>
                            </p:stCondLst>
                            <p:childTnLst>
                              <p:par>
                                <p:cTn id="84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0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51" dur="100"/>
                                        <p:tgtEl>
                                          <p:spTgt spid="3070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2" fill="hold" nodeType="afterGroup">
                            <p:stCondLst>
                              <p:cond delay="21600"/>
                            </p:stCondLst>
                            <p:childTnLst>
                              <p:par>
                                <p:cTn id="85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0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55" dur="100"/>
                                        <p:tgtEl>
                                          <p:spTgt spid="3070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6" fill="hold" nodeType="afterGroup">
                            <p:stCondLst>
                              <p:cond delay="21700"/>
                            </p:stCondLst>
                            <p:childTnLst>
                              <p:par>
                                <p:cTn id="85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0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59" dur="100"/>
                                        <p:tgtEl>
                                          <p:spTgt spid="3070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0" fill="hold" nodeType="afterGroup">
                            <p:stCondLst>
                              <p:cond delay="21800"/>
                            </p:stCondLst>
                            <p:childTnLst>
                              <p:par>
                                <p:cTn id="86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0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63" dur="100"/>
                                        <p:tgtEl>
                                          <p:spTgt spid="3070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4" fill="hold" nodeType="afterGroup">
                            <p:stCondLst>
                              <p:cond delay="21900"/>
                            </p:stCondLst>
                            <p:childTnLst>
                              <p:par>
                                <p:cTn id="86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0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67" dur="100"/>
                                        <p:tgtEl>
                                          <p:spTgt spid="3070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8" fill="hold" nodeType="afterGroup">
                            <p:stCondLst>
                              <p:cond delay="22000"/>
                            </p:stCondLst>
                            <p:childTnLst>
                              <p:par>
                                <p:cTn id="86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0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71" dur="100"/>
                                        <p:tgtEl>
                                          <p:spTgt spid="3070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2" fill="hold" nodeType="afterGroup">
                            <p:stCondLst>
                              <p:cond delay="22100"/>
                            </p:stCondLst>
                            <p:childTnLst>
                              <p:par>
                                <p:cTn id="87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0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75" dur="100"/>
                                        <p:tgtEl>
                                          <p:spTgt spid="3070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6" fill="hold" nodeType="afterGroup">
                            <p:stCondLst>
                              <p:cond delay="22200"/>
                            </p:stCondLst>
                            <p:childTnLst>
                              <p:par>
                                <p:cTn id="87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0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79" dur="100"/>
                                        <p:tgtEl>
                                          <p:spTgt spid="3070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0" fill="hold" nodeType="afterGroup">
                            <p:stCondLst>
                              <p:cond delay="22300"/>
                            </p:stCondLst>
                            <p:childTnLst>
                              <p:par>
                                <p:cTn id="88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0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83" dur="100"/>
                                        <p:tgtEl>
                                          <p:spTgt spid="3070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4" fill="hold" nodeType="afterGroup">
                            <p:stCondLst>
                              <p:cond delay="22400"/>
                            </p:stCondLst>
                            <p:childTnLst>
                              <p:par>
                                <p:cTn id="88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0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87" dur="100"/>
                                        <p:tgtEl>
                                          <p:spTgt spid="3070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8" fill="hold" nodeType="afterGroup">
                            <p:stCondLst>
                              <p:cond delay="22500"/>
                            </p:stCondLst>
                            <p:childTnLst>
                              <p:par>
                                <p:cTn id="88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0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91" dur="100"/>
                                        <p:tgtEl>
                                          <p:spTgt spid="3070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2" fill="hold" nodeType="afterGroup">
                            <p:stCondLst>
                              <p:cond delay="22600"/>
                            </p:stCondLst>
                            <p:childTnLst>
                              <p:par>
                                <p:cTn id="89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0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95" dur="100"/>
                                        <p:tgtEl>
                                          <p:spTgt spid="3070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6" fill="hold" nodeType="afterGroup">
                            <p:stCondLst>
                              <p:cond delay="22700"/>
                            </p:stCondLst>
                            <p:childTnLst>
                              <p:par>
                                <p:cTn id="89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0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99" dur="100"/>
                                        <p:tgtEl>
                                          <p:spTgt spid="3070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0" fill="hold" nodeType="afterGroup">
                            <p:stCondLst>
                              <p:cond delay="22800"/>
                            </p:stCondLst>
                            <p:childTnLst>
                              <p:par>
                                <p:cTn id="90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0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03" dur="100"/>
                                        <p:tgtEl>
                                          <p:spTgt spid="3070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4" fill="hold" nodeType="afterGroup">
                            <p:stCondLst>
                              <p:cond delay="22900"/>
                            </p:stCondLst>
                            <p:childTnLst>
                              <p:par>
                                <p:cTn id="90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0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07" dur="100"/>
                                        <p:tgtEl>
                                          <p:spTgt spid="3070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8" fill="hold" nodeType="afterGroup">
                            <p:stCondLst>
                              <p:cond delay="23000"/>
                            </p:stCondLst>
                            <p:childTnLst>
                              <p:par>
                                <p:cTn id="90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11" dur="100"/>
                                        <p:tgtEl>
                                          <p:spTgt spid="307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2" fill="hold" nodeType="afterGroup">
                            <p:stCondLst>
                              <p:cond delay="23100"/>
                            </p:stCondLst>
                            <p:childTnLst>
                              <p:par>
                                <p:cTn id="91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15" dur="100"/>
                                        <p:tgtEl>
                                          <p:spTgt spid="307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6" fill="hold" nodeType="afterGroup">
                            <p:stCondLst>
                              <p:cond delay="23200"/>
                            </p:stCondLst>
                            <p:childTnLst>
                              <p:par>
                                <p:cTn id="91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19" dur="100"/>
                                        <p:tgtEl>
                                          <p:spTgt spid="307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0" fill="hold" nodeType="afterGroup">
                            <p:stCondLst>
                              <p:cond delay="23300"/>
                            </p:stCondLst>
                            <p:childTnLst>
                              <p:par>
                                <p:cTn id="92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23" dur="100"/>
                                        <p:tgtEl>
                                          <p:spTgt spid="3070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4" fill="hold" nodeType="afterGroup">
                            <p:stCondLst>
                              <p:cond delay="23400"/>
                            </p:stCondLst>
                            <p:childTnLst>
                              <p:par>
                                <p:cTn id="92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27" dur="100"/>
                                        <p:tgtEl>
                                          <p:spTgt spid="3070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8" fill="hold" nodeType="afterGroup">
                            <p:stCondLst>
                              <p:cond delay="23500"/>
                            </p:stCondLst>
                            <p:childTnLst>
                              <p:par>
                                <p:cTn id="92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31" dur="100"/>
                                        <p:tgtEl>
                                          <p:spTgt spid="3070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2" fill="hold" nodeType="afterGroup">
                            <p:stCondLst>
                              <p:cond delay="23600"/>
                            </p:stCondLst>
                            <p:childTnLst>
                              <p:par>
                                <p:cTn id="93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35" dur="100"/>
                                        <p:tgtEl>
                                          <p:spTgt spid="3070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6" fill="hold" nodeType="afterGroup">
                            <p:stCondLst>
                              <p:cond delay="23700"/>
                            </p:stCondLst>
                            <p:childTnLst>
                              <p:par>
                                <p:cTn id="93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39" dur="100"/>
                                        <p:tgtEl>
                                          <p:spTgt spid="3070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0" fill="hold" nodeType="afterGroup">
                            <p:stCondLst>
                              <p:cond delay="23800"/>
                            </p:stCondLst>
                            <p:childTnLst>
                              <p:par>
                                <p:cTn id="94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43" dur="100"/>
                                        <p:tgtEl>
                                          <p:spTgt spid="3070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4" fill="hold" nodeType="afterGroup">
                            <p:stCondLst>
                              <p:cond delay="23900"/>
                            </p:stCondLst>
                            <p:childTnLst>
                              <p:par>
                                <p:cTn id="94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0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47" dur="100"/>
                                        <p:tgtEl>
                                          <p:spTgt spid="3070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8" fill="hold" nodeType="afterGroup">
                            <p:stCondLst>
                              <p:cond delay="24000"/>
                            </p:stCondLst>
                            <p:childTnLst>
                              <p:par>
                                <p:cTn id="94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51" dur="100"/>
                                        <p:tgtEl>
                                          <p:spTgt spid="3070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2" fill="hold" nodeType="afterGroup">
                            <p:stCondLst>
                              <p:cond delay="24100"/>
                            </p:stCondLst>
                            <p:childTnLst>
                              <p:par>
                                <p:cTn id="95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0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55" dur="100"/>
                                        <p:tgtEl>
                                          <p:spTgt spid="3070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6" fill="hold" nodeType="afterGroup">
                            <p:stCondLst>
                              <p:cond delay="24200"/>
                            </p:stCondLst>
                            <p:childTnLst>
                              <p:par>
                                <p:cTn id="95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0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59" dur="100"/>
                                        <p:tgtEl>
                                          <p:spTgt spid="3070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0" fill="hold" nodeType="afterGroup">
                            <p:stCondLst>
                              <p:cond delay="24300"/>
                            </p:stCondLst>
                            <p:childTnLst>
                              <p:par>
                                <p:cTn id="96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0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63" dur="100"/>
                                        <p:tgtEl>
                                          <p:spTgt spid="3070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4" fill="hold" nodeType="afterGroup">
                            <p:stCondLst>
                              <p:cond delay="24400"/>
                            </p:stCondLst>
                            <p:childTnLst>
                              <p:par>
                                <p:cTn id="96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0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67" dur="100"/>
                                        <p:tgtEl>
                                          <p:spTgt spid="3070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8" fill="hold" nodeType="afterGroup">
                            <p:stCondLst>
                              <p:cond delay="24500"/>
                            </p:stCondLst>
                            <p:childTnLst>
                              <p:par>
                                <p:cTn id="96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0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71" dur="100"/>
                                        <p:tgtEl>
                                          <p:spTgt spid="3070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2" fill="hold" nodeType="afterGroup">
                            <p:stCondLst>
                              <p:cond delay="24600"/>
                            </p:stCondLst>
                            <p:childTnLst>
                              <p:par>
                                <p:cTn id="97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0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75" dur="100"/>
                                        <p:tgtEl>
                                          <p:spTgt spid="3070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6" fill="hold" nodeType="afterGroup">
                            <p:stCondLst>
                              <p:cond delay="24700"/>
                            </p:stCondLst>
                            <p:childTnLst>
                              <p:par>
                                <p:cTn id="97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0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79" dur="100"/>
                                        <p:tgtEl>
                                          <p:spTgt spid="3070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0" fill="hold" nodeType="afterGroup">
                            <p:stCondLst>
                              <p:cond delay="24800"/>
                            </p:stCondLst>
                            <p:childTnLst>
                              <p:par>
                                <p:cTn id="98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0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83" dur="100"/>
                                        <p:tgtEl>
                                          <p:spTgt spid="3070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4" fill="hold" nodeType="afterGroup">
                            <p:stCondLst>
                              <p:cond delay="24900"/>
                            </p:stCondLst>
                            <p:childTnLst>
                              <p:par>
                                <p:cTn id="98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0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87" dur="100"/>
                                        <p:tgtEl>
                                          <p:spTgt spid="3070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8" fill="hold" nodeType="afterGroup">
                            <p:stCondLst>
                              <p:cond delay="25000"/>
                            </p:stCondLst>
                            <p:childTnLst>
                              <p:par>
                                <p:cTn id="98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0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91" dur="100"/>
                                        <p:tgtEl>
                                          <p:spTgt spid="3070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2" fill="hold" nodeType="afterGroup">
                            <p:stCondLst>
                              <p:cond delay="25100"/>
                            </p:stCondLst>
                            <p:childTnLst>
                              <p:par>
                                <p:cTn id="99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0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95" dur="100"/>
                                        <p:tgtEl>
                                          <p:spTgt spid="3070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6" fill="hold" nodeType="afterGroup">
                            <p:stCondLst>
                              <p:cond delay="25200"/>
                            </p:stCondLst>
                            <p:childTnLst>
                              <p:par>
                                <p:cTn id="99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0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99" dur="100"/>
                                        <p:tgtEl>
                                          <p:spTgt spid="3070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0" fill="hold" nodeType="afterGroup">
                            <p:stCondLst>
                              <p:cond delay="25300"/>
                            </p:stCondLst>
                            <p:childTnLst>
                              <p:par>
                                <p:cTn id="100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0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03" dur="100"/>
                                        <p:tgtEl>
                                          <p:spTgt spid="3070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4" fill="hold" nodeType="afterGroup">
                            <p:stCondLst>
                              <p:cond delay="25400"/>
                            </p:stCondLst>
                            <p:childTnLst>
                              <p:par>
                                <p:cTn id="100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07" dur="100"/>
                                        <p:tgtEl>
                                          <p:spTgt spid="307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8" fill="hold" nodeType="afterGroup">
                            <p:stCondLst>
                              <p:cond delay="25500"/>
                            </p:stCondLst>
                            <p:childTnLst>
                              <p:par>
                                <p:cTn id="100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11" dur="100"/>
                                        <p:tgtEl>
                                          <p:spTgt spid="307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12" fill="hold" nodeType="afterGroup">
                            <p:stCondLst>
                              <p:cond delay="25600"/>
                            </p:stCondLst>
                            <p:childTnLst>
                              <p:par>
                                <p:cTn id="101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15" dur="100"/>
                                        <p:tgtEl>
                                          <p:spTgt spid="307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16" fill="hold" nodeType="afterGroup">
                            <p:stCondLst>
                              <p:cond delay="25700"/>
                            </p:stCondLst>
                            <p:childTnLst>
                              <p:par>
                                <p:cTn id="101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19" dur="100"/>
                                        <p:tgtEl>
                                          <p:spTgt spid="307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20" fill="hold" nodeType="afterGroup">
                            <p:stCondLst>
                              <p:cond delay="25800"/>
                            </p:stCondLst>
                            <p:childTnLst>
                              <p:par>
                                <p:cTn id="102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23" dur="100"/>
                                        <p:tgtEl>
                                          <p:spTgt spid="307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24" fill="hold" nodeType="afterGroup">
                            <p:stCondLst>
                              <p:cond delay="25900"/>
                            </p:stCondLst>
                            <p:childTnLst>
                              <p:par>
                                <p:cTn id="102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27" dur="100"/>
                                        <p:tgtEl>
                                          <p:spTgt spid="3070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28" fill="hold" nodeType="afterGroup">
                            <p:stCondLst>
                              <p:cond delay="26000"/>
                            </p:stCondLst>
                            <p:childTnLst>
                              <p:par>
                                <p:cTn id="102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31" dur="100"/>
                                        <p:tgtEl>
                                          <p:spTgt spid="3070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2" fill="hold" nodeType="afterGroup">
                            <p:stCondLst>
                              <p:cond delay="26100"/>
                            </p:stCondLst>
                            <p:childTnLst>
                              <p:par>
                                <p:cTn id="103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35" dur="100"/>
                                        <p:tgtEl>
                                          <p:spTgt spid="3070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6" fill="hold" nodeType="afterGroup">
                            <p:stCondLst>
                              <p:cond delay="26200"/>
                            </p:stCondLst>
                            <p:childTnLst>
                              <p:par>
                                <p:cTn id="103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39" dur="100"/>
                                        <p:tgtEl>
                                          <p:spTgt spid="3070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0" fill="hold" nodeType="afterGroup">
                            <p:stCondLst>
                              <p:cond delay="26300"/>
                            </p:stCondLst>
                            <p:childTnLst>
                              <p:par>
                                <p:cTn id="104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43" dur="100"/>
                                        <p:tgtEl>
                                          <p:spTgt spid="3070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4" fill="hold" nodeType="afterGroup">
                            <p:stCondLst>
                              <p:cond delay="26400"/>
                            </p:stCondLst>
                            <p:childTnLst>
                              <p:par>
                                <p:cTn id="104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47" dur="100"/>
                                        <p:tgtEl>
                                          <p:spTgt spid="3070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8" fill="hold" nodeType="afterGroup">
                            <p:stCondLst>
                              <p:cond delay="26500"/>
                            </p:stCondLst>
                            <p:childTnLst>
                              <p:par>
                                <p:cTn id="104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51" dur="100"/>
                                        <p:tgtEl>
                                          <p:spTgt spid="3070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2" fill="hold" nodeType="afterGroup">
                            <p:stCondLst>
                              <p:cond delay="26600"/>
                            </p:stCondLst>
                            <p:childTnLst>
                              <p:par>
                                <p:cTn id="105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55" dur="100"/>
                                        <p:tgtEl>
                                          <p:spTgt spid="3070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6" fill="hold" nodeType="afterGroup">
                            <p:stCondLst>
                              <p:cond delay="26700"/>
                            </p:stCondLst>
                            <p:childTnLst>
                              <p:par>
                                <p:cTn id="105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59" dur="100"/>
                                        <p:tgtEl>
                                          <p:spTgt spid="3070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60" fill="hold" nodeType="afterGroup">
                            <p:stCondLst>
                              <p:cond delay="26800"/>
                            </p:stCondLst>
                            <p:childTnLst>
                              <p:par>
                                <p:cTn id="106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0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63" dur="100"/>
                                        <p:tgtEl>
                                          <p:spTgt spid="3070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64" fill="hold" nodeType="afterGroup">
                            <p:stCondLst>
                              <p:cond delay="26900"/>
                            </p:stCondLst>
                            <p:childTnLst>
                              <p:par>
                                <p:cTn id="106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0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67" dur="100"/>
                                        <p:tgtEl>
                                          <p:spTgt spid="3070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68" fill="hold" nodeType="afterGroup">
                            <p:stCondLst>
                              <p:cond delay="27000"/>
                            </p:stCondLst>
                            <p:childTnLst>
                              <p:par>
                                <p:cTn id="106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0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71" dur="100"/>
                                        <p:tgtEl>
                                          <p:spTgt spid="3070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72" fill="hold" nodeType="afterGroup">
                            <p:stCondLst>
                              <p:cond delay="27100"/>
                            </p:stCondLst>
                            <p:childTnLst>
                              <p:par>
                                <p:cTn id="107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0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75" dur="100"/>
                                        <p:tgtEl>
                                          <p:spTgt spid="3070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76" fill="hold" nodeType="afterGroup">
                            <p:stCondLst>
                              <p:cond delay="27200"/>
                            </p:stCondLst>
                            <p:childTnLst>
                              <p:par>
                                <p:cTn id="107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0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79" dur="100"/>
                                        <p:tgtEl>
                                          <p:spTgt spid="3070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80" fill="hold" nodeType="afterGroup">
                            <p:stCondLst>
                              <p:cond delay="27300"/>
                            </p:stCondLst>
                            <p:childTnLst>
                              <p:par>
                                <p:cTn id="108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0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83" dur="100"/>
                                        <p:tgtEl>
                                          <p:spTgt spid="3070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84" fill="hold" nodeType="afterGroup">
                            <p:stCondLst>
                              <p:cond delay="27400"/>
                            </p:stCondLst>
                            <p:childTnLst>
                              <p:par>
                                <p:cTn id="108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0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87" dur="100"/>
                                        <p:tgtEl>
                                          <p:spTgt spid="3070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88" fill="hold" nodeType="afterGroup">
                            <p:stCondLst>
                              <p:cond delay="27500"/>
                            </p:stCondLst>
                            <p:childTnLst>
                              <p:par>
                                <p:cTn id="108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0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91" dur="100"/>
                                        <p:tgtEl>
                                          <p:spTgt spid="3070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92" fill="hold" nodeType="afterGroup">
                            <p:stCondLst>
                              <p:cond delay="27600"/>
                            </p:stCondLst>
                            <p:childTnLst>
                              <p:par>
                                <p:cTn id="109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0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95" dur="100"/>
                                        <p:tgtEl>
                                          <p:spTgt spid="3070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96" fill="hold" nodeType="afterGroup">
                            <p:stCondLst>
                              <p:cond delay="27700"/>
                            </p:stCondLst>
                            <p:childTnLst>
                              <p:par>
                                <p:cTn id="109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0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99" dur="100"/>
                                        <p:tgtEl>
                                          <p:spTgt spid="3070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00" fill="hold" nodeType="afterGroup">
                            <p:stCondLst>
                              <p:cond delay="27800"/>
                            </p:stCondLst>
                            <p:childTnLst>
                              <p:par>
                                <p:cTn id="110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03" dur="100"/>
                                        <p:tgtEl>
                                          <p:spTgt spid="307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04" fill="hold" nodeType="afterGroup">
                            <p:stCondLst>
                              <p:cond delay="27900"/>
                            </p:stCondLst>
                            <p:childTnLst>
                              <p:par>
                                <p:cTn id="110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07" dur="100"/>
                                        <p:tgtEl>
                                          <p:spTgt spid="307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08" fill="hold" nodeType="afterGroup">
                            <p:stCondLst>
                              <p:cond delay="28000"/>
                            </p:stCondLst>
                            <p:childTnLst>
                              <p:par>
                                <p:cTn id="110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11" dur="100"/>
                                        <p:tgtEl>
                                          <p:spTgt spid="307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12" fill="hold" nodeType="afterGroup">
                            <p:stCondLst>
                              <p:cond delay="28100"/>
                            </p:stCondLst>
                            <p:childTnLst>
                              <p:par>
                                <p:cTn id="111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15" dur="100"/>
                                        <p:tgtEl>
                                          <p:spTgt spid="3070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16" fill="hold" nodeType="afterGroup">
                            <p:stCondLst>
                              <p:cond delay="28200"/>
                            </p:stCondLst>
                            <p:childTnLst>
                              <p:par>
                                <p:cTn id="111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19" dur="100"/>
                                        <p:tgtEl>
                                          <p:spTgt spid="3070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20" fill="hold" nodeType="afterGroup">
                            <p:stCondLst>
                              <p:cond delay="28300"/>
                            </p:stCondLst>
                            <p:childTnLst>
                              <p:par>
                                <p:cTn id="112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23" dur="100"/>
                                        <p:tgtEl>
                                          <p:spTgt spid="3070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24" fill="hold" nodeType="afterGroup">
                            <p:stCondLst>
                              <p:cond delay="28400"/>
                            </p:stCondLst>
                            <p:childTnLst>
                              <p:par>
                                <p:cTn id="112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27" dur="100"/>
                                        <p:tgtEl>
                                          <p:spTgt spid="3070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28" fill="hold" nodeType="afterGroup">
                            <p:stCondLst>
                              <p:cond delay="28500"/>
                            </p:stCondLst>
                            <p:childTnLst>
                              <p:par>
                                <p:cTn id="112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31" dur="100"/>
                                        <p:tgtEl>
                                          <p:spTgt spid="3070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32" fill="hold" nodeType="afterGroup">
                            <p:stCondLst>
                              <p:cond delay="28600"/>
                            </p:stCondLst>
                            <p:childTnLst>
                              <p:par>
                                <p:cTn id="113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35" dur="100"/>
                                        <p:tgtEl>
                                          <p:spTgt spid="3070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36" fill="hold" nodeType="afterGroup">
                            <p:stCondLst>
                              <p:cond delay="28700"/>
                            </p:stCondLst>
                            <p:childTnLst>
                              <p:par>
                                <p:cTn id="113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39" dur="100"/>
                                        <p:tgtEl>
                                          <p:spTgt spid="3070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40" fill="hold" nodeType="afterGroup">
                            <p:stCondLst>
                              <p:cond delay="28800"/>
                            </p:stCondLst>
                            <p:childTnLst>
                              <p:par>
                                <p:cTn id="114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43" dur="100"/>
                                        <p:tgtEl>
                                          <p:spTgt spid="3070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44" fill="hold" nodeType="afterGroup">
                            <p:stCondLst>
                              <p:cond delay="28900"/>
                            </p:stCondLst>
                            <p:childTnLst>
                              <p:par>
                                <p:cTn id="114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47" dur="100"/>
                                        <p:tgtEl>
                                          <p:spTgt spid="3070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48" fill="hold" nodeType="afterGroup">
                            <p:stCondLst>
                              <p:cond delay="29000"/>
                            </p:stCondLst>
                            <p:childTnLst>
                              <p:par>
                                <p:cTn id="114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51" dur="100"/>
                                        <p:tgtEl>
                                          <p:spTgt spid="3070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52" fill="hold" nodeType="afterGroup">
                            <p:stCondLst>
                              <p:cond delay="29100"/>
                            </p:stCondLst>
                            <p:childTnLst>
                              <p:par>
                                <p:cTn id="115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55" dur="100"/>
                                        <p:tgtEl>
                                          <p:spTgt spid="3070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56" fill="hold" nodeType="afterGroup">
                            <p:stCondLst>
                              <p:cond delay="29200"/>
                            </p:stCondLst>
                            <p:childTnLst>
                              <p:par>
                                <p:cTn id="115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0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59" dur="100"/>
                                        <p:tgtEl>
                                          <p:spTgt spid="3070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60" fill="hold" nodeType="afterGroup">
                            <p:stCondLst>
                              <p:cond delay="29300"/>
                            </p:stCondLst>
                            <p:childTnLst>
                              <p:par>
                                <p:cTn id="116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63" dur="100"/>
                                        <p:tgtEl>
                                          <p:spTgt spid="3070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64" fill="hold" nodeType="afterGroup">
                            <p:stCondLst>
                              <p:cond delay="29400"/>
                            </p:stCondLst>
                            <p:childTnLst>
                              <p:par>
                                <p:cTn id="116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67" dur="100"/>
                                        <p:tgtEl>
                                          <p:spTgt spid="3070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68" fill="hold" nodeType="afterGroup">
                            <p:stCondLst>
                              <p:cond delay="29500"/>
                            </p:stCondLst>
                            <p:childTnLst>
                              <p:par>
                                <p:cTn id="116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0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71" dur="100"/>
                                        <p:tgtEl>
                                          <p:spTgt spid="3070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72" fill="hold" nodeType="afterGroup">
                            <p:stCondLst>
                              <p:cond delay="29600"/>
                            </p:stCondLst>
                            <p:childTnLst>
                              <p:par>
                                <p:cTn id="117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0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75" dur="100"/>
                                        <p:tgtEl>
                                          <p:spTgt spid="3070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76" fill="hold" nodeType="afterGroup">
                            <p:stCondLst>
                              <p:cond delay="29700"/>
                            </p:stCondLst>
                            <p:childTnLst>
                              <p:par>
                                <p:cTn id="117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0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79" dur="100"/>
                                        <p:tgtEl>
                                          <p:spTgt spid="3070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80" fill="hold" nodeType="afterGroup">
                            <p:stCondLst>
                              <p:cond delay="29800"/>
                            </p:stCondLst>
                            <p:childTnLst>
                              <p:par>
                                <p:cTn id="118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0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83" dur="100"/>
                                        <p:tgtEl>
                                          <p:spTgt spid="3070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84" fill="hold" nodeType="afterGroup">
                            <p:stCondLst>
                              <p:cond delay="29900"/>
                            </p:stCondLst>
                            <p:childTnLst>
                              <p:par>
                                <p:cTn id="118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0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87" dur="100"/>
                                        <p:tgtEl>
                                          <p:spTgt spid="3070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88" fill="hold" nodeType="afterGroup">
                            <p:stCondLst>
                              <p:cond delay="30000"/>
                            </p:stCondLst>
                            <p:childTnLst>
                              <p:par>
                                <p:cTn id="118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0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91" dur="100"/>
                                        <p:tgtEl>
                                          <p:spTgt spid="3070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92" fill="hold" nodeType="afterGroup">
                            <p:stCondLst>
                              <p:cond delay="30100"/>
                            </p:stCondLst>
                            <p:childTnLst>
                              <p:par>
                                <p:cTn id="119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0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95" dur="100"/>
                                        <p:tgtEl>
                                          <p:spTgt spid="3070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96" fill="hold" nodeType="afterGroup">
                            <p:stCondLst>
                              <p:cond delay="30200"/>
                            </p:stCondLst>
                            <p:childTnLst>
                              <p:par>
                                <p:cTn id="119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99" dur="100"/>
                                        <p:tgtEl>
                                          <p:spTgt spid="307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00" fill="hold" nodeType="afterGroup">
                            <p:stCondLst>
                              <p:cond delay="30300"/>
                            </p:stCondLst>
                            <p:childTnLst>
                              <p:par>
                                <p:cTn id="120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03" dur="100"/>
                                        <p:tgtEl>
                                          <p:spTgt spid="307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04" fill="hold" nodeType="afterGroup">
                            <p:stCondLst>
                              <p:cond delay="30400"/>
                            </p:stCondLst>
                            <p:childTnLst>
                              <p:par>
                                <p:cTn id="120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07" dur="100"/>
                                        <p:tgtEl>
                                          <p:spTgt spid="307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08" fill="hold" nodeType="afterGroup">
                            <p:stCondLst>
                              <p:cond delay="30500"/>
                            </p:stCondLst>
                            <p:childTnLst>
                              <p:par>
                                <p:cTn id="120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11" dur="100"/>
                                        <p:tgtEl>
                                          <p:spTgt spid="307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12" fill="hold" nodeType="afterGroup">
                            <p:stCondLst>
                              <p:cond delay="30600"/>
                            </p:stCondLst>
                            <p:childTnLst>
                              <p:par>
                                <p:cTn id="121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15" dur="100"/>
                                        <p:tgtEl>
                                          <p:spTgt spid="307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16" fill="hold" nodeType="afterGroup">
                            <p:stCondLst>
                              <p:cond delay="30700"/>
                            </p:stCondLst>
                            <p:childTnLst>
                              <p:par>
                                <p:cTn id="121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19" dur="100"/>
                                        <p:tgtEl>
                                          <p:spTgt spid="307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20" fill="hold" nodeType="afterGroup">
                            <p:stCondLst>
                              <p:cond delay="30800"/>
                            </p:stCondLst>
                            <p:childTnLst>
                              <p:par>
                                <p:cTn id="122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23" dur="100"/>
                                        <p:tgtEl>
                                          <p:spTgt spid="307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24" fill="hold" nodeType="afterGroup">
                            <p:stCondLst>
                              <p:cond delay="30900"/>
                            </p:stCondLst>
                            <p:childTnLst>
                              <p:par>
                                <p:cTn id="122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27" dur="100"/>
                                        <p:tgtEl>
                                          <p:spTgt spid="307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28" fill="hold" nodeType="afterGroup">
                            <p:stCondLst>
                              <p:cond delay="31000"/>
                            </p:stCondLst>
                            <p:childTnLst>
                              <p:par>
                                <p:cTn id="122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31" dur="100"/>
                                        <p:tgtEl>
                                          <p:spTgt spid="307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32" fill="hold" nodeType="afterGroup">
                            <p:stCondLst>
                              <p:cond delay="31100"/>
                            </p:stCondLst>
                            <p:childTnLst>
                              <p:par>
                                <p:cTn id="123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35" dur="100"/>
                                        <p:tgtEl>
                                          <p:spTgt spid="307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36" fill="hold" nodeType="afterGroup">
                            <p:stCondLst>
                              <p:cond delay="31200"/>
                            </p:stCondLst>
                            <p:childTnLst>
                              <p:par>
                                <p:cTn id="123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39" dur="100"/>
                                        <p:tgtEl>
                                          <p:spTgt spid="307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40" fill="hold" nodeType="afterGroup">
                            <p:stCondLst>
                              <p:cond delay="31300"/>
                            </p:stCondLst>
                            <p:childTnLst>
                              <p:par>
                                <p:cTn id="124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43" dur="100"/>
                                        <p:tgtEl>
                                          <p:spTgt spid="307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44" fill="hold" nodeType="afterGroup">
                            <p:stCondLst>
                              <p:cond delay="31400"/>
                            </p:stCondLst>
                            <p:childTnLst>
                              <p:par>
                                <p:cTn id="124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47" dur="100"/>
                                        <p:tgtEl>
                                          <p:spTgt spid="307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48" fill="hold" nodeType="afterGroup">
                            <p:stCondLst>
                              <p:cond delay="31500"/>
                            </p:stCondLst>
                            <p:childTnLst>
                              <p:par>
                                <p:cTn id="124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51" dur="100"/>
                                        <p:tgtEl>
                                          <p:spTgt spid="307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52" fill="hold" nodeType="afterGroup">
                            <p:stCondLst>
                              <p:cond delay="31600"/>
                            </p:stCondLst>
                            <p:childTnLst>
                              <p:par>
                                <p:cTn id="125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55" dur="100"/>
                                        <p:tgtEl>
                                          <p:spTgt spid="307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56" fill="hold" nodeType="afterGroup">
                            <p:stCondLst>
                              <p:cond delay="31700"/>
                            </p:stCondLst>
                            <p:childTnLst>
                              <p:par>
                                <p:cTn id="125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59" dur="100"/>
                                        <p:tgtEl>
                                          <p:spTgt spid="307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60" fill="hold" nodeType="afterGroup">
                            <p:stCondLst>
                              <p:cond delay="31800"/>
                            </p:stCondLst>
                            <p:childTnLst>
                              <p:par>
                                <p:cTn id="126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63" dur="100"/>
                                        <p:tgtEl>
                                          <p:spTgt spid="307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64" fill="hold" nodeType="afterGroup">
                            <p:stCondLst>
                              <p:cond delay="31900"/>
                            </p:stCondLst>
                            <p:childTnLst>
                              <p:par>
                                <p:cTn id="126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67" dur="100"/>
                                        <p:tgtEl>
                                          <p:spTgt spid="307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68" fill="hold" nodeType="afterGroup">
                            <p:stCondLst>
                              <p:cond delay="32000"/>
                            </p:stCondLst>
                            <p:childTnLst>
                              <p:par>
                                <p:cTn id="126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71" dur="100"/>
                                        <p:tgtEl>
                                          <p:spTgt spid="307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72" fill="hold" nodeType="afterGroup">
                            <p:stCondLst>
                              <p:cond delay="32100"/>
                            </p:stCondLst>
                            <p:childTnLst>
                              <p:par>
                                <p:cTn id="127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75" dur="100"/>
                                        <p:tgtEl>
                                          <p:spTgt spid="307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76" fill="hold" nodeType="afterGroup">
                            <p:stCondLst>
                              <p:cond delay="32200"/>
                            </p:stCondLst>
                            <p:childTnLst>
                              <p:par>
                                <p:cTn id="127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79" dur="100"/>
                                        <p:tgtEl>
                                          <p:spTgt spid="307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80" fill="hold" nodeType="afterGroup">
                            <p:stCondLst>
                              <p:cond delay="32300"/>
                            </p:stCondLst>
                            <p:childTnLst>
                              <p:par>
                                <p:cTn id="128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83" dur="100"/>
                                        <p:tgtEl>
                                          <p:spTgt spid="307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84" fill="hold" nodeType="afterGroup">
                            <p:stCondLst>
                              <p:cond delay="32400"/>
                            </p:stCondLst>
                            <p:childTnLst>
                              <p:par>
                                <p:cTn id="128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87" dur="100"/>
                                        <p:tgtEl>
                                          <p:spTgt spid="307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88" fill="hold" nodeType="afterGroup">
                            <p:stCondLst>
                              <p:cond delay="32500"/>
                            </p:stCondLst>
                            <p:childTnLst>
                              <p:par>
                                <p:cTn id="128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91" dur="100"/>
                                        <p:tgtEl>
                                          <p:spTgt spid="307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92" fill="hold" nodeType="afterGroup">
                            <p:stCondLst>
                              <p:cond delay="32600"/>
                            </p:stCondLst>
                            <p:childTnLst>
                              <p:par>
                                <p:cTn id="129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95" dur="100"/>
                                        <p:tgtEl>
                                          <p:spTgt spid="307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96" fill="hold" nodeType="afterGroup">
                            <p:stCondLst>
                              <p:cond delay="32700"/>
                            </p:stCondLst>
                            <p:childTnLst>
                              <p:par>
                                <p:cTn id="129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99" dur="100"/>
                                        <p:tgtEl>
                                          <p:spTgt spid="307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00" fill="hold" nodeType="afterGroup">
                            <p:stCondLst>
                              <p:cond delay="32800"/>
                            </p:stCondLst>
                            <p:childTnLst>
                              <p:par>
                                <p:cTn id="130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03" dur="100"/>
                                        <p:tgtEl>
                                          <p:spTgt spid="307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04" fill="hold" nodeType="afterGroup">
                            <p:stCondLst>
                              <p:cond delay="32900"/>
                            </p:stCondLst>
                            <p:childTnLst>
                              <p:par>
                                <p:cTn id="130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07" dur="100"/>
                                        <p:tgtEl>
                                          <p:spTgt spid="307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08" fill="hold" nodeType="afterGroup">
                            <p:stCondLst>
                              <p:cond delay="33000"/>
                            </p:stCondLst>
                            <p:childTnLst>
                              <p:par>
                                <p:cTn id="130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11" dur="100"/>
                                        <p:tgtEl>
                                          <p:spTgt spid="307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12" fill="hold" nodeType="afterGroup">
                            <p:stCondLst>
                              <p:cond delay="33100"/>
                            </p:stCondLst>
                            <p:childTnLst>
                              <p:par>
                                <p:cTn id="131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15" dur="100"/>
                                        <p:tgtEl>
                                          <p:spTgt spid="307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16" fill="hold" nodeType="afterGroup">
                            <p:stCondLst>
                              <p:cond delay="33200"/>
                            </p:stCondLst>
                            <p:childTnLst>
                              <p:par>
                                <p:cTn id="131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19" dur="100"/>
                                        <p:tgtEl>
                                          <p:spTgt spid="307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20" fill="hold" nodeType="afterGroup">
                            <p:stCondLst>
                              <p:cond delay="33300"/>
                            </p:stCondLst>
                            <p:childTnLst>
                              <p:par>
                                <p:cTn id="132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23" dur="100"/>
                                        <p:tgtEl>
                                          <p:spTgt spid="307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24" fill="hold" nodeType="afterGroup">
                            <p:stCondLst>
                              <p:cond delay="33400"/>
                            </p:stCondLst>
                            <p:childTnLst>
                              <p:par>
                                <p:cTn id="132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27" dur="100"/>
                                        <p:tgtEl>
                                          <p:spTgt spid="307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28" fill="hold" nodeType="afterGroup">
                            <p:stCondLst>
                              <p:cond delay="33500"/>
                            </p:stCondLst>
                            <p:childTnLst>
                              <p:par>
                                <p:cTn id="132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31" dur="100"/>
                                        <p:tgtEl>
                                          <p:spTgt spid="307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32" fill="hold" nodeType="afterGroup">
                            <p:stCondLst>
                              <p:cond delay="33600"/>
                            </p:stCondLst>
                            <p:childTnLst>
                              <p:par>
                                <p:cTn id="133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35" dur="100"/>
                                        <p:tgtEl>
                                          <p:spTgt spid="307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36" fill="hold" nodeType="afterGroup">
                            <p:stCondLst>
                              <p:cond delay="33700"/>
                            </p:stCondLst>
                            <p:childTnLst>
                              <p:par>
                                <p:cTn id="133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39" dur="100"/>
                                        <p:tgtEl>
                                          <p:spTgt spid="307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40" fill="hold" nodeType="afterGroup">
                            <p:stCondLst>
                              <p:cond delay="33800"/>
                            </p:stCondLst>
                            <p:childTnLst>
                              <p:par>
                                <p:cTn id="134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43" dur="100"/>
                                        <p:tgtEl>
                                          <p:spTgt spid="307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44" fill="hold" nodeType="afterGroup">
                            <p:stCondLst>
                              <p:cond delay="33900"/>
                            </p:stCondLst>
                            <p:childTnLst>
                              <p:par>
                                <p:cTn id="134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47" dur="100"/>
                                        <p:tgtEl>
                                          <p:spTgt spid="307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48" fill="hold" nodeType="afterGroup">
                            <p:stCondLst>
                              <p:cond delay="34000"/>
                            </p:stCondLst>
                            <p:childTnLst>
                              <p:par>
                                <p:cTn id="134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51" dur="100"/>
                                        <p:tgtEl>
                                          <p:spTgt spid="307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52" fill="hold" nodeType="afterGroup">
                            <p:stCondLst>
                              <p:cond delay="34100"/>
                            </p:stCondLst>
                            <p:childTnLst>
                              <p:par>
                                <p:cTn id="135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55" dur="100"/>
                                        <p:tgtEl>
                                          <p:spTgt spid="307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56" fill="hold" nodeType="afterGroup">
                            <p:stCondLst>
                              <p:cond delay="34200"/>
                            </p:stCondLst>
                            <p:childTnLst>
                              <p:par>
                                <p:cTn id="135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59" dur="100"/>
                                        <p:tgtEl>
                                          <p:spTgt spid="307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60" fill="hold" nodeType="afterGroup">
                            <p:stCondLst>
                              <p:cond delay="34300"/>
                            </p:stCondLst>
                            <p:childTnLst>
                              <p:par>
                                <p:cTn id="136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63" dur="100"/>
                                        <p:tgtEl>
                                          <p:spTgt spid="307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64" fill="hold" nodeType="afterGroup">
                            <p:stCondLst>
                              <p:cond delay="34400"/>
                            </p:stCondLst>
                            <p:childTnLst>
                              <p:par>
                                <p:cTn id="136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67" dur="100"/>
                                        <p:tgtEl>
                                          <p:spTgt spid="307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68" fill="hold" nodeType="afterGroup">
                            <p:stCondLst>
                              <p:cond delay="34500"/>
                            </p:stCondLst>
                            <p:childTnLst>
                              <p:par>
                                <p:cTn id="136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71" dur="100"/>
                                        <p:tgtEl>
                                          <p:spTgt spid="307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72" fill="hold" nodeType="afterGroup">
                            <p:stCondLst>
                              <p:cond delay="34600"/>
                            </p:stCondLst>
                            <p:childTnLst>
                              <p:par>
                                <p:cTn id="137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75" dur="100"/>
                                        <p:tgtEl>
                                          <p:spTgt spid="307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76" fill="hold" nodeType="afterGroup">
                            <p:stCondLst>
                              <p:cond delay="34700"/>
                            </p:stCondLst>
                            <p:childTnLst>
                              <p:par>
                                <p:cTn id="137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79" dur="100"/>
                                        <p:tgtEl>
                                          <p:spTgt spid="307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80" fill="hold" nodeType="afterGroup">
                            <p:stCondLst>
                              <p:cond delay="34800"/>
                            </p:stCondLst>
                            <p:childTnLst>
                              <p:par>
                                <p:cTn id="138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83" dur="100"/>
                                        <p:tgtEl>
                                          <p:spTgt spid="3071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84" fill="hold" nodeType="afterGroup">
                            <p:stCondLst>
                              <p:cond delay="34900"/>
                            </p:stCondLst>
                            <p:childTnLst>
                              <p:par>
                                <p:cTn id="138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87" dur="100"/>
                                        <p:tgtEl>
                                          <p:spTgt spid="307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88" fill="hold" nodeType="afterGroup">
                            <p:stCondLst>
                              <p:cond delay="35000"/>
                            </p:stCondLst>
                            <p:childTnLst>
                              <p:par>
                                <p:cTn id="138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91" dur="100"/>
                                        <p:tgtEl>
                                          <p:spTgt spid="307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92" fill="hold" nodeType="afterGroup">
                            <p:stCondLst>
                              <p:cond delay="35100"/>
                            </p:stCondLst>
                            <p:childTnLst>
                              <p:par>
                                <p:cTn id="139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95" dur="100"/>
                                        <p:tgtEl>
                                          <p:spTgt spid="307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96" fill="hold" nodeType="afterGroup">
                            <p:stCondLst>
                              <p:cond delay="35200"/>
                            </p:stCondLst>
                            <p:childTnLst>
                              <p:par>
                                <p:cTn id="139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99" dur="100"/>
                                        <p:tgtEl>
                                          <p:spTgt spid="307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00" fill="hold" nodeType="afterGroup">
                            <p:stCondLst>
                              <p:cond delay="35300"/>
                            </p:stCondLst>
                            <p:childTnLst>
                              <p:par>
                                <p:cTn id="140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03" dur="100"/>
                                        <p:tgtEl>
                                          <p:spTgt spid="307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04" fill="hold" nodeType="afterGroup">
                            <p:stCondLst>
                              <p:cond delay="35400"/>
                            </p:stCondLst>
                            <p:childTnLst>
                              <p:par>
                                <p:cTn id="140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07" dur="100"/>
                                        <p:tgtEl>
                                          <p:spTgt spid="307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08" fill="hold" nodeType="afterGroup">
                            <p:stCondLst>
                              <p:cond delay="35500"/>
                            </p:stCondLst>
                            <p:childTnLst>
                              <p:par>
                                <p:cTn id="140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11" dur="100"/>
                                        <p:tgtEl>
                                          <p:spTgt spid="307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12" fill="hold" nodeType="afterGroup">
                            <p:stCondLst>
                              <p:cond delay="35600"/>
                            </p:stCondLst>
                            <p:childTnLst>
                              <p:par>
                                <p:cTn id="141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15" dur="100"/>
                                        <p:tgtEl>
                                          <p:spTgt spid="307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16" fill="hold" nodeType="afterGroup">
                            <p:stCondLst>
                              <p:cond delay="35700"/>
                            </p:stCondLst>
                            <p:childTnLst>
                              <p:par>
                                <p:cTn id="141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19" dur="100"/>
                                        <p:tgtEl>
                                          <p:spTgt spid="307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20" fill="hold" nodeType="afterGroup">
                            <p:stCondLst>
                              <p:cond delay="35800"/>
                            </p:stCondLst>
                            <p:childTnLst>
                              <p:par>
                                <p:cTn id="142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23" dur="100"/>
                                        <p:tgtEl>
                                          <p:spTgt spid="307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24" fill="hold" nodeType="afterGroup">
                            <p:stCondLst>
                              <p:cond delay="35900"/>
                            </p:stCondLst>
                            <p:childTnLst>
                              <p:par>
                                <p:cTn id="142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27" dur="100"/>
                                        <p:tgtEl>
                                          <p:spTgt spid="307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28" fill="hold" nodeType="afterGroup">
                            <p:stCondLst>
                              <p:cond delay="36000"/>
                            </p:stCondLst>
                            <p:childTnLst>
                              <p:par>
                                <p:cTn id="142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31" dur="100"/>
                                        <p:tgtEl>
                                          <p:spTgt spid="307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32" fill="hold" nodeType="afterGroup">
                            <p:stCondLst>
                              <p:cond delay="36100"/>
                            </p:stCondLst>
                            <p:childTnLst>
                              <p:par>
                                <p:cTn id="143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35" dur="100"/>
                                        <p:tgtEl>
                                          <p:spTgt spid="307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36" fill="hold" nodeType="afterGroup">
                            <p:stCondLst>
                              <p:cond delay="36200"/>
                            </p:stCondLst>
                            <p:childTnLst>
                              <p:par>
                                <p:cTn id="143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39" dur="100"/>
                                        <p:tgtEl>
                                          <p:spTgt spid="307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40" fill="hold" nodeType="afterGroup">
                            <p:stCondLst>
                              <p:cond delay="36300"/>
                            </p:stCondLst>
                            <p:childTnLst>
                              <p:par>
                                <p:cTn id="144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43" dur="100"/>
                                        <p:tgtEl>
                                          <p:spTgt spid="307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44" fill="hold" nodeType="afterGroup">
                            <p:stCondLst>
                              <p:cond delay="36400"/>
                            </p:stCondLst>
                            <p:childTnLst>
                              <p:par>
                                <p:cTn id="144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47" dur="100"/>
                                        <p:tgtEl>
                                          <p:spTgt spid="307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48" fill="hold" nodeType="afterGroup">
                            <p:stCondLst>
                              <p:cond delay="36500"/>
                            </p:stCondLst>
                            <p:childTnLst>
                              <p:par>
                                <p:cTn id="144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51" dur="100"/>
                                        <p:tgtEl>
                                          <p:spTgt spid="307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52" fill="hold" nodeType="afterGroup">
                            <p:stCondLst>
                              <p:cond delay="36600"/>
                            </p:stCondLst>
                            <p:childTnLst>
                              <p:par>
                                <p:cTn id="145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55" dur="100"/>
                                        <p:tgtEl>
                                          <p:spTgt spid="3071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56" fill="hold" nodeType="afterGroup">
                            <p:stCondLst>
                              <p:cond delay="36700"/>
                            </p:stCondLst>
                            <p:childTnLst>
                              <p:par>
                                <p:cTn id="145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59" dur="100"/>
                                        <p:tgtEl>
                                          <p:spTgt spid="307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60" fill="hold" nodeType="afterGroup">
                            <p:stCondLst>
                              <p:cond delay="36800"/>
                            </p:stCondLst>
                            <p:childTnLst>
                              <p:par>
                                <p:cTn id="146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63" dur="100"/>
                                        <p:tgtEl>
                                          <p:spTgt spid="3071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64" fill="hold" nodeType="afterGroup">
                            <p:stCondLst>
                              <p:cond delay="36900"/>
                            </p:stCondLst>
                            <p:childTnLst>
                              <p:par>
                                <p:cTn id="146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67" dur="100"/>
                                        <p:tgtEl>
                                          <p:spTgt spid="3071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68" fill="hold" nodeType="afterGroup">
                            <p:stCondLst>
                              <p:cond delay="37000"/>
                            </p:stCondLst>
                            <p:childTnLst>
                              <p:par>
                                <p:cTn id="146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71" dur="100"/>
                                        <p:tgtEl>
                                          <p:spTgt spid="3071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72" fill="hold" nodeType="afterGroup">
                            <p:stCondLst>
                              <p:cond delay="37100"/>
                            </p:stCondLst>
                            <p:childTnLst>
                              <p:par>
                                <p:cTn id="147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75" dur="100"/>
                                        <p:tgtEl>
                                          <p:spTgt spid="3071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76" fill="hold" nodeType="afterGroup">
                            <p:stCondLst>
                              <p:cond delay="37200"/>
                            </p:stCondLst>
                            <p:childTnLst>
                              <p:par>
                                <p:cTn id="147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79" dur="100"/>
                                        <p:tgtEl>
                                          <p:spTgt spid="3071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80" fill="hold" nodeType="afterGroup">
                            <p:stCondLst>
                              <p:cond delay="37300"/>
                            </p:stCondLst>
                            <p:childTnLst>
                              <p:par>
                                <p:cTn id="148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83" dur="100"/>
                                        <p:tgtEl>
                                          <p:spTgt spid="3071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84" fill="hold" nodeType="afterGroup">
                            <p:stCondLst>
                              <p:cond delay="37400"/>
                            </p:stCondLst>
                            <p:childTnLst>
                              <p:par>
                                <p:cTn id="148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87" dur="100"/>
                                        <p:tgtEl>
                                          <p:spTgt spid="307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88" fill="hold" nodeType="afterGroup">
                            <p:stCondLst>
                              <p:cond delay="37500"/>
                            </p:stCondLst>
                            <p:childTnLst>
                              <p:par>
                                <p:cTn id="148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91" dur="100"/>
                                        <p:tgtEl>
                                          <p:spTgt spid="307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92" fill="hold" nodeType="afterGroup">
                            <p:stCondLst>
                              <p:cond delay="37600"/>
                            </p:stCondLst>
                            <p:childTnLst>
                              <p:par>
                                <p:cTn id="149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95" dur="100"/>
                                        <p:tgtEl>
                                          <p:spTgt spid="307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96" fill="hold" nodeType="afterGroup">
                            <p:stCondLst>
                              <p:cond delay="37700"/>
                            </p:stCondLst>
                            <p:childTnLst>
                              <p:par>
                                <p:cTn id="149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99" dur="100"/>
                                        <p:tgtEl>
                                          <p:spTgt spid="307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00" fill="hold" nodeType="afterGroup">
                            <p:stCondLst>
                              <p:cond delay="37800"/>
                            </p:stCondLst>
                            <p:childTnLst>
                              <p:par>
                                <p:cTn id="150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03" dur="100"/>
                                        <p:tgtEl>
                                          <p:spTgt spid="307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04" fill="hold" nodeType="afterGroup">
                            <p:stCondLst>
                              <p:cond delay="37900"/>
                            </p:stCondLst>
                            <p:childTnLst>
                              <p:par>
                                <p:cTn id="150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07" dur="100"/>
                                        <p:tgtEl>
                                          <p:spTgt spid="307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08" fill="hold" nodeType="afterGroup">
                            <p:stCondLst>
                              <p:cond delay="38000"/>
                            </p:stCondLst>
                            <p:childTnLst>
                              <p:par>
                                <p:cTn id="150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11" dur="100"/>
                                        <p:tgtEl>
                                          <p:spTgt spid="307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12" fill="hold" nodeType="afterGroup">
                            <p:stCondLst>
                              <p:cond delay="38100"/>
                            </p:stCondLst>
                            <p:childTnLst>
                              <p:par>
                                <p:cTn id="151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15" dur="100"/>
                                        <p:tgtEl>
                                          <p:spTgt spid="307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16" fill="hold" nodeType="afterGroup">
                            <p:stCondLst>
                              <p:cond delay="38200"/>
                            </p:stCondLst>
                            <p:childTnLst>
                              <p:par>
                                <p:cTn id="151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19" dur="100"/>
                                        <p:tgtEl>
                                          <p:spTgt spid="307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20" fill="hold" nodeType="afterGroup">
                            <p:stCondLst>
                              <p:cond delay="38300"/>
                            </p:stCondLst>
                            <p:childTnLst>
                              <p:par>
                                <p:cTn id="152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23" dur="100"/>
                                        <p:tgtEl>
                                          <p:spTgt spid="3071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24" fill="hold" nodeType="afterGroup">
                            <p:stCondLst>
                              <p:cond delay="38400"/>
                            </p:stCondLst>
                            <p:childTnLst>
                              <p:par>
                                <p:cTn id="152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27" dur="100"/>
                                        <p:tgtEl>
                                          <p:spTgt spid="307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28" fill="hold" nodeType="afterGroup">
                            <p:stCondLst>
                              <p:cond delay="38500"/>
                            </p:stCondLst>
                            <p:childTnLst>
                              <p:par>
                                <p:cTn id="152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31" dur="100"/>
                                        <p:tgtEl>
                                          <p:spTgt spid="307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32" fill="hold" nodeType="afterGroup">
                            <p:stCondLst>
                              <p:cond delay="38600"/>
                            </p:stCondLst>
                            <p:childTnLst>
                              <p:par>
                                <p:cTn id="153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35" dur="100"/>
                                        <p:tgtEl>
                                          <p:spTgt spid="3071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36" fill="hold" nodeType="afterGroup">
                            <p:stCondLst>
                              <p:cond delay="38700"/>
                            </p:stCondLst>
                            <p:childTnLst>
                              <p:par>
                                <p:cTn id="153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39" dur="100"/>
                                        <p:tgtEl>
                                          <p:spTgt spid="3071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40" fill="hold" nodeType="afterGroup">
                            <p:stCondLst>
                              <p:cond delay="38800"/>
                            </p:stCondLst>
                            <p:childTnLst>
                              <p:par>
                                <p:cTn id="154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43" dur="100"/>
                                        <p:tgtEl>
                                          <p:spTgt spid="3071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44" fill="hold" nodeType="afterGroup">
                            <p:stCondLst>
                              <p:cond delay="38900"/>
                            </p:stCondLst>
                            <p:childTnLst>
                              <p:par>
                                <p:cTn id="154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47" dur="100"/>
                                        <p:tgtEl>
                                          <p:spTgt spid="3071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48" fill="hold" nodeType="afterGroup">
                            <p:stCondLst>
                              <p:cond delay="39000"/>
                            </p:stCondLst>
                            <p:childTnLst>
                              <p:par>
                                <p:cTn id="154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51" dur="100"/>
                                        <p:tgtEl>
                                          <p:spTgt spid="3071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52" fill="hold" nodeType="afterGroup">
                            <p:stCondLst>
                              <p:cond delay="39100"/>
                            </p:stCondLst>
                            <p:childTnLst>
                              <p:par>
                                <p:cTn id="155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55" dur="100"/>
                                        <p:tgtEl>
                                          <p:spTgt spid="3071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56" fill="hold" nodeType="afterGroup">
                            <p:stCondLst>
                              <p:cond delay="39200"/>
                            </p:stCondLst>
                            <p:childTnLst>
                              <p:par>
                                <p:cTn id="155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59" dur="100"/>
                                        <p:tgtEl>
                                          <p:spTgt spid="3071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60" fill="hold" nodeType="afterGroup">
                            <p:stCondLst>
                              <p:cond delay="39300"/>
                            </p:stCondLst>
                            <p:childTnLst>
                              <p:par>
                                <p:cTn id="156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63" dur="100"/>
                                        <p:tgtEl>
                                          <p:spTgt spid="3071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64" fill="hold" nodeType="afterGroup">
                            <p:stCondLst>
                              <p:cond delay="39400"/>
                            </p:stCondLst>
                            <p:childTnLst>
                              <p:par>
                                <p:cTn id="156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67" dur="100"/>
                                        <p:tgtEl>
                                          <p:spTgt spid="3071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68" fill="hold" nodeType="afterGroup">
                            <p:stCondLst>
                              <p:cond delay="39500"/>
                            </p:stCondLst>
                            <p:childTnLst>
                              <p:par>
                                <p:cTn id="156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71" dur="100"/>
                                        <p:tgtEl>
                                          <p:spTgt spid="3071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72" fill="hold" nodeType="afterGroup">
                            <p:stCondLst>
                              <p:cond delay="39600"/>
                            </p:stCondLst>
                            <p:childTnLst>
                              <p:par>
                                <p:cTn id="157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75" dur="100"/>
                                        <p:tgtEl>
                                          <p:spTgt spid="3071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76" fill="hold" nodeType="afterGroup">
                            <p:stCondLst>
                              <p:cond delay="39700"/>
                            </p:stCondLst>
                            <p:childTnLst>
                              <p:par>
                                <p:cTn id="157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79" dur="100"/>
                                        <p:tgtEl>
                                          <p:spTgt spid="3071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80" fill="hold" nodeType="afterGroup">
                            <p:stCondLst>
                              <p:cond delay="39800"/>
                            </p:stCondLst>
                            <p:childTnLst>
                              <p:par>
                                <p:cTn id="158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83" dur="100"/>
                                        <p:tgtEl>
                                          <p:spTgt spid="307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84" fill="hold" nodeType="afterGroup">
                            <p:stCondLst>
                              <p:cond delay="39900"/>
                            </p:stCondLst>
                            <p:childTnLst>
                              <p:par>
                                <p:cTn id="158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87" dur="100"/>
                                        <p:tgtEl>
                                          <p:spTgt spid="307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88" fill="hold" nodeType="afterGroup">
                            <p:stCondLst>
                              <p:cond delay="40000"/>
                            </p:stCondLst>
                            <p:childTnLst>
                              <p:par>
                                <p:cTn id="158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91" dur="100"/>
                                        <p:tgtEl>
                                          <p:spTgt spid="307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92" fill="hold" nodeType="afterGroup">
                            <p:stCondLst>
                              <p:cond delay="40100"/>
                            </p:stCondLst>
                            <p:childTnLst>
                              <p:par>
                                <p:cTn id="159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95" dur="100"/>
                                        <p:tgtEl>
                                          <p:spTgt spid="307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96" fill="hold" nodeType="afterGroup">
                            <p:stCondLst>
                              <p:cond delay="40200"/>
                            </p:stCondLst>
                            <p:childTnLst>
                              <p:par>
                                <p:cTn id="159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99" dur="100"/>
                                        <p:tgtEl>
                                          <p:spTgt spid="307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00" fill="hold" nodeType="afterGroup">
                            <p:stCondLst>
                              <p:cond delay="40300"/>
                            </p:stCondLst>
                            <p:childTnLst>
                              <p:par>
                                <p:cTn id="160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03" dur="100"/>
                                        <p:tgtEl>
                                          <p:spTgt spid="3071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04" fill="hold" nodeType="afterGroup">
                            <p:stCondLst>
                              <p:cond delay="40400"/>
                            </p:stCondLst>
                            <p:childTnLst>
                              <p:par>
                                <p:cTn id="160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07" dur="100"/>
                                        <p:tgtEl>
                                          <p:spTgt spid="3072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08" fill="hold" nodeType="afterGroup">
                            <p:stCondLst>
                              <p:cond delay="40500"/>
                            </p:stCondLst>
                            <p:childTnLst>
                              <p:par>
                                <p:cTn id="160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11" dur="100"/>
                                        <p:tgtEl>
                                          <p:spTgt spid="3072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12" fill="hold" nodeType="afterGroup">
                            <p:stCondLst>
                              <p:cond delay="40600"/>
                            </p:stCondLst>
                            <p:childTnLst>
                              <p:par>
                                <p:cTn id="161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15" dur="100"/>
                                        <p:tgtEl>
                                          <p:spTgt spid="3072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16" fill="hold" nodeType="afterGroup">
                            <p:stCondLst>
                              <p:cond delay="40700"/>
                            </p:stCondLst>
                            <p:childTnLst>
                              <p:par>
                                <p:cTn id="161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19" dur="100"/>
                                        <p:tgtEl>
                                          <p:spTgt spid="3072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20" fill="hold" nodeType="afterGroup">
                            <p:stCondLst>
                              <p:cond delay="40800"/>
                            </p:stCondLst>
                            <p:childTnLst>
                              <p:par>
                                <p:cTn id="162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23" dur="100"/>
                                        <p:tgtEl>
                                          <p:spTgt spid="3072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24" fill="hold" nodeType="afterGroup">
                            <p:stCondLst>
                              <p:cond delay="40900"/>
                            </p:stCondLst>
                            <p:childTnLst>
                              <p:par>
                                <p:cTn id="162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27" dur="100"/>
                                        <p:tgtEl>
                                          <p:spTgt spid="3072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28" fill="hold" nodeType="afterGroup">
                            <p:stCondLst>
                              <p:cond delay="41000"/>
                            </p:stCondLst>
                            <p:childTnLst>
                              <p:par>
                                <p:cTn id="162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31" dur="100"/>
                                        <p:tgtEl>
                                          <p:spTgt spid="3072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32" fill="hold" nodeType="afterGroup">
                            <p:stCondLst>
                              <p:cond delay="41100"/>
                            </p:stCondLst>
                            <p:childTnLst>
                              <p:par>
                                <p:cTn id="163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35" dur="100"/>
                                        <p:tgtEl>
                                          <p:spTgt spid="3072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36" fill="hold" nodeType="afterGroup">
                            <p:stCondLst>
                              <p:cond delay="41200"/>
                            </p:stCondLst>
                            <p:childTnLst>
                              <p:par>
                                <p:cTn id="163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39" dur="100"/>
                                        <p:tgtEl>
                                          <p:spTgt spid="3072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40" fill="hold" nodeType="afterGroup">
                            <p:stCondLst>
                              <p:cond delay="41300"/>
                            </p:stCondLst>
                            <p:childTnLst>
                              <p:par>
                                <p:cTn id="164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43" dur="100"/>
                                        <p:tgtEl>
                                          <p:spTgt spid="3072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44" fill="hold" nodeType="afterGroup">
                            <p:stCondLst>
                              <p:cond delay="41400"/>
                            </p:stCondLst>
                            <p:childTnLst>
                              <p:par>
                                <p:cTn id="164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47" dur="100"/>
                                        <p:tgtEl>
                                          <p:spTgt spid="3072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48" fill="hold" nodeType="afterGroup">
                            <p:stCondLst>
                              <p:cond delay="41500"/>
                            </p:stCondLst>
                            <p:childTnLst>
                              <p:par>
                                <p:cTn id="164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51" dur="100"/>
                                        <p:tgtEl>
                                          <p:spTgt spid="3072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52" fill="hold" nodeType="afterGroup">
                            <p:stCondLst>
                              <p:cond delay="41600"/>
                            </p:stCondLst>
                            <p:childTnLst>
                              <p:par>
                                <p:cTn id="165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55" dur="100"/>
                                        <p:tgtEl>
                                          <p:spTgt spid="3072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56" fill="hold" nodeType="afterGroup">
                            <p:stCondLst>
                              <p:cond delay="41700"/>
                            </p:stCondLst>
                            <p:childTnLst>
                              <p:par>
                                <p:cTn id="165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59" dur="100"/>
                                        <p:tgtEl>
                                          <p:spTgt spid="3072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60" fill="hold" nodeType="afterGroup">
                            <p:stCondLst>
                              <p:cond delay="41800"/>
                            </p:stCondLst>
                            <p:childTnLst>
                              <p:par>
                                <p:cTn id="166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63" dur="100"/>
                                        <p:tgtEl>
                                          <p:spTgt spid="3072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64" fill="hold" nodeType="afterGroup">
                            <p:stCondLst>
                              <p:cond delay="41900"/>
                            </p:stCondLst>
                            <p:childTnLst>
                              <p:par>
                                <p:cTn id="166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67" dur="100"/>
                                        <p:tgtEl>
                                          <p:spTgt spid="3072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68" fill="hold" nodeType="afterGroup">
                            <p:stCondLst>
                              <p:cond delay="42000"/>
                            </p:stCondLst>
                            <p:childTnLst>
                              <p:par>
                                <p:cTn id="166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71" dur="100"/>
                                        <p:tgtEl>
                                          <p:spTgt spid="3072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72" fill="hold" nodeType="afterGroup">
                            <p:stCondLst>
                              <p:cond delay="42100"/>
                            </p:stCondLst>
                            <p:childTnLst>
                              <p:par>
                                <p:cTn id="167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75" dur="100"/>
                                        <p:tgtEl>
                                          <p:spTgt spid="3072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76" fill="hold" nodeType="afterGroup">
                            <p:stCondLst>
                              <p:cond delay="42200"/>
                            </p:stCondLst>
                            <p:childTnLst>
                              <p:par>
                                <p:cTn id="167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79" dur="100"/>
                                        <p:tgtEl>
                                          <p:spTgt spid="307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80" fill="hold" nodeType="afterGroup">
                            <p:stCondLst>
                              <p:cond delay="42300"/>
                            </p:stCondLst>
                            <p:childTnLst>
                              <p:par>
                                <p:cTn id="168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83" dur="100"/>
                                        <p:tgtEl>
                                          <p:spTgt spid="3072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84" fill="hold" nodeType="afterGroup">
                            <p:stCondLst>
                              <p:cond delay="42400"/>
                            </p:stCondLst>
                            <p:childTnLst>
                              <p:par>
                                <p:cTn id="168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87" dur="100"/>
                                        <p:tgtEl>
                                          <p:spTgt spid="3072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88" fill="hold" nodeType="afterGroup">
                            <p:stCondLst>
                              <p:cond delay="42500"/>
                            </p:stCondLst>
                            <p:childTnLst>
                              <p:par>
                                <p:cTn id="168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91" dur="100"/>
                                        <p:tgtEl>
                                          <p:spTgt spid="307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92" fill="hold" nodeType="afterGroup">
                            <p:stCondLst>
                              <p:cond delay="42600"/>
                            </p:stCondLst>
                            <p:childTnLst>
                              <p:par>
                                <p:cTn id="169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95" dur="100"/>
                                        <p:tgtEl>
                                          <p:spTgt spid="307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96" fill="hold" nodeType="afterGroup">
                            <p:stCondLst>
                              <p:cond delay="42700"/>
                            </p:stCondLst>
                            <p:childTnLst>
                              <p:par>
                                <p:cTn id="169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99" dur="100"/>
                                        <p:tgtEl>
                                          <p:spTgt spid="3072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00" fill="hold" nodeType="afterGroup">
                            <p:stCondLst>
                              <p:cond delay="42800"/>
                            </p:stCondLst>
                            <p:childTnLst>
                              <p:par>
                                <p:cTn id="170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03" dur="100"/>
                                        <p:tgtEl>
                                          <p:spTgt spid="307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04" fill="hold" nodeType="afterGroup">
                            <p:stCondLst>
                              <p:cond delay="42900"/>
                            </p:stCondLst>
                            <p:childTnLst>
                              <p:par>
                                <p:cTn id="170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07" dur="100"/>
                                        <p:tgtEl>
                                          <p:spTgt spid="3072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08" fill="hold" nodeType="afterGroup">
                            <p:stCondLst>
                              <p:cond delay="43000"/>
                            </p:stCondLst>
                            <p:childTnLst>
                              <p:par>
                                <p:cTn id="170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11" dur="100"/>
                                        <p:tgtEl>
                                          <p:spTgt spid="3072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12" fill="hold" nodeType="afterGroup">
                            <p:stCondLst>
                              <p:cond delay="43100"/>
                            </p:stCondLst>
                            <p:childTnLst>
                              <p:par>
                                <p:cTn id="171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15" dur="100"/>
                                        <p:tgtEl>
                                          <p:spTgt spid="3072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16" fill="hold" nodeType="afterGroup">
                            <p:stCondLst>
                              <p:cond delay="43200"/>
                            </p:stCondLst>
                            <p:childTnLst>
                              <p:par>
                                <p:cTn id="171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19" dur="100"/>
                                        <p:tgtEl>
                                          <p:spTgt spid="3072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20" fill="hold" nodeType="afterGroup">
                            <p:stCondLst>
                              <p:cond delay="43300"/>
                            </p:stCondLst>
                            <p:childTnLst>
                              <p:par>
                                <p:cTn id="172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23" dur="100"/>
                                        <p:tgtEl>
                                          <p:spTgt spid="3072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24" fill="hold" nodeType="afterGroup">
                            <p:stCondLst>
                              <p:cond delay="43400"/>
                            </p:stCondLst>
                            <p:childTnLst>
                              <p:par>
                                <p:cTn id="172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27" dur="100"/>
                                        <p:tgtEl>
                                          <p:spTgt spid="3072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28" fill="hold" nodeType="afterGroup">
                            <p:stCondLst>
                              <p:cond delay="43500"/>
                            </p:stCondLst>
                            <p:childTnLst>
                              <p:par>
                                <p:cTn id="172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31" dur="100"/>
                                        <p:tgtEl>
                                          <p:spTgt spid="3072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32" fill="hold" nodeType="afterGroup">
                            <p:stCondLst>
                              <p:cond delay="43600"/>
                            </p:stCondLst>
                            <p:childTnLst>
                              <p:par>
                                <p:cTn id="173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35" dur="100"/>
                                        <p:tgtEl>
                                          <p:spTgt spid="3072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36" fill="hold" nodeType="afterGroup">
                            <p:stCondLst>
                              <p:cond delay="43700"/>
                            </p:stCondLst>
                            <p:childTnLst>
                              <p:par>
                                <p:cTn id="173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39" dur="100"/>
                                        <p:tgtEl>
                                          <p:spTgt spid="3072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40" fill="hold" nodeType="afterGroup">
                            <p:stCondLst>
                              <p:cond delay="43800"/>
                            </p:stCondLst>
                            <p:childTnLst>
                              <p:par>
                                <p:cTn id="174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43" dur="100"/>
                                        <p:tgtEl>
                                          <p:spTgt spid="3072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44" fill="hold" nodeType="afterGroup">
                            <p:stCondLst>
                              <p:cond delay="43900"/>
                            </p:stCondLst>
                            <p:childTnLst>
                              <p:par>
                                <p:cTn id="174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47" dur="100"/>
                                        <p:tgtEl>
                                          <p:spTgt spid="3072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48" fill="hold" nodeType="afterGroup">
                            <p:stCondLst>
                              <p:cond delay="44000"/>
                            </p:stCondLst>
                            <p:childTnLst>
                              <p:par>
                                <p:cTn id="174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51" dur="100"/>
                                        <p:tgtEl>
                                          <p:spTgt spid="3072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52" fill="hold" nodeType="afterGroup">
                            <p:stCondLst>
                              <p:cond delay="44100"/>
                            </p:stCondLst>
                            <p:childTnLst>
                              <p:par>
                                <p:cTn id="175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55" dur="100"/>
                                        <p:tgtEl>
                                          <p:spTgt spid="3072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56" fill="hold" nodeType="afterGroup">
                            <p:stCondLst>
                              <p:cond delay="44200"/>
                            </p:stCondLst>
                            <p:childTnLst>
                              <p:par>
                                <p:cTn id="175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59" dur="100"/>
                                        <p:tgtEl>
                                          <p:spTgt spid="3072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60" fill="hold" nodeType="afterGroup">
                            <p:stCondLst>
                              <p:cond delay="44300"/>
                            </p:stCondLst>
                            <p:childTnLst>
                              <p:par>
                                <p:cTn id="176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63" dur="100"/>
                                        <p:tgtEl>
                                          <p:spTgt spid="3072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64" fill="hold" nodeType="afterGroup">
                            <p:stCondLst>
                              <p:cond delay="44400"/>
                            </p:stCondLst>
                            <p:childTnLst>
                              <p:par>
                                <p:cTn id="176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67" dur="100"/>
                                        <p:tgtEl>
                                          <p:spTgt spid="3072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68" fill="hold" nodeType="afterGroup">
                            <p:stCondLst>
                              <p:cond delay="44500"/>
                            </p:stCondLst>
                            <p:childTnLst>
                              <p:par>
                                <p:cTn id="176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71" dur="100"/>
                                        <p:tgtEl>
                                          <p:spTgt spid="3072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72" fill="hold" nodeType="afterGroup">
                            <p:stCondLst>
                              <p:cond delay="44600"/>
                            </p:stCondLst>
                            <p:childTnLst>
                              <p:par>
                                <p:cTn id="177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75" dur="100"/>
                                        <p:tgtEl>
                                          <p:spTgt spid="307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76" fill="hold" nodeType="afterGroup">
                            <p:stCondLst>
                              <p:cond delay="44700"/>
                            </p:stCondLst>
                            <p:childTnLst>
                              <p:par>
                                <p:cTn id="177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79" dur="100"/>
                                        <p:tgtEl>
                                          <p:spTgt spid="3072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80" fill="hold" nodeType="afterGroup">
                            <p:stCondLst>
                              <p:cond delay="44800"/>
                            </p:stCondLst>
                            <p:childTnLst>
                              <p:par>
                                <p:cTn id="178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83" dur="100"/>
                                        <p:tgtEl>
                                          <p:spTgt spid="3072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84" fill="hold" nodeType="afterGroup">
                            <p:stCondLst>
                              <p:cond delay="44900"/>
                            </p:stCondLst>
                            <p:childTnLst>
                              <p:par>
                                <p:cTn id="178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87" dur="100"/>
                                        <p:tgtEl>
                                          <p:spTgt spid="3072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88" fill="hold" nodeType="afterGroup">
                            <p:stCondLst>
                              <p:cond delay="45000"/>
                            </p:stCondLst>
                            <p:childTnLst>
                              <p:par>
                                <p:cTn id="178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91" dur="100"/>
                                        <p:tgtEl>
                                          <p:spTgt spid="3072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92" fill="hold" nodeType="afterGroup">
                            <p:stCondLst>
                              <p:cond delay="45100"/>
                            </p:stCondLst>
                            <p:childTnLst>
                              <p:par>
                                <p:cTn id="179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95" dur="100"/>
                                        <p:tgtEl>
                                          <p:spTgt spid="3072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96" fill="hold" nodeType="afterGroup">
                            <p:stCondLst>
                              <p:cond delay="45200"/>
                            </p:stCondLst>
                            <p:childTnLst>
                              <p:par>
                                <p:cTn id="179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99" dur="100"/>
                                        <p:tgtEl>
                                          <p:spTgt spid="3072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00" fill="hold" nodeType="afterGroup">
                            <p:stCondLst>
                              <p:cond delay="45300"/>
                            </p:stCondLst>
                            <p:childTnLst>
                              <p:par>
                                <p:cTn id="180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03" dur="100"/>
                                        <p:tgtEl>
                                          <p:spTgt spid="3072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04" fill="hold" nodeType="afterGroup">
                            <p:stCondLst>
                              <p:cond delay="45400"/>
                            </p:stCondLst>
                            <p:childTnLst>
                              <p:par>
                                <p:cTn id="180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07" dur="100"/>
                                        <p:tgtEl>
                                          <p:spTgt spid="3072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08" fill="hold" nodeType="afterGroup">
                            <p:stCondLst>
                              <p:cond delay="45500"/>
                            </p:stCondLst>
                            <p:childTnLst>
                              <p:par>
                                <p:cTn id="180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11" dur="100"/>
                                        <p:tgtEl>
                                          <p:spTgt spid="3072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12" fill="hold" nodeType="afterGroup">
                            <p:stCondLst>
                              <p:cond delay="45600"/>
                            </p:stCondLst>
                            <p:childTnLst>
                              <p:par>
                                <p:cTn id="181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15" dur="100"/>
                                        <p:tgtEl>
                                          <p:spTgt spid="3072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16" fill="hold" nodeType="afterGroup">
                            <p:stCondLst>
                              <p:cond delay="45700"/>
                            </p:stCondLst>
                            <p:childTnLst>
                              <p:par>
                                <p:cTn id="181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19" dur="100"/>
                                        <p:tgtEl>
                                          <p:spTgt spid="3072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20" fill="hold" nodeType="afterGroup">
                            <p:stCondLst>
                              <p:cond delay="45800"/>
                            </p:stCondLst>
                            <p:childTnLst>
                              <p:par>
                                <p:cTn id="182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23" dur="100"/>
                                        <p:tgtEl>
                                          <p:spTgt spid="3072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24" fill="hold" nodeType="afterGroup">
                            <p:stCondLst>
                              <p:cond delay="45900"/>
                            </p:stCondLst>
                            <p:childTnLst>
                              <p:par>
                                <p:cTn id="182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27" dur="100"/>
                                        <p:tgtEl>
                                          <p:spTgt spid="3072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28" fill="hold" nodeType="afterGroup">
                            <p:stCondLst>
                              <p:cond delay="46000"/>
                            </p:stCondLst>
                            <p:childTnLst>
                              <p:par>
                                <p:cTn id="182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31" dur="100"/>
                                        <p:tgtEl>
                                          <p:spTgt spid="3072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32" fill="hold" nodeType="afterGroup">
                            <p:stCondLst>
                              <p:cond delay="46100"/>
                            </p:stCondLst>
                            <p:childTnLst>
                              <p:par>
                                <p:cTn id="183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35" dur="100"/>
                                        <p:tgtEl>
                                          <p:spTgt spid="3072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36" fill="hold" nodeType="afterGroup">
                            <p:stCondLst>
                              <p:cond delay="46200"/>
                            </p:stCondLst>
                            <p:childTnLst>
                              <p:par>
                                <p:cTn id="183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39" dur="100"/>
                                        <p:tgtEl>
                                          <p:spTgt spid="3072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40" fill="hold" nodeType="afterGroup">
                            <p:stCondLst>
                              <p:cond delay="46300"/>
                            </p:stCondLst>
                            <p:childTnLst>
                              <p:par>
                                <p:cTn id="184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43" dur="100"/>
                                        <p:tgtEl>
                                          <p:spTgt spid="3072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44" fill="hold" nodeType="afterGroup">
                            <p:stCondLst>
                              <p:cond delay="46400"/>
                            </p:stCondLst>
                            <p:childTnLst>
                              <p:par>
                                <p:cTn id="184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47" dur="100"/>
                                        <p:tgtEl>
                                          <p:spTgt spid="3072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48" fill="hold" nodeType="afterGroup">
                            <p:stCondLst>
                              <p:cond delay="46500"/>
                            </p:stCondLst>
                            <p:childTnLst>
                              <p:par>
                                <p:cTn id="184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51" dur="100"/>
                                        <p:tgtEl>
                                          <p:spTgt spid="3072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52" fill="hold" nodeType="afterGroup">
                            <p:stCondLst>
                              <p:cond delay="46600"/>
                            </p:stCondLst>
                            <p:childTnLst>
                              <p:par>
                                <p:cTn id="185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55" dur="100"/>
                                        <p:tgtEl>
                                          <p:spTgt spid="3072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56" fill="hold" nodeType="afterGroup">
                            <p:stCondLst>
                              <p:cond delay="46700"/>
                            </p:stCondLst>
                            <p:childTnLst>
                              <p:par>
                                <p:cTn id="185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59" dur="100"/>
                                        <p:tgtEl>
                                          <p:spTgt spid="3072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60" fill="hold" nodeType="afterGroup">
                            <p:stCondLst>
                              <p:cond delay="46800"/>
                            </p:stCondLst>
                            <p:childTnLst>
                              <p:par>
                                <p:cTn id="186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63" dur="100"/>
                                        <p:tgtEl>
                                          <p:spTgt spid="3072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64" fill="hold" nodeType="afterGroup">
                            <p:stCondLst>
                              <p:cond delay="46900"/>
                            </p:stCondLst>
                            <p:childTnLst>
                              <p:par>
                                <p:cTn id="186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67" dur="100"/>
                                        <p:tgtEl>
                                          <p:spTgt spid="3072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68" fill="hold" nodeType="afterGroup">
                            <p:stCondLst>
                              <p:cond delay="47000"/>
                            </p:stCondLst>
                            <p:childTnLst>
                              <p:par>
                                <p:cTn id="186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71" dur="100"/>
                                        <p:tgtEl>
                                          <p:spTgt spid="3072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72" fill="hold" nodeType="afterGroup">
                            <p:stCondLst>
                              <p:cond delay="47100"/>
                            </p:stCondLst>
                            <p:childTnLst>
                              <p:par>
                                <p:cTn id="187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75" dur="100"/>
                                        <p:tgtEl>
                                          <p:spTgt spid="3072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76" fill="hold" nodeType="afterGroup">
                            <p:stCondLst>
                              <p:cond delay="47200"/>
                            </p:stCondLst>
                            <p:childTnLst>
                              <p:par>
                                <p:cTn id="187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79" dur="100"/>
                                        <p:tgtEl>
                                          <p:spTgt spid="3072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80" fill="hold" nodeType="afterGroup">
                            <p:stCondLst>
                              <p:cond delay="47300"/>
                            </p:stCondLst>
                            <p:childTnLst>
                              <p:par>
                                <p:cTn id="188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83" dur="100"/>
                                        <p:tgtEl>
                                          <p:spTgt spid="3072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84" fill="hold" nodeType="afterGroup">
                            <p:stCondLst>
                              <p:cond delay="47400"/>
                            </p:stCondLst>
                            <p:childTnLst>
                              <p:par>
                                <p:cTn id="188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87" dur="100"/>
                                        <p:tgtEl>
                                          <p:spTgt spid="3072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88" fill="hold" nodeType="afterGroup">
                            <p:stCondLst>
                              <p:cond delay="47500"/>
                            </p:stCondLst>
                            <p:childTnLst>
                              <p:par>
                                <p:cTn id="188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91" dur="100"/>
                                        <p:tgtEl>
                                          <p:spTgt spid="3072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92" fill="hold" nodeType="afterGroup">
                            <p:stCondLst>
                              <p:cond delay="47600"/>
                            </p:stCondLst>
                            <p:childTnLst>
                              <p:par>
                                <p:cTn id="189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95" dur="100"/>
                                        <p:tgtEl>
                                          <p:spTgt spid="3072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96" fill="hold" nodeType="afterGroup">
                            <p:stCondLst>
                              <p:cond delay="47700"/>
                            </p:stCondLst>
                            <p:childTnLst>
                              <p:par>
                                <p:cTn id="189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99" dur="100"/>
                                        <p:tgtEl>
                                          <p:spTgt spid="3072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00" fill="hold" nodeType="afterGroup">
                            <p:stCondLst>
                              <p:cond delay="47800"/>
                            </p:stCondLst>
                            <p:childTnLst>
                              <p:par>
                                <p:cTn id="190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03" dur="100"/>
                                        <p:tgtEl>
                                          <p:spTgt spid="3072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04" fill="hold" nodeType="clickPar">
                      <p:stCondLst>
                        <p:cond delay="indefinite"/>
                      </p:stCondLst>
                      <p:childTnLst>
                        <p:par>
                          <p:cTn id="190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06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908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09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911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12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914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15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917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6800" grpId="0" animBg="1"/>
      <p:bldP spid="306801" grpId="0" animBg="1"/>
      <p:bldP spid="306802" grpId="0" animBg="1"/>
      <p:bldP spid="306803" grpId="0" animBg="1"/>
      <p:bldP spid="306804" grpId="0" animBg="1"/>
      <p:bldP spid="306805" grpId="0" animBg="1"/>
      <p:bldP spid="306806" grpId="0" animBg="1"/>
      <p:bldP spid="306807" grpId="0" animBg="1"/>
      <p:bldP spid="306808" grpId="0" animBg="1"/>
      <p:bldP spid="306809" grpId="0" animBg="1"/>
      <p:bldP spid="306810" grpId="0" animBg="1"/>
      <p:bldP spid="306811" grpId="0" animBg="1"/>
      <p:bldP spid="306812" grpId="0" animBg="1"/>
      <p:bldP spid="306813" grpId="0" animBg="1"/>
      <p:bldP spid="306814" grpId="0" animBg="1"/>
      <p:bldP spid="306815" grpId="0" animBg="1"/>
      <p:bldP spid="306816" grpId="0" animBg="1"/>
      <p:bldP spid="306817" grpId="0" animBg="1"/>
      <p:bldP spid="306818" grpId="0" animBg="1"/>
      <p:bldP spid="306819" grpId="0" animBg="1"/>
      <p:bldP spid="306820" grpId="0" animBg="1"/>
      <p:bldP spid="306821" grpId="0" animBg="1"/>
      <p:bldP spid="306822" grpId="0" animBg="1"/>
      <p:bldP spid="306823" grpId="0" animBg="1"/>
      <p:bldP spid="306824" grpId="0" animBg="1"/>
      <p:bldP spid="306825" grpId="0" animBg="1"/>
      <p:bldP spid="306826" grpId="0" animBg="1"/>
      <p:bldP spid="306827" grpId="0" animBg="1"/>
      <p:bldP spid="306828" grpId="0" animBg="1"/>
      <p:bldP spid="306829" grpId="0" animBg="1"/>
      <p:bldP spid="306830" grpId="0" animBg="1"/>
      <p:bldP spid="306831" grpId="0" animBg="1"/>
      <p:bldP spid="306832" grpId="0" animBg="1"/>
      <p:bldP spid="306833" grpId="0" animBg="1"/>
      <p:bldP spid="306834" grpId="0" animBg="1"/>
      <p:bldP spid="306835" grpId="0" animBg="1"/>
      <p:bldP spid="306836" grpId="0" animBg="1"/>
      <p:bldP spid="306837" grpId="0" animBg="1"/>
      <p:bldP spid="306838" grpId="0" animBg="1"/>
      <p:bldP spid="306839" grpId="0" animBg="1"/>
      <p:bldP spid="306840" grpId="0" animBg="1"/>
      <p:bldP spid="306841" grpId="0" animBg="1"/>
      <p:bldP spid="306842" grpId="0" animBg="1"/>
      <p:bldP spid="306843" grpId="0" animBg="1"/>
      <p:bldP spid="306844" grpId="0" animBg="1"/>
      <p:bldP spid="306845" grpId="0" animBg="1"/>
      <p:bldP spid="306846" grpId="0" animBg="1"/>
      <p:bldP spid="306847" grpId="0" animBg="1"/>
      <p:bldP spid="306848" grpId="0" animBg="1"/>
      <p:bldP spid="306849" grpId="0" animBg="1"/>
      <p:bldP spid="306850" grpId="0" animBg="1"/>
      <p:bldP spid="306851" grpId="0" animBg="1"/>
      <p:bldP spid="306852" grpId="0" animBg="1"/>
      <p:bldP spid="306853" grpId="0" animBg="1"/>
      <p:bldP spid="306854" grpId="0" animBg="1"/>
      <p:bldP spid="306855" grpId="0" animBg="1"/>
      <p:bldP spid="306856" grpId="0" animBg="1"/>
      <p:bldP spid="306857" grpId="0" animBg="1"/>
      <p:bldP spid="306858" grpId="0" animBg="1"/>
      <p:bldP spid="306859" grpId="0" animBg="1"/>
      <p:bldP spid="306860" grpId="0" animBg="1"/>
      <p:bldP spid="306861" grpId="0" animBg="1"/>
      <p:bldP spid="306862" grpId="0" animBg="1"/>
      <p:bldP spid="306863" grpId="0" animBg="1"/>
      <p:bldP spid="306864" grpId="0" animBg="1"/>
      <p:bldP spid="306865" grpId="0" animBg="1"/>
      <p:bldP spid="306866" grpId="0" animBg="1"/>
      <p:bldP spid="306867" grpId="0" animBg="1"/>
      <p:bldP spid="306868" grpId="0" animBg="1"/>
      <p:bldP spid="306869" grpId="0" animBg="1"/>
      <p:bldP spid="306870" grpId="0" animBg="1"/>
      <p:bldP spid="306871" grpId="0" animBg="1"/>
      <p:bldP spid="306872" grpId="0" animBg="1"/>
      <p:bldP spid="306873" grpId="0" animBg="1"/>
      <p:bldP spid="306874" grpId="0" animBg="1"/>
      <p:bldP spid="306875" grpId="0" animBg="1"/>
      <p:bldP spid="306876" grpId="0" animBg="1"/>
      <p:bldP spid="306877" grpId="0" animBg="1"/>
      <p:bldP spid="306878" grpId="0" animBg="1"/>
      <p:bldP spid="306879" grpId="0" animBg="1"/>
      <p:bldP spid="306880" grpId="0" animBg="1"/>
      <p:bldP spid="306881" grpId="0" animBg="1"/>
      <p:bldP spid="306882" grpId="0" animBg="1"/>
      <p:bldP spid="306883" grpId="0" animBg="1"/>
      <p:bldP spid="306884" grpId="0" animBg="1"/>
      <p:bldP spid="306885" grpId="0" animBg="1"/>
      <p:bldP spid="306886" grpId="0" animBg="1"/>
      <p:bldP spid="306887" grpId="0" animBg="1"/>
      <p:bldP spid="306888" grpId="0" animBg="1"/>
      <p:bldP spid="306889" grpId="0" animBg="1"/>
      <p:bldP spid="306890" grpId="0" animBg="1"/>
      <p:bldP spid="306891" grpId="0" animBg="1"/>
      <p:bldP spid="306892" grpId="0" animBg="1"/>
      <p:bldP spid="306893" grpId="0" animBg="1"/>
      <p:bldP spid="306894" grpId="0" animBg="1"/>
      <p:bldP spid="306895" grpId="0" animBg="1"/>
      <p:bldP spid="306896" grpId="0" animBg="1"/>
      <p:bldP spid="306897" grpId="0" animBg="1"/>
      <p:bldP spid="306898" grpId="0" animBg="1"/>
      <p:bldP spid="306899" grpId="0" animBg="1"/>
      <p:bldP spid="306900" grpId="0" animBg="1"/>
      <p:bldP spid="306901" grpId="0" animBg="1"/>
      <p:bldP spid="306902" grpId="0" animBg="1"/>
      <p:bldP spid="306903" grpId="0" animBg="1"/>
      <p:bldP spid="306904" grpId="0" animBg="1"/>
      <p:bldP spid="306905" grpId="0" animBg="1"/>
      <p:bldP spid="306906" grpId="0" animBg="1"/>
      <p:bldP spid="306907" grpId="0" animBg="1"/>
      <p:bldP spid="306908" grpId="0" animBg="1"/>
      <p:bldP spid="306909" grpId="0" animBg="1"/>
      <p:bldP spid="306910" grpId="0" animBg="1"/>
      <p:bldP spid="306911" grpId="0" animBg="1"/>
      <p:bldP spid="306912" grpId="0" animBg="1"/>
      <p:bldP spid="306913" grpId="0" animBg="1"/>
      <p:bldP spid="306914" grpId="0" animBg="1"/>
      <p:bldP spid="306915" grpId="0" animBg="1"/>
      <p:bldP spid="306916" grpId="0" animBg="1"/>
      <p:bldP spid="306917" grpId="0" animBg="1"/>
      <p:bldP spid="306918" grpId="0" animBg="1"/>
      <p:bldP spid="306919" grpId="0" animBg="1"/>
      <p:bldP spid="306920" grpId="0" animBg="1"/>
      <p:bldP spid="306921" grpId="0" animBg="1"/>
      <p:bldP spid="306922" grpId="0" animBg="1"/>
      <p:bldP spid="306923" grpId="0" animBg="1"/>
      <p:bldP spid="306924" grpId="0" animBg="1"/>
      <p:bldP spid="306925" grpId="0" animBg="1"/>
      <p:bldP spid="306926" grpId="0" animBg="1"/>
      <p:bldP spid="306927" grpId="0" animBg="1"/>
      <p:bldP spid="306928" grpId="0" animBg="1"/>
      <p:bldP spid="306929" grpId="0" animBg="1"/>
      <p:bldP spid="306930" grpId="0" animBg="1"/>
      <p:bldP spid="306931" grpId="0" animBg="1"/>
      <p:bldP spid="306932" grpId="0" animBg="1"/>
      <p:bldP spid="306933" grpId="0" animBg="1"/>
      <p:bldP spid="306934" grpId="0" animBg="1"/>
      <p:bldP spid="306935" grpId="0" animBg="1"/>
      <p:bldP spid="306936" grpId="0" animBg="1"/>
      <p:bldP spid="306937" grpId="0" animBg="1"/>
      <p:bldP spid="306938" grpId="0" animBg="1"/>
      <p:bldP spid="306939" grpId="0" animBg="1"/>
      <p:bldP spid="306940" grpId="0" animBg="1"/>
      <p:bldP spid="306941" grpId="0" animBg="1"/>
      <p:bldP spid="306942" grpId="0" animBg="1"/>
      <p:bldP spid="306943" grpId="0" animBg="1"/>
      <p:bldP spid="306944" grpId="0" animBg="1"/>
      <p:bldP spid="306945" grpId="0" animBg="1"/>
      <p:bldP spid="306946" grpId="0" animBg="1"/>
      <p:bldP spid="306947" grpId="0" animBg="1"/>
      <p:bldP spid="306948" grpId="0" animBg="1"/>
      <p:bldP spid="306949" grpId="0" animBg="1"/>
      <p:bldP spid="306950" grpId="0" animBg="1"/>
      <p:bldP spid="306951" grpId="0" animBg="1"/>
      <p:bldP spid="306952" grpId="0" animBg="1"/>
      <p:bldP spid="306953" grpId="0" animBg="1"/>
      <p:bldP spid="306954" grpId="0" animBg="1"/>
      <p:bldP spid="306955" grpId="0" animBg="1"/>
      <p:bldP spid="306956" grpId="0" animBg="1"/>
      <p:bldP spid="306957" grpId="0" animBg="1"/>
      <p:bldP spid="306958" grpId="0" animBg="1"/>
      <p:bldP spid="306959" grpId="0" animBg="1"/>
      <p:bldP spid="306960" grpId="0" animBg="1"/>
      <p:bldP spid="306961" grpId="0" animBg="1"/>
      <p:bldP spid="306962" grpId="0" animBg="1"/>
      <p:bldP spid="306963" grpId="0" animBg="1"/>
      <p:bldP spid="306964" grpId="0" animBg="1"/>
      <p:bldP spid="306965" grpId="0" animBg="1"/>
      <p:bldP spid="306966" grpId="0" animBg="1"/>
      <p:bldP spid="306967" grpId="0" animBg="1"/>
      <p:bldP spid="306968" grpId="0" animBg="1"/>
      <p:bldP spid="306969" grpId="0" animBg="1"/>
      <p:bldP spid="306970" grpId="0" animBg="1"/>
      <p:bldP spid="306971" grpId="0" animBg="1"/>
      <p:bldP spid="306972" grpId="0" animBg="1"/>
      <p:bldP spid="306973" grpId="0" animBg="1"/>
      <p:bldP spid="306974" grpId="0" animBg="1"/>
      <p:bldP spid="306975" grpId="0" animBg="1"/>
      <p:bldP spid="306976" grpId="0" animBg="1"/>
      <p:bldP spid="306977" grpId="0" animBg="1"/>
      <p:bldP spid="306978" grpId="0" animBg="1"/>
      <p:bldP spid="306979" grpId="0" animBg="1"/>
      <p:bldP spid="306980" grpId="0" animBg="1"/>
      <p:bldP spid="306981" grpId="0" animBg="1"/>
      <p:bldP spid="306982" grpId="0" animBg="1"/>
      <p:bldP spid="306983" grpId="0" animBg="1"/>
      <p:bldP spid="306984" grpId="0" animBg="1"/>
      <p:bldP spid="306985" grpId="0" animBg="1"/>
      <p:bldP spid="306986" grpId="0" animBg="1"/>
      <p:bldP spid="306987" grpId="0" animBg="1"/>
      <p:bldP spid="306988" grpId="0" animBg="1"/>
      <p:bldP spid="306989" grpId="0" animBg="1"/>
      <p:bldP spid="306990" grpId="0" animBg="1"/>
      <p:bldP spid="306991" grpId="0" animBg="1"/>
      <p:bldP spid="306992" grpId="0" animBg="1"/>
      <p:bldP spid="306993" grpId="0" animBg="1"/>
      <p:bldP spid="306994" grpId="0" animBg="1"/>
      <p:bldP spid="306995" grpId="0" animBg="1"/>
      <p:bldP spid="306996" grpId="0" animBg="1"/>
      <p:bldP spid="306997" grpId="0" animBg="1"/>
      <p:bldP spid="306998" grpId="0" animBg="1"/>
      <p:bldP spid="306999" grpId="0" animBg="1"/>
      <p:bldP spid="307000" grpId="0" animBg="1"/>
      <p:bldP spid="307001" grpId="0" animBg="1"/>
      <p:bldP spid="307002" grpId="0" animBg="1"/>
      <p:bldP spid="307003" grpId="0" animBg="1"/>
      <p:bldP spid="307004" grpId="0" animBg="1"/>
      <p:bldP spid="307005" grpId="0" animBg="1"/>
      <p:bldP spid="307006" grpId="0" animBg="1"/>
      <p:bldP spid="307007" grpId="0" animBg="1"/>
      <p:bldP spid="307008" grpId="0" animBg="1"/>
      <p:bldP spid="307009" grpId="0" animBg="1"/>
      <p:bldP spid="307010" grpId="0" animBg="1"/>
      <p:bldP spid="307011" grpId="0" animBg="1"/>
      <p:bldP spid="307012" grpId="0" animBg="1"/>
      <p:bldP spid="307013" grpId="0" animBg="1"/>
      <p:bldP spid="307014" grpId="0" animBg="1"/>
      <p:bldP spid="307015" grpId="0" animBg="1"/>
      <p:bldP spid="307016" grpId="0" animBg="1"/>
      <p:bldP spid="307017" grpId="0" animBg="1"/>
      <p:bldP spid="307018" grpId="0" animBg="1"/>
      <p:bldP spid="307019" grpId="0" animBg="1"/>
      <p:bldP spid="307020" grpId="0" animBg="1"/>
      <p:bldP spid="307021" grpId="0" animBg="1"/>
      <p:bldP spid="307022" grpId="0" animBg="1"/>
      <p:bldP spid="307023" grpId="0" animBg="1"/>
      <p:bldP spid="307024" grpId="0" animBg="1"/>
      <p:bldP spid="307025" grpId="0" animBg="1"/>
      <p:bldP spid="307026" grpId="0" animBg="1"/>
      <p:bldP spid="307027" grpId="0" animBg="1"/>
      <p:bldP spid="307028" grpId="0" animBg="1"/>
      <p:bldP spid="307029" grpId="0" animBg="1"/>
      <p:bldP spid="307030" grpId="0" animBg="1"/>
      <p:bldP spid="307031" grpId="0" animBg="1"/>
      <p:bldP spid="307032" grpId="0" animBg="1"/>
      <p:bldP spid="307033" grpId="0" animBg="1"/>
      <p:bldP spid="307034" grpId="0" animBg="1"/>
      <p:bldP spid="307035" grpId="0" animBg="1"/>
      <p:bldP spid="307036" grpId="0" animBg="1"/>
      <p:bldP spid="307037" grpId="0" animBg="1"/>
      <p:bldP spid="307038" grpId="0" animBg="1"/>
      <p:bldP spid="307039" grpId="0" animBg="1"/>
      <p:bldP spid="307040" grpId="0" animBg="1"/>
      <p:bldP spid="307041" grpId="0" animBg="1"/>
      <p:bldP spid="307042" grpId="0" animBg="1"/>
      <p:bldP spid="307043" grpId="0" animBg="1"/>
      <p:bldP spid="307044" grpId="0" animBg="1"/>
      <p:bldP spid="307045" grpId="0" animBg="1"/>
      <p:bldP spid="307046" grpId="0" animBg="1"/>
      <p:bldP spid="307047" grpId="0" animBg="1"/>
      <p:bldP spid="307048" grpId="0" animBg="1"/>
      <p:bldP spid="307049" grpId="0" animBg="1"/>
      <p:bldP spid="307050" grpId="0" animBg="1"/>
      <p:bldP spid="307051" grpId="0" animBg="1"/>
      <p:bldP spid="307052" grpId="0" animBg="1"/>
      <p:bldP spid="307053" grpId="0" animBg="1"/>
      <p:bldP spid="307054" grpId="0" animBg="1"/>
      <p:bldP spid="307055" grpId="0" animBg="1"/>
      <p:bldP spid="307056" grpId="0" animBg="1"/>
      <p:bldP spid="307057" grpId="0" animBg="1"/>
      <p:bldP spid="307058" grpId="0" animBg="1"/>
      <p:bldP spid="307059" grpId="0" animBg="1"/>
      <p:bldP spid="307060" grpId="0" animBg="1"/>
      <p:bldP spid="307061" grpId="0" animBg="1"/>
      <p:bldP spid="307062" grpId="0" animBg="1"/>
      <p:bldP spid="307063" grpId="0" animBg="1"/>
      <p:bldP spid="307064" grpId="0" animBg="1"/>
      <p:bldP spid="307065" grpId="0" animBg="1"/>
      <p:bldP spid="307066" grpId="0" animBg="1"/>
      <p:bldP spid="307067" grpId="0" animBg="1"/>
      <p:bldP spid="307068" grpId="0" animBg="1"/>
      <p:bldP spid="307069" grpId="0" animBg="1"/>
      <p:bldP spid="307070" grpId="0" animBg="1"/>
      <p:bldP spid="307071" grpId="0" animBg="1"/>
      <p:bldP spid="307072" grpId="0" animBg="1"/>
      <p:bldP spid="307073" grpId="0" animBg="1"/>
      <p:bldP spid="307074" grpId="0" animBg="1"/>
      <p:bldP spid="307075" grpId="0" animBg="1"/>
      <p:bldP spid="307076" grpId="0" animBg="1"/>
      <p:bldP spid="307077" grpId="0" animBg="1"/>
      <p:bldP spid="307078" grpId="0" animBg="1"/>
      <p:bldP spid="307079" grpId="0" animBg="1"/>
      <p:bldP spid="307080" grpId="0" animBg="1"/>
      <p:bldP spid="307081" grpId="0" animBg="1"/>
      <p:bldP spid="307082" grpId="0" animBg="1"/>
      <p:bldP spid="307083" grpId="0" animBg="1"/>
      <p:bldP spid="307084" grpId="0" animBg="1"/>
      <p:bldP spid="307085" grpId="0" animBg="1"/>
      <p:bldP spid="307086" grpId="0" animBg="1"/>
      <p:bldP spid="307087" grpId="0" animBg="1"/>
      <p:bldP spid="307088" grpId="0" animBg="1"/>
      <p:bldP spid="307089" grpId="0" animBg="1"/>
      <p:bldP spid="307090" grpId="0" animBg="1"/>
      <p:bldP spid="307091" grpId="0" animBg="1"/>
      <p:bldP spid="307092" grpId="0" animBg="1"/>
      <p:bldP spid="307093" grpId="0" animBg="1"/>
      <p:bldP spid="307094" grpId="0" animBg="1"/>
      <p:bldP spid="307095" grpId="0" animBg="1"/>
      <p:bldP spid="307096" grpId="0" animBg="1"/>
      <p:bldP spid="307097" grpId="0" animBg="1"/>
      <p:bldP spid="307098" grpId="0" animBg="1"/>
      <p:bldP spid="307099" grpId="0" animBg="1"/>
      <p:bldP spid="307100" grpId="0" animBg="1"/>
      <p:bldP spid="307101" grpId="0" animBg="1"/>
      <p:bldP spid="307102" grpId="0" animBg="1"/>
      <p:bldP spid="307103" grpId="0" animBg="1"/>
      <p:bldP spid="307104" grpId="0" animBg="1"/>
      <p:bldP spid="307105" grpId="0" animBg="1"/>
      <p:bldP spid="307106" grpId="0" animBg="1"/>
      <p:bldP spid="307107" grpId="0" animBg="1"/>
      <p:bldP spid="307108" grpId="0" animBg="1"/>
      <p:bldP spid="307109" grpId="0" animBg="1"/>
      <p:bldP spid="307110" grpId="0" animBg="1"/>
      <p:bldP spid="307111" grpId="0" animBg="1"/>
      <p:bldP spid="307112" grpId="0" animBg="1"/>
      <p:bldP spid="307113" grpId="0" animBg="1"/>
      <p:bldP spid="307114" grpId="0" animBg="1"/>
      <p:bldP spid="307115" grpId="0" animBg="1"/>
      <p:bldP spid="307116" grpId="0" animBg="1"/>
      <p:bldP spid="307117" grpId="0" animBg="1"/>
      <p:bldP spid="307118" grpId="0" animBg="1"/>
      <p:bldP spid="307119" grpId="0" animBg="1"/>
      <p:bldP spid="307120" grpId="0" animBg="1"/>
      <p:bldP spid="307121" grpId="0" animBg="1"/>
      <p:bldP spid="307122" grpId="0" animBg="1"/>
      <p:bldP spid="307123" grpId="0" animBg="1"/>
      <p:bldP spid="307124" grpId="0" animBg="1"/>
      <p:bldP spid="307125" grpId="0" animBg="1"/>
      <p:bldP spid="307126" grpId="0" animBg="1"/>
      <p:bldP spid="307127" grpId="0" animBg="1"/>
      <p:bldP spid="307128" grpId="0" animBg="1"/>
      <p:bldP spid="307129" grpId="0" animBg="1"/>
      <p:bldP spid="307130" grpId="0" animBg="1"/>
      <p:bldP spid="307131" grpId="0" animBg="1"/>
      <p:bldP spid="307132" grpId="0" animBg="1"/>
      <p:bldP spid="307133" grpId="0" animBg="1"/>
      <p:bldP spid="307134" grpId="0" animBg="1"/>
      <p:bldP spid="307135" grpId="0" animBg="1"/>
      <p:bldP spid="307136" grpId="0" animBg="1"/>
      <p:bldP spid="307137" grpId="0" animBg="1"/>
      <p:bldP spid="307138" grpId="0" animBg="1"/>
      <p:bldP spid="307139" grpId="0" animBg="1"/>
      <p:bldP spid="307140" grpId="0" animBg="1"/>
      <p:bldP spid="307141" grpId="0" animBg="1"/>
      <p:bldP spid="307142" grpId="0" animBg="1"/>
      <p:bldP spid="307143" grpId="0" animBg="1"/>
      <p:bldP spid="307144" grpId="0" animBg="1"/>
      <p:bldP spid="307145" grpId="0" animBg="1"/>
      <p:bldP spid="307146" grpId="0" animBg="1"/>
      <p:bldP spid="307147" grpId="0" animBg="1"/>
      <p:bldP spid="307148" grpId="0" animBg="1"/>
      <p:bldP spid="307149" grpId="0" animBg="1"/>
      <p:bldP spid="307150" grpId="0" animBg="1"/>
      <p:bldP spid="307151" grpId="0" animBg="1"/>
      <p:bldP spid="307152" grpId="0" animBg="1"/>
      <p:bldP spid="307153" grpId="0" animBg="1"/>
      <p:bldP spid="307154" grpId="0" animBg="1"/>
      <p:bldP spid="307155" grpId="0" animBg="1"/>
      <p:bldP spid="307156" grpId="0" animBg="1"/>
      <p:bldP spid="307157" grpId="0" animBg="1"/>
      <p:bldP spid="307158" grpId="0" animBg="1"/>
      <p:bldP spid="307159" grpId="0" animBg="1"/>
      <p:bldP spid="307160" grpId="0" animBg="1"/>
      <p:bldP spid="307161" grpId="0" animBg="1"/>
      <p:bldP spid="307162" grpId="0" animBg="1"/>
      <p:bldP spid="307163" grpId="0" animBg="1"/>
      <p:bldP spid="307164" grpId="0" animBg="1"/>
      <p:bldP spid="307165" grpId="0" animBg="1"/>
      <p:bldP spid="307166" grpId="0" animBg="1"/>
      <p:bldP spid="307167" grpId="0" animBg="1"/>
      <p:bldP spid="307168" grpId="0" animBg="1"/>
      <p:bldP spid="307169" grpId="0" animBg="1"/>
      <p:bldP spid="307170" grpId="0" animBg="1"/>
      <p:bldP spid="307171" grpId="0" animBg="1"/>
      <p:bldP spid="307172" grpId="0" animBg="1"/>
      <p:bldP spid="307173" grpId="0" animBg="1"/>
      <p:bldP spid="307174" grpId="0" animBg="1"/>
      <p:bldP spid="307175" grpId="0" animBg="1"/>
      <p:bldP spid="307176" grpId="0" animBg="1"/>
      <p:bldP spid="307177" grpId="0" animBg="1"/>
      <p:bldP spid="307178" grpId="0" animBg="1"/>
      <p:bldP spid="307179" grpId="0" animBg="1"/>
      <p:bldP spid="307180" grpId="0" animBg="1"/>
      <p:bldP spid="307181" grpId="0" animBg="1"/>
      <p:bldP spid="307182" grpId="0" animBg="1"/>
      <p:bldP spid="307183" grpId="0" animBg="1"/>
      <p:bldP spid="307184" grpId="0" animBg="1"/>
      <p:bldP spid="307185" grpId="0" animBg="1"/>
      <p:bldP spid="307186" grpId="0" animBg="1"/>
      <p:bldP spid="307187" grpId="0" animBg="1"/>
      <p:bldP spid="307188" grpId="0" animBg="1"/>
      <p:bldP spid="307189" grpId="0" animBg="1"/>
      <p:bldP spid="307190" grpId="0" animBg="1"/>
      <p:bldP spid="307191" grpId="0" animBg="1"/>
      <p:bldP spid="307192" grpId="0" animBg="1"/>
      <p:bldP spid="307193" grpId="0" animBg="1"/>
      <p:bldP spid="307194" grpId="0" animBg="1"/>
      <p:bldP spid="307195" grpId="0" animBg="1"/>
      <p:bldP spid="307196" grpId="0" animBg="1"/>
      <p:bldP spid="307197" grpId="0" animBg="1"/>
      <p:bldP spid="307198" grpId="0" animBg="1"/>
      <p:bldP spid="307199" grpId="0" animBg="1"/>
      <p:bldP spid="307200" grpId="0" animBg="1"/>
      <p:bldP spid="307201" grpId="0" animBg="1"/>
      <p:bldP spid="307202" grpId="0" animBg="1"/>
      <p:bldP spid="307203" grpId="0" animBg="1"/>
      <p:bldP spid="307204" grpId="0" animBg="1"/>
      <p:bldP spid="307205" grpId="0" animBg="1"/>
      <p:bldP spid="307206" grpId="0" animBg="1"/>
      <p:bldP spid="307207" grpId="0" animBg="1"/>
      <p:bldP spid="307208" grpId="0" animBg="1"/>
      <p:bldP spid="307209" grpId="0" animBg="1"/>
      <p:bldP spid="307210" grpId="0" animBg="1"/>
      <p:bldP spid="307211" grpId="0" animBg="1"/>
      <p:bldP spid="307212" grpId="0" animBg="1"/>
      <p:bldP spid="307213" grpId="0" animBg="1"/>
      <p:bldP spid="307214" grpId="0" animBg="1"/>
      <p:bldP spid="307215" grpId="0" animBg="1"/>
      <p:bldP spid="307216" grpId="0" animBg="1"/>
      <p:bldP spid="307217" grpId="0" animBg="1"/>
      <p:bldP spid="307218" grpId="0" animBg="1"/>
      <p:bldP spid="307219" grpId="0" animBg="1"/>
      <p:bldP spid="307220" grpId="0" animBg="1"/>
      <p:bldP spid="307221" grpId="0" animBg="1"/>
      <p:bldP spid="307222" grpId="0" animBg="1"/>
      <p:bldP spid="307223" grpId="0" animBg="1"/>
      <p:bldP spid="307224" grpId="0" animBg="1"/>
      <p:bldP spid="307225" grpId="0" animBg="1"/>
      <p:bldP spid="307226" grpId="0" animBg="1"/>
      <p:bldP spid="307227" grpId="0" animBg="1"/>
      <p:bldP spid="307228" grpId="0" animBg="1"/>
      <p:bldP spid="307229" grpId="0" animBg="1"/>
      <p:bldP spid="307230" grpId="0" animBg="1"/>
      <p:bldP spid="307231" grpId="0" animBg="1"/>
      <p:bldP spid="307232" grpId="0" animBg="1"/>
      <p:bldP spid="307233" grpId="0" animBg="1"/>
      <p:bldP spid="307234" grpId="0" animBg="1"/>
      <p:bldP spid="307235" grpId="0" animBg="1"/>
      <p:bldP spid="307236" grpId="0" animBg="1"/>
      <p:bldP spid="307237" grpId="0" animBg="1"/>
      <p:bldP spid="307238" grpId="0" animBg="1"/>
      <p:bldP spid="307239" grpId="0" animBg="1"/>
      <p:bldP spid="307240" grpId="0" animBg="1"/>
      <p:bldP spid="307241" grpId="0" animBg="1"/>
      <p:bldP spid="307242" grpId="0" animBg="1"/>
      <p:bldP spid="307243" grpId="0" animBg="1"/>
      <p:bldP spid="307244" grpId="0" animBg="1"/>
      <p:bldP spid="307245" grpId="0" animBg="1"/>
      <p:bldP spid="307246" grpId="0" animBg="1"/>
      <p:bldP spid="307247" grpId="0" animBg="1"/>
      <p:bldP spid="307248" grpId="0" animBg="1"/>
      <p:bldP spid="307249" grpId="0" animBg="1"/>
      <p:bldP spid="307250" grpId="0" animBg="1"/>
      <p:bldP spid="307251" grpId="0" animBg="1"/>
      <p:bldP spid="307252" grpId="0" animBg="1"/>
      <p:bldP spid="307253" grpId="0" animBg="1"/>
      <p:bldP spid="307254" grpId="0" animBg="1"/>
      <p:bldP spid="307255" grpId="0" animBg="1"/>
      <p:bldP spid="307256" grpId="0" animBg="1"/>
      <p:bldP spid="307257" grpId="0" animBg="1"/>
      <p:bldP spid="307258" grpId="0" animBg="1"/>
      <p:bldP spid="307259" grpId="0" animBg="1"/>
      <p:bldP spid="307260" grpId="0" animBg="1"/>
      <p:bldP spid="307261" grpId="0" animBg="1"/>
      <p:bldP spid="307262" grpId="0" animBg="1"/>
      <p:bldP spid="307263" grpId="0" animBg="1"/>
      <p:bldP spid="307264" grpId="0" animBg="1"/>
      <p:bldP spid="307265" grpId="0" animBg="1"/>
      <p:bldP spid="307266" grpId="0" animBg="1"/>
      <p:bldP spid="307267" grpId="0" animBg="1"/>
      <p:bldP spid="307268" grpId="0" animBg="1"/>
      <p:bldP spid="307269" grpId="0" animBg="1"/>
      <p:bldP spid="307270" grpId="0" animBg="1"/>
      <p:bldP spid="307271" grpId="0" animBg="1"/>
      <p:bldP spid="307272" grpId="0" animBg="1"/>
      <p:bldP spid="307273" grpId="0" animBg="1"/>
      <p:bldP spid="307274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938" name="Picture 2" descr="Galinha_64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5738" y="5537200"/>
            <a:ext cx="1295400" cy="1320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9939" name="Picture 3" descr="Galinha_64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6400" y="5537200"/>
            <a:ext cx="1295400" cy="1320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9940" name="Picture 4" descr="Galinha_64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57538" y="5537200"/>
            <a:ext cx="1295400" cy="1320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9941" name="Picture 5" descr="Galinha_64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62488" y="5537200"/>
            <a:ext cx="1295400" cy="1320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9942" name="Picture 6" descr="Galinha_64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3150" y="5537200"/>
            <a:ext cx="1295400" cy="1320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9943" name="Picture 7" descr="Galinha_64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48575" y="5537200"/>
            <a:ext cx="1295400" cy="1320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" name="Group 8"/>
          <p:cNvGrpSpPr>
            <a:grpSpLocks/>
          </p:cNvGrpSpPr>
          <p:nvPr/>
        </p:nvGrpSpPr>
        <p:grpSpPr bwMode="auto">
          <a:xfrm>
            <a:off x="0" y="4343400"/>
            <a:ext cx="9144000" cy="1066800"/>
            <a:chOff x="0" y="3257"/>
            <a:chExt cx="5952" cy="1063"/>
          </a:xfrm>
        </p:grpSpPr>
        <p:pic>
          <p:nvPicPr>
            <p:cNvPr id="39950" name="Picture 9" descr="Khuon nhac"/>
            <p:cNvPicPr>
              <a:picLocks noChangeAspect="1" noChangeArrowheads="1" noCrop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3257"/>
              <a:ext cx="1488" cy="10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9951" name="Picture 10" descr="Khuon nhac"/>
            <p:cNvPicPr>
              <a:picLocks noChangeAspect="1" noChangeArrowheads="1" noCrop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488" y="3257"/>
              <a:ext cx="1488" cy="10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9952" name="Picture 11" descr="Khuon nhac"/>
            <p:cNvPicPr>
              <a:picLocks noChangeAspect="1" noChangeArrowheads="1" noCrop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76" y="3257"/>
              <a:ext cx="1488" cy="10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9953" name="Picture 12" descr="Khuon nhac"/>
            <p:cNvPicPr>
              <a:picLocks noChangeAspect="1" noChangeArrowheads="1" noCrop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464" y="3257"/>
              <a:ext cx="1488" cy="10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pic>
        <p:nvPicPr>
          <p:cNvPr id="39945" name="Picture 13" descr="th_54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55113">
            <a:off x="4724400" y="1828800"/>
            <a:ext cx="3429000" cy="3517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9946" name="Picture 14" descr="th_54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830045">
            <a:off x="533400" y="838200"/>
            <a:ext cx="3417888" cy="3517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9947" name="Picture 15" descr="!c_lite2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34925"/>
            <a:ext cx="5005388" cy="520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9948" name="Picture 16" descr="!c_lite2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82963" y="-34925"/>
            <a:ext cx="5761037" cy="520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9949" name="WordArt 17"/>
          <p:cNvSpPr>
            <a:spLocks noChangeArrowheads="1" noChangeShapeType="1" noTextEdit="1"/>
          </p:cNvSpPr>
          <p:nvPr/>
        </p:nvSpPr>
        <p:spPr bwMode="auto">
          <a:xfrm>
            <a:off x="685800" y="1143000"/>
            <a:ext cx="7620000" cy="21050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pt-BR" sz="3600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.VnVogue"/>
              </a:rPr>
              <a:t>M×nh cïng thö søc nµo!</a:t>
            </a:r>
            <a:endParaRPr lang="en-US" sz="3600" kern="10">
              <a:ln w="12700">
                <a:solidFill>
                  <a:srgbClr val="EAEAEA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A603AB"/>
                  </a:gs>
                  <a:gs pos="12000">
                    <a:srgbClr val="E81766"/>
                  </a:gs>
                  <a:gs pos="27000">
                    <a:srgbClr val="EE3F17"/>
                  </a:gs>
                  <a:gs pos="48000">
                    <a:srgbClr val="FFFF00"/>
                  </a:gs>
                  <a:gs pos="64999">
                    <a:srgbClr val="1A8D48"/>
                  </a:gs>
                  <a:gs pos="78999">
                    <a:srgbClr val="0819FB"/>
                  </a:gs>
                  <a:gs pos="100000">
                    <a:srgbClr val="A603AB"/>
                  </a:gs>
                </a:gsLst>
                <a:lin ang="0" scaled="1"/>
              </a:gradFill>
              <a:effectLst>
                <a:outerShdw dist="35921" dir="2700000" sy="50000" kx="2115830" algn="bl" rotWithShape="0">
                  <a:srgbClr val="C0C0C0">
                    <a:alpha val="79999"/>
                  </a:srgbClr>
                </a:outerShdw>
              </a:effectLst>
              <a:latin typeface=".VnVogue"/>
            </a:endParaRPr>
          </a:p>
        </p:txBody>
      </p:sp>
    </p:spTree>
  </p:cSld>
  <p:clrMapOvr>
    <a:masterClrMapping/>
  </p:clrMapOvr>
  <p:transition>
    <p:cover dir="l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0578" name="AutoShape 2"/>
          <p:cNvSpPr>
            <a:spLocks noChangeArrowheads="1"/>
          </p:cNvSpPr>
          <p:nvPr/>
        </p:nvSpPr>
        <p:spPr bwMode="auto">
          <a:xfrm>
            <a:off x="7772400" y="533400"/>
            <a:ext cx="304800" cy="457200"/>
          </a:xfrm>
          <a:prstGeom prst="smileyFace">
            <a:avLst>
              <a:gd name="adj" fmla="val 4653"/>
            </a:avLst>
          </a:prstGeom>
          <a:solidFill>
            <a:srgbClr val="FF66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0963" name="WordArt 3"/>
          <p:cNvSpPr>
            <a:spLocks noChangeArrowheads="1" noChangeShapeType="1" noTextEdit="1"/>
          </p:cNvSpPr>
          <p:nvPr/>
        </p:nvSpPr>
        <p:spPr bwMode="auto">
          <a:xfrm>
            <a:off x="457200" y="76200"/>
            <a:ext cx="5410200" cy="114300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Deflate">
              <a:avLst>
                <a:gd name="adj" fmla="val 18750"/>
              </a:avLst>
            </a:prstTxWarp>
          </a:bodyPr>
          <a:lstStyle/>
          <a:p>
            <a:pPr algn="ctr"/>
            <a:r>
              <a:rPr lang="en-US" sz="3600" kern="10">
                <a:gradFill rotWithShape="1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.VnBodoni"/>
              </a:rPr>
              <a:t>M×nh cïng nèi nhÐ!</a:t>
            </a:r>
          </a:p>
        </p:txBody>
      </p:sp>
      <p:sp>
        <p:nvSpPr>
          <p:cNvPr id="40964" name="Rectangle 4"/>
          <p:cNvSpPr>
            <a:spLocks noChangeArrowheads="1"/>
          </p:cNvSpPr>
          <p:nvPr/>
        </p:nvSpPr>
        <p:spPr bwMode="auto">
          <a:xfrm>
            <a:off x="381000" y="1828800"/>
            <a:ext cx="2819400" cy="609600"/>
          </a:xfrm>
          <a:prstGeom prst="rect">
            <a:avLst/>
          </a:prstGeom>
          <a:solidFill>
            <a:schemeClr val="folHlink"/>
          </a:solidFill>
          <a:ln w="38100" cmpd="dbl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200" b="1"/>
              <a:t>Xe sau</a:t>
            </a:r>
            <a:endParaRPr lang="en-US" sz="1800" b="1"/>
          </a:p>
        </p:txBody>
      </p:sp>
      <p:sp>
        <p:nvSpPr>
          <p:cNvPr id="40965" name="Rectangle 5"/>
          <p:cNvSpPr>
            <a:spLocks noChangeArrowheads="1"/>
          </p:cNvSpPr>
          <p:nvPr/>
        </p:nvSpPr>
        <p:spPr bwMode="auto">
          <a:xfrm>
            <a:off x="381000" y="3530600"/>
            <a:ext cx="2895600" cy="609600"/>
          </a:xfrm>
          <a:prstGeom prst="rect">
            <a:avLst/>
          </a:prstGeom>
          <a:solidFill>
            <a:schemeClr val="folHlink"/>
          </a:solidFill>
          <a:ln w="38100" cmpd="dbl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200" b="1"/>
              <a:t>TrÎ em</a:t>
            </a:r>
            <a:r>
              <a:rPr lang="en-US" sz="1800"/>
              <a:t> </a:t>
            </a:r>
          </a:p>
        </p:txBody>
      </p:sp>
      <p:sp>
        <p:nvSpPr>
          <p:cNvPr id="40966" name="Rectangle 6"/>
          <p:cNvSpPr>
            <a:spLocks noChangeArrowheads="1"/>
          </p:cNvSpPr>
          <p:nvPr/>
        </p:nvSpPr>
        <p:spPr bwMode="auto">
          <a:xfrm>
            <a:off x="381000" y="5257800"/>
            <a:ext cx="2895600" cy="685800"/>
          </a:xfrm>
          <a:prstGeom prst="rect">
            <a:avLst/>
          </a:prstGeom>
          <a:solidFill>
            <a:schemeClr val="folHlink"/>
          </a:solidFill>
          <a:ln w="38100" cmpd="dbl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200" b="1"/>
              <a:t>Ba mua</a:t>
            </a:r>
            <a:endParaRPr lang="en-US" sz="1800"/>
          </a:p>
        </p:txBody>
      </p:sp>
      <p:sp>
        <p:nvSpPr>
          <p:cNvPr id="40967" name="Rectangle 7"/>
          <p:cNvSpPr>
            <a:spLocks noChangeArrowheads="1"/>
          </p:cNvSpPr>
          <p:nvPr/>
        </p:nvSpPr>
        <p:spPr bwMode="auto">
          <a:xfrm>
            <a:off x="4953000" y="1828800"/>
            <a:ext cx="3886200" cy="609600"/>
          </a:xfrm>
          <a:prstGeom prst="rect">
            <a:avLst/>
          </a:prstGeom>
          <a:solidFill>
            <a:schemeClr val="folHlink"/>
          </a:solidFill>
          <a:ln w="38100" cmpd="dbl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200" b="1"/>
              <a:t>nh­ bóp trªn cµnh.</a:t>
            </a:r>
            <a:endParaRPr lang="en-US" sz="1800" b="1"/>
          </a:p>
        </p:txBody>
      </p:sp>
      <p:sp>
        <p:nvSpPr>
          <p:cNvPr id="40968" name="Rectangle 8"/>
          <p:cNvSpPr>
            <a:spLocks noChangeArrowheads="1"/>
          </p:cNvSpPr>
          <p:nvPr/>
        </p:nvSpPr>
        <p:spPr bwMode="auto">
          <a:xfrm>
            <a:off x="4953000" y="3505200"/>
            <a:ext cx="3886200" cy="609600"/>
          </a:xfrm>
          <a:prstGeom prst="rect">
            <a:avLst/>
          </a:prstGeom>
          <a:solidFill>
            <a:schemeClr val="folHlink"/>
          </a:solidFill>
          <a:ln w="38100" cmpd="dbl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200" b="1"/>
              <a:t>®uæi kÞp xe tr­íc.</a:t>
            </a:r>
            <a:endParaRPr lang="en-US" sz="1800" b="1"/>
          </a:p>
        </p:txBody>
      </p:sp>
      <p:sp>
        <p:nvSpPr>
          <p:cNvPr id="40969" name="Rectangle 9"/>
          <p:cNvSpPr>
            <a:spLocks noChangeArrowheads="1"/>
          </p:cNvSpPr>
          <p:nvPr/>
        </p:nvSpPr>
        <p:spPr bwMode="auto">
          <a:xfrm>
            <a:off x="4953000" y="5257800"/>
            <a:ext cx="3962400" cy="609600"/>
          </a:xfrm>
          <a:prstGeom prst="rect">
            <a:avLst/>
          </a:prstGeom>
          <a:solidFill>
            <a:schemeClr val="folHlink"/>
          </a:solidFill>
          <a:ln w="38100" cmpd="dbl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200" b="1"/>
              <a:t>chiÕc chôp ®Ìn.</a:t>
            </a:r>
            <a:endParaRPr lang="en-US" sz="1800" b="1"/>
          </a:p>
        </p:txBody>
      </p:sp>
      <p:sp>
        <p:nvSpPr>
          <p:cNvPr id="280586" name="Line 10"/>
          <p:cNvSpPr>
            <a:spLocks noChangeShapeType="1"/>
          </p:cNvSpPr>
          <p:nvPr/>
        </p:nvSpPr>
        <p:spPr bwMode="auto">
          <a:xfrm>
            <a:off x="3200400" y="2209800"/>
            <a:ext cx="1752600" cy="1524000"/>
          </a:xfrm>
          <a:prstGeom prst="line">
            <a:avLst/>
          </a:prstGeom>
          <a:noFill/>
          <a:ln w="38100">
            <a:solidFill>
              <a:srgbClr val="D60093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0587" name="Line 11"/>
          <p:cNvSpPr>
            <a:spLocks noChangeShapeType="1"/>
          </p:cNvSpPr>
          <p:nvPr/>
        </p:nvSpPr>
        <p:spPr bwMode="auto">
          <a:xfrm flipV="1">
            <a:off x="3200400" y="2057400"/>
            <a:ext cx="1752600" cy="175260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0588" name="Line 12"/>
          <p:cNvSpPr>
            <a:spLocks noChangeShapeType="1"/>
          </p:cNvSpPr>
          <p:nvPr/>
        </p:nvSpPr>
        <p:spPr bwMode="auto">
          <a:xfrm flipV="1">
            <a:off x="3276600" y="5562600"/>
            <a:ext cx="1752600" cy="0"/>
          </a:xfrm>
          <a:prstGeom prst="line">
            <a:avLst/>
          </a:prstGeom>
          <a:noFill/>
          <a:ln w="38100">
            <a:solidFill>
              <a:srgbClr val="FF99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40973" name="Picture 13" descr="AN592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2800" y="136525"/>
            <a:ext cx="1447800" cy="1206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cover dir="l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05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1000"/>
                                        <p:tgtEl>
                                          <p:spTgt spid="2805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05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1000"/>
                                        <p:tgtEl>
                                          <p:spTgt spid="2805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05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1000"/>
                                        <p:tgtEl>
                                          <p:spTgt spid="2805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0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28057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0578" grpId="0" animBg="1"/>
      <p:bldP spid="280586" grpId="0" animBg="1"/>
      <p:bldP spid="280587" grpId="0" animBg="1"/>
      <p:bldP spid="280588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986" name="Picture 17" descr="bai 88"/>
          <p:cNvPicPr>
            <a:picLocks noChangeAspect="1" noChangeArrowheads="1"/>
          </p:cNvPicPr>
          <p:nvPr/>
        </p:nvPicPr>
        <p:blipFill>
          <a:blip r:embed="rId3">
            <a:lum bright="18000" contrast="12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5613" t="59343" r="-5138" b="11250"/>
          <a:stretch>
            <a:fillRect/>
          </a:stretch>
        </p:blipFill>
        <p:spPr bwMode="auto">
          <a:xfrm>
            <a:off x="2362200" y="2971800"/>
            <a:ext cx="3505200" cy="2901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987" name="Picture 16" descr="bai 88"/>
          <p:cNvPicPr>
            <a:picLocks noChangeAspect="1" noChangeArrowheads="1"/>
          </p:cNvPicPr>
          <p:nvPr/>
        </p:nvPicPr>
        <p:blipFill>
          <a:blip r:embed="rId3">
            <a:lum bright="18000" contrast="12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101" t="59343" r="30951" b="11250"/>
          <a:stretch>
            <a:fillRect/>
          </a:stretch>
        </p:blipFill>
        <p:spPr bwMode="auto">
          <a:xfrm>
            <a:off x="4876800" y="0"/>
            <a:ext cx="3276600" cy="2901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988" name="Picture 15" descr="bai 88"/>
          <p:cNvPicPr>
            <a:picLocks noChangeAspect="1" noChangeArrowheads="1"/>
          </p:cNvPicPr>
          <p:nvPr/>
        </p:nvPicPr>
        <p:blipFill>
          <a:blip r:embed="rId3">
            <a:lum bright="18000" contrast="12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88" t="59343" r="67854" b="11250"/>
          <a:stretch>
            <a:fillRect/>
          </a:stretch>
        </p:blipFill>
        <p:spPr bwMode="auto">
          <a:xfrm>
            <a:off x="304800" y="609600"/>
            <a:ext cx="2212975" cy="2362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989" name="Text Box 6"/>
          <p:cNvSpPr txBox="1">
            <a:spLocks noChangeArrowheads="1"/>
          </p:cNvSpPr>
          <p:nvPr/>
        </p:nvSpPr>
        <p:spPr bwMode="auto">
          <a:xfrm>
            <a:off x="5619750" y="2833688"/>
            <a:ext cx="47244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7200">
                <a:solidFill>
                  <a:schemeClr val="tx1"/>
                </a:solidFill>
                <a:latin typeface=".VnAvant" pitchFamily="34" charset="0"/>
              </a:defRPr>
            </a:lvl1pPr>
            <a:lvl2pPr marL="742950" indent="-285750" eaLnBrk="0" hangingPunct="0">
              <a:defRPr sz="7200">
                <a:solidFill>
                  <a:schemeClr val="tx1"/>
                </a:solidFill>
                <a:latin typeface=".VnAvant" pitchFamily="34" charset="0"/>
              </a:defRPr>
            </a:lvl2pPr>
            <a:lvl3pPr marL="1143000" indent="-228600" eaLnBrk="0" hangingPunct="0">
              <a:defRPr sz="7200">
                <a:solidFill>
                  <a:schemeClr val="tx1"/>
                </a:solidFill>
                <a:latin typeface=".VnAvant" pitchFamily="34" charset="0"/>
              </a:defRPr>
            </a:lvl3pPr>
            <a:lvl4pPr marL="1600200" indent="-228600" eaLnBrk="0" hangingPunct="0">
              <a:defRPr sz="7200">
                <a:solidFill>
                  <a:schemeClr val="tx1"/>
                </a:solidFill>
                <a:latin typeface=".VnAvant" pitchFamily="34" charset="0"/>
              </a:defRPr>
            </a:lvl4pPr>
            <a:lvl5pPr marL="2057400" indent="-228600" eaLnBrk="0" hangingPunct="0">
              <a:defRPr sz="7200">
                <a:solidFill>
                  <a:schemeClr val="tx1"/>
                </a:solidFill>
                <a:latin typeface=".VnAvant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7200">
                <a:solidFill>
                  <a:schemeClr val="tx1"/>
                </a:solidFill>
                <a:latin typeface=".VnAvant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7200">
                <a:solidFill>
                  <a:schemeClr val="tx1"/>
                </a:solidFill>
                <a:latin typeface=".VnAvant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7200">
                <a:solidFill>
                  <a:schemeClr val="tx1"/>
                </a:solidFill>
                <a:latin typeface=".VnAvant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7200">
                <a:solidFill>
                  <a:schemeClr val="tx1"/>
                </a:solidFill>
                <a:latin typeface=".VnAvant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600" b="1">
                <a:solidFill>
                  <a:srgbClr val="0000FF"/>
                </a:solidFill>
              </a:rPr>
              <a:t>t….. lÒu</a:t>
            </a:r>
          </a:p>
        </p:txBody>
      </p:sp>
      <p:sp>
        <p:nvSpPr>
          <p:cNvPr id="41990" name="Line 7"/>
          <p:cNvSpPr>
            <a:spLocks noChangeShapeType="1"/>
          </p:cNvSpPr>
          <p:nvPr/>
        </p:nvSpPr>
        <p:spPr bwMode="auto">
          <a:xfrm flipH="1">
            <a:off x="6019800" y="2895600"/>
            <a:ext cx="76200" cy="7620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991" name="Text Box 8"/>
          <p:cNvSpPr txBox="1">
            <a:spLocks noChangeArrowheads="1"/>
          </p:cNvSpPr>
          <p:nvPr/>
        </p:nvSpPr>
        <p:spPr bwMode="auto">
          <a:xfrm>
            <a:off x="2514600" y="5715000"/>
            <a:ext cx="37338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7200">
                <a:solidFill>
                  <a:schemeClr val="tx1"/>
                </a:solidFill>
                <a:latin typeface=".VnAvant" pitchFamily="34" charset="0"/>
              </a:defRPr>
            </a:lvl1pPr>
            <a:lvl2pPr marL="742950" indent="-285750" eaLnBrk="0" hangingPunct="0">
              <a:defRPr sz="7200">
                <a:solidFill>
                  <a:schemeClr val="tx1"/>
                </a:solidFill>
                <a:latin typeface=".VnAvant" pitchFamily="34" charset="0"/>
              </a:defRPr>
            </a:lvl2pPr>
            <a:lvl3pPr marL="1143000" indent="-228600" eaLnBrk="0" hangingPunct="0">
              <a:defRPr sz="7200">
                <a:solidFill>
                  <a:schemeClr val="tx1"/>
                </a:solidFill>
                <a:latin typeface=".VnAvant" pitchFamily="34" charset="0"/>
              </a:defRPr>
            </a:lvl3pPr>
            <a:lvl4pPr marL="1600200" indent="-228600" eaLnBrk="0" hangingPunct="0">
              <a:defRPr sz="7200">
                <a:solidFill>
                  <a:schemeClr val="tx1"/>
                </a:solidFill>
                <a:latin typeface=".VnAvant" pitchFamily="34" charset="0"/>
              </a:defRPr>
            </a:lvl4pPr>
            <a:lvl5pPr marL="2057400" indent="-228600" eaLnBrk="0" hangingPunct="0">
              <a:defRPr sz="7200">
                <a:solidFill>
                  <a:schemeClr val="tx1"/>
                </a:solidFill>
                <a:latin typeface=".VnAvant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7200">
                <a:solidFill>
                  <a:schemeClr val="tx1"/>
                </a:solidFill>
                <a:latin typeface=".VnAvant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7200">
                <a:solidFill>
                  <a:schemeClr val="tx1"/>
                </a:solidFill>
                <a:latin typeface=".VnAvant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7200">
                <a:solidFill>
                  <a:schemeClr val="tx1"/>
                </a:solidFill>
                <a:latin typeface=".VnAvant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7200">
                <a:solidFill>
                  <a:schemeClr val="tx1"/>
                </a:solidFill>
                <a:latin typeface=".VnAvant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600" b="1">
                <a:solidFill>
                  <a:srgbClr val="0000FF"/>
                </a:solidFill>
              </a:rPr>
              <a:t>chim b×m b….</a:t>
            </a:r>
          </a:p>
        </p:txBody>
      </p:sp>
      <p:sp>
        <p:nvSpPr>
          <p:cNvPr id="41992" name="Text Box 9"/>
          <p:cNvSpPr txBox="1">
            <a:spLocks noChangeArrowheads="1"/>
          </p:cNvSpPr>
          <p:nvPr/>
        </p:nvSpPr>
        <p:spPr bwMode="auto">
          <a:xfrm>
            <a:off x="358775" y="2890838"/>
            <a:ext cx="356235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7200">
                <a:solidFill>
                  <a:schemeClr val="tx1"/>
                </a:solidFill>
                <a:latin typeface=".VnAvant" pitchFamily="34" charset="0"/>
              </a:defRPr>
            </a:lvl1pPr>
            <a:lvl2pPr marL="742950" indent="-285750" eaLnBrk="0" hangingPunct="0">
              <a:defRPr sz="7200">
                <a:solidFill>
                  <a:schemeClr val="tx1"/>
                </a:solidFill>
                <a:latin typeface=".VnAvant" pitchFamily="34" charset="0"/>
              </a:defRPr>
            </a:lvl2pPr>
            <a:lvl3pPr marL="1143000" indent="-228600" eaLnBrk="0" hangingPunct="0">
              <a:defRPr sz="7200">
                <a:solidFill>
                  <a:schemeClr val="tx1"/>
                </a:solidFill>
                <a:latin typeface=".VnAvant" pitchFamily="34" charset="0"/>
              </a:defRPr>
            </a:lvl3pPr>
            <a:lvl4pPr marL="1600200" indent="-228600" eaLnBrk="0" hangingPunct="0">
              <a:defRPr sz="7200">
                <a:solidFill>
                  <a:schemeClr val="tx1"/>
                </a:solidFill>
                <a:latin typeface=".VnAvant" pitchFamily="34" charset="0"/>
              </a:defRPr>
            </a:lvl4pPr>
            <a:lvl5pPr marL="2057400" indent="-228600" eaLnBrk="0" hangingPunct="0">
              <a:defRPr sz="7200">
                <a:solidFill>
                  <a:schemeClr val="tx1"/>
                </a:solidFill>
                <a:latin typeface=".VnAvant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7200">
                <a:solidFill>
                  <a:schemeClr val="tx1"/>
                </a:solidFill>
                <a:latin typeface=".VnAvant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7200">
                <a:solidFill>
                  <a:schemeClr val="tx1"/>
                </a:solidFill>
                <a:latin typeface=".VnAvant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7200">
                <a:solidFill>
                  <a:schemeClr val="tx1"/>
                </a:solidFill>
                <a:latin typeface=".VnAvant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7200">
                <a:solidFill>
                  <a:schemeClr val="tx1"/>
                </a:solidFill>
                <a:latin typeface=".VnAvant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600" b="1">
                <a:solidFill>
                  <a:srgbClr val="0000FF"/>
                </a:solidFill>
              </a:rPr>
              <a:t>kÝnh l…..     </a:t>
            </a:r>
          </a:p>
        </p:txBody>
      </p:sp>
      <p:sp>
        <p:nvSpPr>
          <p:cNvPr id="41993" name="Line 10"/>
          <p:cNvSpPr>
            <a:spLocks noChangeShapeType="1"/>
          </p:cNvSpPr>
          <p:nvPr/>
        </p:nvSpPr>
        <p:spPr bwMode="auto">
          <a:xfrm flipH="1">
            <a:off x="1752600" y="2933700"/>
            <a:ext cx="103188" cy="7620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1611" name="Text Box 11"/>
          <p:cNvSpPr txBox="1">
            <a:spLocks noChangeArrowheads="1"/>
          </p:cNvSpPr>
          <p:nvPr/>
        </p:nvSpPr>
        <p:spPr bwMode="auto">
          <a:xfrm>
            <a:off x="5029200" y="5676900"/>
            <a:ext cx="9144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7200">
                <a:solidFill>
                  <a:schemeClr val="tx1"/>
                </a:solidFill>
                <a:latin typeface=".VnAvant" pitchFamily="34" charset="0"/>
              </a:defRPr>
            </a:lvl1pPr>
            <a:lvl2pPr marL="742950" indent="-285750" eaLnBrk="0" hangingPunct="0">
              <a:defRPr sz="7200">
                <a:solidFill>
                  <a:schemeClr val="tx1"/>
                </a:solidFill>
                <a:latin typeface=".VnAvant" pitchFamily="34" charset="0"/>
              </a:defRPr>
            </a:lvl2pPr>
            <a:lvl3pPr marL="1143000" indent="-228600" eaLnBrk="0" hangingPunct="0">
              <a:defRPr sz="7200">
                <a:solidFill>
                  <a:schemeClr val="tx1"/>
                </a:solidFill>
                <a:latin typeface=".VnAvant" pitchFamily="34" charset="0"/>
              </a:defRPr>
            </a:lvl3pPr>
            <a:lvl4pPr marL="1600200" indent="-228600" eaLnBrk="0" hangingPunct="0">
              <a:defRPr sz="7200">
                <a:solidFill>
                  <a:schemeClr val="tx1"/>
                </a:solidFill>
                <a:latin typeface=".VnAvant" pitchFamily="34" charset="0"/>
              </a:defRPr>
            </a:lvl4pPr>
            <a:lvl5pPr marL="2057400" indent="-228600" eaLnBrk="0" hangingPunct="0">
              <a:defRPr sz="7200">
                <a:solidFill>
                  <a:schemeClr val="tx1"/>
                </a:solidFill>
                <a:latin typeface=".VnAvant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7200">
                <a:solidFill>
                  <a:schemeClr val="tx1"/>
                </a:solidFill>
                <a:latin typeface=".VnAvant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7200">
                <a:solidFill>
                  <a:schemeClr val="tx1"/>
                </a:solidFill>
                <a:latin typeface=".VnAvant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7200">
                <a:solidFill>
                  <a:schemeClr val="tx1"/>
                </a:solidFill>
                <a:latin typeface=".VnAvant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7200">
                <a:solidFill>
                  <a:schemeClr val="tx1"/>
                </a:solidFill>
                <a:latin typeface=".VnAvant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600" b="1">
                <a:solidFill>
                  <a:srgbClr val="FF0000"/>
                </a:solidFill>
              </a:rPr>
              <a:t>ip</a:t>
            </a:r>
          </a:p>
        </p:txBody>
      </p:sp>
      <p:sp>
        <p:nvSpPr>
          <p:cNvPr id="281612" name="Text Box 12"/>
          <p:cNvSpPr txBox="1">
            <a:spLocks noChangeArrowheads="1"/>
          </p:cNvSpPr>
          <p:nvPr/>
        </p:nvSpPr>
        <p:spPr bwMode="auto">
          <a:xfrm>
            <a:off x="5772150" y="2819400"/>
            <a:ext cx="9144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7200">
                <a:solidFill>
                  <a:schemeClr val="tx1"/>
                </a:solidFill>
                <a:latin typeface=".VnAvant" pitchFamily="34" charset="0"/>
              </a:defRPr>
            </a:lvl1pPr>
            <a:lvl2pPr marL="742950" indent="-285750" eaLnBrk="0" hangingPunct="0">
              <a:defRPr sz="7200">
                <a:solidFill>
                  <a:schemeClr val="tx1"/>
                </a:solidFill>
                <a:latin typeface=".VnAvant" pitchFamily="34" charset="0"/>
              </a:defRPr>
            </a:lvl2pPr>
            <a:lvl3pPr marL="1143000" indent="-228600" eaLnBrk="0" hangingPunct="0">
              <a:defRPr sz="7200">
                <a:solidFill>
                  <a:schemeClr val="tx1"/>
                </a:solidFill>
                <a:latin typeface=".VnAvant" pitchFamily="34" charset="0"/>
              </a:defRPr>
            </a:lvl3pPr>
            <a:lvl4pPr marL="1600200" indent="-228600" eaLnBrk="0" hangingPunct="0">
              <a:defRPr sz="7200">
                <a:solidFill>
                  <a:schemeClr val="tx1"/>
                </a:solidFill>
                <a:latin typeface=".VnAvant" pitchFamily="34" charset="0"/>
              </a:defRPr>
            </a:lvl4pPr>
            <a:lvl5pPr marL="2057400" indent="-228600" eaLnBrk="0" hangingPunct="0">
              <a:defRPr sz="7200">
                <a:solidFill>
                  <a:schemeClr val="tx1"/>
                </a:solidFill>
                <a:latin typeface=".VnAvant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7200">
                <a:solidFill>
                  <a:schemeClr val="tx1"/>
                </a:solidFill>
                <a:latin typeface=".VnAvant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7200">
                <a:solidFill>
                  <a:schemeClr val="tx1"/>
                </a:solidFill>
                <a:latin typeface=".VnAvant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7200">
                <a:solidFill>
                  <a:schemeClr val="tx1"/>
                </a:solidFill>
                <a:latin typeface=".VnAvant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7200">
                <a:solidFill>
                  <a:schemeClr val="tx1"/>
                </a:solidFill>
                <a:latin typeface=".VnAvant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600" b="1">
                <a:solidFill>
                  <a:srgbClr val="FF0000"/>
                </a:solidFill>
              </a:rPr>
              <a:t>up</a:t>
            </a:r>
          </a:p>
        </p:txBody>
      </p:sp>
      <p:sp>
        <p:nvSpPr>
          <p:cNvPr id="41996" name="Text Box 13"/>
          <p:cNvSpPr txBox="1">
            <a:spLocks noChangeArrowheads="1"/>
          </p:cNvSpPr>
          <p:nvPr/>
        </p:nvSpPr>
        <p:spPr bwMode="auto">
          <a:xfrm>
            <a:off x="3124200" y="0"/>
            <a:ext cx="34290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7200">
                <a:solidFill>
                  <a:schemeClr val="tx1"/>
                </a:solidFill>
                <a:latin typeface=".VnAvant" pitchFamily="34" charset="0"/>
              </a:defRPr>
            </a:lvl1pPr>
            <a:lvl2pPr marL="742950" indent="-285750" eaLnBrk="0" hangingPunct="0">
              <a:defRPr sz="7200">
                <a:solidFill>
                  <a:schemeClr val="tx1"/>
                </a:solidFill>
                <a:latin typeface=".VnAvant" pitchFamily="34" charset="0"/>
              </a:defRPr>
            </a:lvl2pPr>
            <a:lvl3pPr marL="1143000" indent="-228600" eaLnBrk="0" hangingPunct="0">
              <a:defRPr sz="7200">
                <a:solidFill>
                  <a:schemeClr val="tx1"/>
                </a:solidFill>
                <a:latin typeface=".VnAvant" pitchFamily="34" charset="0"/>
              </a:defRPr>
            </a:lvl3pPr>
            <a:lvl4pPr marL="1600200" indent="-228600" eaLnBrk="0" hangingPunct="0">
              <a:defRPr sz="7200">
                <a:solidFill>
                  <a:schemeClr val="tx1"/>
                </a:solidFill>
                <a:latin typeface=".VnAvant" pitchFamily="34" charset="0"/>
              </a:defRPr>
            </a:lvl4pPr>
            <a:lvl5pPr marL="2057400" indent="-228600" eaLnBrk="0" hangingPunct="0">
              <a:defRPr sz="7200">
                <a:solidFill>
                  <a:schemeClr val="tx1"/>
                </a:solidFill>
                <a:latin typeface=".VnAvant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7200">
                <a:solidFill>
                  <a:schemeClr val="tx1"/>
                </a:solidFill>
                <a:latin typeface=".VnAvant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7200">
                <a:solidFill>
                  <a:schemeClr val="tx1"/>
                </a:solidFill>
                <a:latin typeface=".VnAvant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7200">
                <a:solidFill>
                  <a:schemeClr val="tx1"/>
                </a:solidFill>
                <a:latin typeface=".VnAvant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7200">
                <a:solidFill>
                  <a:schemeClr val="tx1"/>
                </a:solidFill>
                <a:latin typeface=".VnAvant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600" b="1">
                <a:solidFill>
                  <a:srgbClr val="FF0000"/>
                </a:solidFill>
              </a:rPr>
              <a:t>ip</a:t>
            </a:r>
            <a:r>
              <a:rPr lang="en-US" sz="3600" b="1">
                <a:solidFill>
                  <a:srgbClr val="0000FF"/>
                </a:solidFill>
              </a:rPr>
              <a:t> hay </a:t>
            </a:r>
            <a:r>
              <a:rPr lang="en-US" sz="3600" b="1">
                <a:solidFill>
                  <a:srgbClr val="FF0000"/>
                </a:solidFill>
              </a:rPr>
              <a:t>up</a:t>
            </a:r>
            <a:r>
              <a:rPr lang="en-US" sz="3600" b="1">
                <a:solidFill>
                  <a:srgbClr val="0000FF"/>
                </a:solidFill>
              </a:rPr>
              <a:t>?  </a:t>
            </a:r>
            <a:endParaRPr lang="en-US" sz="3600">
              <a:solidFill>
                <a:srgbClr val="0000FF"/>
              </a:solidFill>
            </a:endParaRPr>
          </a:p>
        </p:txBody>
      </p:sp>
      <p:sp>
        <p:nvSpPr>
          <p:cNvPr id="41997" name="Text Box 14"/>
          <p:cNvSpPr txBox="1">
            <a:spLocks noChangeArrowheads="1"/>
          </p:cNvSpPr>
          <p:nvPr/>
        </p:nvSpPr>
        <p:spPr bwMode="auto">
          <a:xfrm>
            <a:off x="5029200" y="5867400"/>
            <a:ext cx="3810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7200">
                <a:solidFill>
                  <a:schemeClr val="tx1"/>
                </a:solidFill>
                <a:latin typeface=".VnAvant" pitchFamily="34" charset="0"/>
              </a:defRPr>
            </a:lvl1pPr>
            <a:lvl2pPr marL="742950" indent="-285750" eaLnBrk="0" hangingPunct="0">
              <a:defRPr sz="7200">
                <a:solidFill>
                  <a:schemeClr val="tx1"/>
                </a:solidFill>
                <a:latin typeface=".VnAvant" pitchFamily="34" charset="0"/>
              </a:defRPr>
            </a:lvl2pPr>
            <a:lvl3pPr marL="1143000" indent="-228600" eaLnBrk="0" hangingPunct="0">
              <a:defRPr sz="7200">
                <a:solidFill>
                  <a:schemeClr val="tx1"/>
                </a:solidFill>
                <a:latin typeface=".VnAvant" pitchFamily="34" charset="0"/>
              </a:defRPr>
            </a:lvl3pPr>
            <a:lvl4pPr marL="1600200" indent="-228600" eaLnBrk="0" hangingPunct="0">
              <a:defRPr sz="7200">
                <a:solidFill>
                  <a:schemeClr val="tx1"/>
                </a:solidFill>
                <a:latin typeface=".VnAvant" pitchFamily="34" charset="0"/>
              </a:defRPr>
            </a:lvl4pPr>
            <a:lvl5pPr marL="2057400" indent="-228600" eaLnBrk="0" hangingPunct="0">
              <a:defRPr sz="7200">
                <a:solidFill>
                  <a:schemeClr val="tx1"/>
                </a:solidFill>
                <a:latin typeface=".VnAvant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7200">
                <a:solidFill>
                  <a:schemeClr val="tx1"/>
                </a:solidFill>
                <a:latin typeface=".VnAvant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7200">
                <a:solidFill>
                  <a:schemeClr val="tx1"/>
                </a:solidFill>
                <a:latin typeface=".VnAvant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7200">
                <a:solidFill>
                  <a:schemeClr val="tx1"/>
                </a:solidFill>
                <a:latin typeface=".VnAvant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7200">
                <a:solidFill>
                  <a:schemeClr val="tx1"/>
                </a:solidFill>
                <a:latin typeface=".VnAvant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600" b="1">
                <a:solidFill>
                  <a:srgbClr val="0000FF"/>
                </a:solidFill>
              </a:rPr>
              <a:t>.</a:t>
            </a:r>
          </a:p>
        </p:txBody>
      </p:sp>
      <p:sp>
        <p:nvSpPr>
          <p:cNvPr id="15" name="Text Box 12"/>
          <p:cNvSpPr txBox="1">
            <a:spLocks noChangeArrowheads="1"/>
          </p:cNvSpPr>
          <p:nvPr/>
        </p:nvSpPr>
        <p:spPr bwMode="auto">
          <a:xfrm>
            <a:off x="1514475" y="2887663"/>
            <a:ext cx="9144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7200">
                <a:solidFill>
                  <a:schemeClr val="tx1"/>
                </a:solidFill>
                <a:latin typeface=".VnAvant" pitchFamily="34" charset="0"/>
              </a:defRPr>
            </a:lvl1pPr>
            <a:lvl2pPr marL="742950" indent="-285750" eaLnBrk="0" hangingPunct="0">
              <a:defRPr sz="7200">
                <a:solidFill>
                  <a:schemeClr val="tx1"/>
                </a:solidFill>
                <a:latin typeface=".VnAvant" pitchFamily="34" charset="0"/>
              </a:defRPr>
            </a:lvl2pPr>
            <a:lvl3pPr marL="1143000" indent="-228600" eaLnBrk="0" hangingPunct="0">
              <a:defRPr sz="7200">
                <a:solidFill>
                  <a:schemeClr val="tx1"/>
                </a:solidFill>
                <a:latin typeface=".VnAvant" pitchFamily="34" charset="0"/>
              </a:defRPr>
            </a:lvl3pPr>
            <a:lvl4pPr marL="1600200" indent="-228600" eaLnBrk="0" hangingPunct="0">
              <a:defRPr sz="7200">
                <a:solidFill>
                  <a:schemeClr val="tx1"/>
                </a:solidFill>
                <a:latin typeface=".VnAvant" pitchFamily="34" charset="0"/>
              </a:defRPr>
            </a:lvl4pPr>
            <a:lvl5pPr marL="2057400" indent="-228600" eaLnBrk="0" hangingPunct="0">
              <a:defRPr sz="7200">
                <a:solidFill>
                  <a:schemeClr val="tx1"/>
                </a:solidFill>
                <a:latin typeface=".VnAvant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7200">
                <a:solidFill>
                  <a:schemeClr val="tx1"/>
                </a:solidFill>
                <a:latin typeface=".VnAvant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7200">
                <a:solidFill>
                  <a:schemeClr val="tx1"/>
                </a:solidFill>
                <a:latin typeface=".VnAvant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7200">
                <a:solidFill>
                  <a:schemeClr val="tx1"/>
                </a:solidFill>
                <a:latin typeface=".VnAvant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7200">
                <a:solidFill>
                  <a:schemeClr val="tx1"/>
                </a:solidFill>
                <a:latin typeface=".VnAvant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600" b="1">
                <a:solidFill>
                  <a:srgbClr val="FF0000"/>
                </a:solidFill>
              </a:rPr>
              <a:t>up</a:t>
            </a:r>
          </a:p>
        </p:txBody>
      </p:sp>
    </p:spTree>
  </p:cSld>
  <p:clrMapOvr>
    <a:masterClrMapping/>
  </p:clrMapOvr>
  <p:transition>
    <p:blind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6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8161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6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816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816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1611" grpId="0"/>
      <p:bldP spid="281612" grpId="0"/>
      <p:bldP spid="15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2626" name="AutoShape 2"/>
          <p:cNvSpPr>
            <a:spLocks noChangeArrowheads="1"/>
          </p:cNvSpPr>
          <p:nvPr/>
        </p:nvSpPr>
        <p:spPr bwMode="auto">
          <a:xfrm>
            <a:off x="2339975" y="1557338"/>
            <a:ext cx="6048375" cy="2592387"/>
          </a:xfrm>
          <a:prstGeom prst="cloudCallout">
            <a:avLst>
              <a:gd name="adj1" fmla="val -63282"/>
              <a:gd name="adj2" fmla="val 66532"/>
            </a:avLst>
          </a:prstGeom>
          <a:solidFill>
            <a:srgbClr val="00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 eaLnBrk="0" hangingPunct="0"/>
            <a:r>
              <a:rPr lang="en-US" sz="4400">
                <a:solidFill>
                  <a:srgbClr val="FFFF00"/>
                </a:solidFill>
                <a:latin typeface=".VnArial" pitchFamily="34" charset="0"/>
              </a:rPr>
              <a:t>T¹m biÖt!</a:t>
            </a:r>
          </a:p>
          <a:p>
            <a:pPr algn="ctr" eaLnBrk="0" hangingPunct="0"/>
            <a:r>
              <a:rPr lang="en-US" sz="4400">
                <a:solidFill>
                  <a:srgbClr val="FFFF00"/>
                </a:solidFill>
                <a:latin typeface=".VnArial" pitchFamily="34" charset="0"/>
              </a:rPr>
              <a:t>Bye! Bye!</a:t>
            </a:r>
          </a:p>
        </p:txBody>
      </p:sp>
      <p:pic>
        <p:nvPicPr>
          <p:cNvPr id="282627" name="Picture 3" descr="36_1_3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5038" y="728663"/>
            <a:ext cx="1906587" cy="1871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82628" name="Picture 4" descr="!DANC_CL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7675" y="1304925"/>
            <a:ext cx="4572000" cy="435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82629" name="Picture 5" descr="5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550" y="4365625"/>
            <a:ext cx="1042988" cy="1476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26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826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8262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826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2826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26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0" fill="hold"/>
                                        <p:tgtEl>
                                          <p:spTgt spid="2826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0" fill="hold"/>
                                        <p:tgtEl>
                                          <p:spTgt spid="2826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16" presetID="3" presetClass="exit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7" dur="500"/>
                                        <p:tgtEl>
                                          <p:spTgt spid="2826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26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id="20" presetID="3" presetClass="exit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1" dur="500"/>
                                        <p:tgtEl>
                                          <p:spTgt spid="2826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26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24" presetID="6" presetClass="emph" presetSubtype="0" repeatCount="3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5" dur="2000" fill="hold"/>
                                        <p:tgtEl>
                                          <p:spTgt spid="2826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12000"/>
                            </p:stCondLst>
                            <p:childTnLst>
                              <p:par>
                                <p:cTn id="27" presetID="46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938 -0.20384 C -0.00399 -0.43102 0.16407 -0.62746 0.38941 -0.64109 C 0.60487 -0.65796 0.80643 -0.50566 0.8198 -0.28496 C 0.83681 -0.08204 0.69549 0.10816 0.49341 0.12156 C 0.30886 0.13173 0.13369 0.00624 0.12032 -0.18327 C 0.10695 -0.35614 0.22483 -0.5193 0.39584 -0.5327 C 0.55417 -0.54264 0.70244 -0.43749 0.71233 -0.27848 C 0.72223 -0.13612 0.6283 0.00277 0.48698 0.00971 C 0.35903 0.01987 0.2382 -0.06148 0.22778 -0.1902 C 0.22136 -0.30552 0.29202 -0.41738 0.40296 -0.42385 C 0.50035 -0.43102 0.59792 -0.36977 0.60487 -0.27155 C 0.61129 -0.18674 0.56112 -0.10562 0.48004 -0.09845 C 0.41285 -0.09198 0.34219 -0.12896 0.33872 -0.19667 C 0.3323 -0.25145 0.35903 -0.30922 0.40938 -0.31569 C 0.45 -0.31569 0.49046 -0.30206 0.49688 -0.26508 C 0.50035 -0.24081 0.49341 -0.21724 0.47344 -0.2073 C 0.46355 -0.20384 0.45643 -0.20384 0.44671 -0.2073 " pathEditMode="relative" rAng="0" ptsTypes="fffffffffffffffff">
                                      <p:cBhvr>
                                        <p:cTn id="28" dur="2000" fill="hold"/>
                                        <p:tgtEl>
                                          <p:spTgt spid="2826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0694" y="-593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14000"/>
                            </p:stCondLst>
                            <p:childTnLst>
                              <p:par>
                                <p:cTn id="30" presetID="56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4467 -0.2073 L 0.97812 -0.67899 " pathEditMode="relative" rAng="0" ptsTypes="AA">
                                      <p:cBhvr>
                                        <p:cTn id="31" dur="2000" fill="hold"/>
                                        <p:tgtEl>
                                          <p:spTgt spid="2826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6563" y="-2359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98" name="Group 50"/>
          <p:cNvGrpSpPr>
            <a:grpSpLocks/>
          </p:cNvGrpSpPr>
          <p:nvPr/>
        </p:nvGrpSpPr>
        <p:grpSpPr bwMode="auto">
          <a:xfrm>
            <a:off x="193675" y="1905000"/>
            <a:ext cx="9483725" cy="3109913"/>
            <a:chOff x="266" y="2716"/>
            <a:chExt cx="5974" cy="1959"/>
          </a:xfrm>
        </p:grpSpPr>
        <p:sp>
          <p:nvSpPr>
            <p:cNvPr id="4099" name="Text Box 36"/>
            <p:cNvSpPr txBox="1">
              <a:spLocks noChangeArrowheads="1"/>
            </p:cNvSpPr>
            <p:nvPr/>
          </p:nvSpPr>
          <p:spPr bwMode="auto">
            <a:xfrm>
              <a:off x="384" y="2752"/>
              <a:ext cx="2688" cy="51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7200">
                  <a:solidFill>
                    <a:schemeClr val="tx1"/>
                  </a:solidFill>
                  <a:latin typeface=".VnAvant" pitchFamily="34" charset="0"/>
                </a:defRPr>
              </a:lvl1pPr>
              <a:lvl2pPr marL="742950" indent="-285750" eaLnBrk="0" hangingPunct="0">
                <a:defRPr sz="7200">
                  <a:solidFill>
                    <a:schemeClr val="tx1"/>
                  </a:solidFill>
                  <a:latin typeface=".VnAvant" pitchFamily="34" charset="0"/>
                </a:defRPr>
              </a:lvl2pPr>
              <a:lvl3pPr marL="1143000" indent="-228600" eaLnBrk="0" hangingPunct="0">
                <a:defRPr sz="7200">
                  <a:solidFill>
                    <a:schemeClr val="tx1"/>
                  </a:solidFill>
                  <a:latin typeface=".VnAvant" pitchFamily="34" charset="0"/>
                </a:defRPr>
              </a:lvl3pPr>
              <a:lvl4pPr marL="1600200" indent="-228600" eaLnBrk="0" hangingPunct="0">
                <a:defRPr sz="7200">
                  <a:solidFill>
                    <a:schemeClr val="tx1"/>
                  </a:solidFill>
                  <a:latin typeface=".VnAvant" pitchFamily="34" charset="0"/>
                </a:defRPr>
              </a:lvl4pPr>
              <a:lvl5pPr marL="2057400" indent="-228600" eaLnBrk="0" hangingPunct="0">
                <a:defRPr sz="7200">
                  <a:solidFill>
                    <a:schemeClr val="tx1"/>
                  </a:solidFill>
                  <a:latin typeface=".VnAvant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7200">
                  <a:solidFill>
                    <a:schemeClr val="tx1"/>
                  </a:solidFill>
                  <a:latin typeface=".VnAvant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7200">
                  <a:solidFill>
                    <a:schemeClr val="tx1"/>
                  </a:solidFill>
                  <a:latin typeface=".VnAvant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7200">
                  <a:solidFill>
                    <a:schemeClr val="tx1"/>
                  </a:solidFill>
                  <a:latin typeface=".VnAvant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7200">
                  <a:solidFill>
                    <a:schemeClr val="tx1"/>
                  </a:solidFill>
                  <a:latin typeface=".VnAvant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4800" b="1">
                  <a:solidFill>
                    <a:srgbClr val="0066FF"/>
                  </a:solidFill>
                </a:rPr>
                <a:t>lÔ phÐp </a:t>
              </a:r>
            </a:p>
          </p:txBody>
        </p:sp>
        <p:sp>
          <p:nvSpPr>
            <p:cNvPr id="4100" name="Text Box 37"/>
            <p:cNvSpPr txBox="1">
              <a:spLocks noChangeArrowheads="1"/>
            </p:cNvSpPr>
            <p:nvPr/>
          </p:nvSpPr>
          <p:spPr bwMode="auto">
            <a:xfrm>
              <a:off x="266" y="4156"/>
              <a:ext cx="2784" cy="51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7200">
                  <a:solidFill>
                    <a:schemeClr val="tx1"/>
                  </a:solidFill>
                  <a:latin typeface=".VnAvant" pitchFamily="34" charset="0"/>
                </a:defRPr>
              </a:lvl1pPr>
              <a:lvl2pPr marL="742950" indent="-285750" eaLnBrk="0" hangingPunct="0">
                <a:defRPr sz="7200">
                  <a:solidFill>
                    <a:schemeClr val="tx1"/>
                  </a:solidFill>
                  <a:latin typeface=".VnAvant" pitchFamily="34" charset="0"/>
                </a:defRPr>
              </a:lvl2pPr>
              <a:lvl3pPr marL="1143000" indent="-228600" eaLnBrk="0" hangingPunct="0">
                <a:defRPr sz="7200">
                  <a:solidFill>
                    <a:schemeClr val="tx1"/>
                  </a:solidFill>
                  <a:latin typeface=".VnAvant" pitchFamily="34" charset="0"/>
                </a:defRPr>
              </a:lvl3pPr>
              <a:lvl4pPr marL="1600200" indent="-228600" eaLnBrk="0" hangingPunct="0">
                <a:defRPr sz="7200">
                  <a:solidFill>
                    <a:schemeClr val="tx1"/>
                  </a:solidFill>
                  <a:latin typeface=".VnAvant" pitchFamily="34" charset="0"/>
                </a:defRPr>
              </a:lvl4pPr>
              <a:lvl5pPr marL="2057400" indent="-228600" eaLnBrk="0" hangingPunct="0">
                <a:defRPr sz="7200">
                  <a:solidFill>
                    <a:schemeClr val="tx1"/>
                  </a:solidFill>
                  <a:latin typeface=".VnAvant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7200">
                  <a:solidFill>
                    <a:schemeClr val="tx1"/>
                  </a:solidFill>
                  <a:latin typeface=".VnAvant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7200">
                  <a:solidFill>
                    <a:schemeClr val="tx1"/>
                  </a:solidFill>
                  <a:latin typeface=".VnAvant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7200">
                  <a:solidFill>
                    <a:schemeClr val="tx1"/>
                  </a:solidFill>
                  <a:latin typeface=".VnAvant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7200">
                  <a:solidFill>
                    <a:schemeClr val="tx1"/>
                  </a:solidFill>
                  <a:latin typeface=".VnAvant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4800" b="1">
                  <a:solidFill>
                    <a:srgbClr val="0066FF"/>
                  </a:solidFill>
                </a:rPr>
                <a:t>xinh ®Ñp </a:t>
              </a:r>
              <a:r>
                <a:rPr lang="en-US" sz="4800">
                  <a:solidFill>
                    <a:srgbClr val="0066FF"/>
                  </a:solidFill>
                </a:rPr>
                <a:t>       </a:t>
              </a:r>
            </a:p>
          </p:txBody>
        </p:sp>
        <p:sp>
          <p:nvSpPr>
            <p:cNvPr id="4101" name="Text Box 38"/>
            <p:cNvSpPr txBox="1">
              <a:spLocks noChangeArrowheads="1"/>
            </p:cNvSpPr>
            <p:nvPr/>
          </p:nvSpPr>
          <p:spPr bwMode="auto">
            <a:xfrm>
              <a:off x="3216" y="2716"/>
              <a:ext cx="3024" cy="51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7200">
                  <a:solidFill>
                    <a:schemeClr val="tx1"/>
                  </a:solidFill>
                  <a:latin typeface=".VnAvant" pitchFamily="34" charset="0"/>
                </a:defRPr>
              </a:lvl1pPr>
              <a:lvl2pPr marL="742950" indent="-285750" eaLnBrk="0" hangingPunct="0">
                <a:defRPr sz="7200">
                  <a:solidFill>
                    <a:schemeClr val="tx1"/>
                  </a:solidFill>
                  <a:latin typeface=".VnAvant" pitchFamily="34" charset="0"/>
                </a:defRPr>
              </a:lvl2pPr>
              <a:lvl3pPr marL="1143000" indent="-228600" eaLnBrk="0" hangingPunct="0">
                <a:defRPr sz="7200">
                  <a:solidFill>
                    <a:schemeClr val="tx1"/>
                  </a:solidFill>
                  <a:latin typeface=".VnAvant" pitchFamily="34" charset="0"/>
                </a:defRPr>
              </a:lvl3pPr>
              <a:lvl4pPr marL="1600200" indent="-228600" eaLnBrk="0" hangingPunct="0">
                <a:defRPr sz="7200">
                  <a:solidFill>
                    <a:schemeClr val="tx1"/>
                  </a:solidFill>
                  <a:latin typeface=".VnAvant" pitchFamily="34" charset="0"/>
                </a:defRPr>
              </a:lvl4pPr>
              <a:lvl5pPr marL="2057400" indent="-228600" eaLnBrk="0" hangingPunct="0">
                <a:defRPr sz="7200">
                  <a:solidFill>
                    <a:schemeClr val="tx1"/>
                  </a:solidFill>
                  <a:latin typeface=".VnAvant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7200">
                  <a:solidFill>
                    <a:schemeClr val="tx1"/>
                  </a:solidFill>
                  <a:latin typeface=".VnAvant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7200">
                  <a:solidFill>
                    <a:schemeClr val="tx1"/>
                  </a:solidFill>
                  <a:latin typeface=".VnAvant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7200">
                  <a:solidFill>
                    <a:schemeClr val="tx1"/>
                  </a:solidFill>
                  <a:latin typeface=".VnAvant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7200">
                  <a:solidFill>
                    <a:schemeClr val="tx1"/>
                  </a:solidFill>
                  <a:latin typeface=".VnAvant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4800" b="1">
                  <a:solidFill>
                    <a:srgbClr val="0066FF"/>
                  </a:solidFill>
                </a:rPr>
                <a:t>g¹o nÕp</a:t>
              </a:r>
            </a:p>
          </p:txBody>
        </p:sp>
        <p:sp>
          <p:nvSpPr>
            <p:cNvPr id="4102" name="Text Box 39"/>
            <p:cNvSpPr txBox="1">
              <a:spLocks noChangeArrowheads="1"/>
            </p:cNvSpPr>
            <p:nvPr/>
          </p:nvSpPr>
          <p:spPr bwMode="auto">
            <a:xfrm>
              <a:off x="3050" y="4156"/>
              <a:ext cx="2208" cy="51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7200">
                  <a:solidFill>
                    <a:schemeClr val="tx1"/>
                  </a:solidFill>
                  <a:latin typeface=".VnAvant" pitchFamily="34" charset="0"/>
                </a:defRPr>
              </a:lvl1pPr>
              <a:lvl2pPr marL="742950" indent="-285750" eaLnBrk="0" hangingPunct="0">
                <a:defRPr sz="7200">
                  <a:solidFill>
                    <a:schemeClr val="tx1"/>
                  </a:solidFill>
                  <a:latin typeface=".VnAvant" pitchFamily="34" charset="0"/>
                </a:defRPr>
              </a:lvl2pPr>
              <a:lvl3pPr marL="1143000" indent="-228600" eaLnBrk="0" hangingPunct="0">
                <a:defRPr sz="7200">
                  <a:solidFill>
                    <a:schemeClr val="tx1"/>
                  </a:solidFill>
                  <a:latin typeface=".VnAvant" pitchFamily="34" charset="0"/>
                </a:defRPr>
              </a:lvl3pPr>
              <a:lvl4pPr marL="1600200" indent="-228600" eaLnBrk="0" hangingPunct="0">
                <a:defRPr sz="7200">
                  <a:solidFill>
                    <a:schemeClr val="tx1"/>
                  </a:solidFill>
                  <a:latin typeface=".VnAvant" pitchFamily="34" charset="0"/>
                </a:defRPr>
              </a:lvl4pPr>
              <a:lvl5pPr marL="2057400" indent="-228600" eaLnBrk="0" hangingPunct="0">
                <a:defRPr sz="7200">
                  <a:solidFill>
                    <a:schemeClr val="tx1"/>
                  </a:solidFill>
                  <a:latin typeface=".VnAvant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7200">
                  <a:solidFill>
                    <a:schemeClr val="tx1"/>
                  </a:solidFill>
                  <a:latin typeface=".VnAvant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7200">
                  <a:solidFill>
                    <a:schemeClr val="tx1"/>
                  </a:solidFill>
                  <a:latin typeface=".VnAvant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7200">
                  <a:solidFill>
                    <a:schemeClr val="tx1"/>
                  </a:solidFill>
                  <a:latin typeface=".VnAvant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7200">
                  <a:solidFill>
                    <a:schemeClr val="tx1"/>
                  </a:solidFill>
                  <a:latin typeface=".VnAvant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4800" b="1">
                  <a:solidFill>
                    <a:srgbClr val="0066FF"/>
                  </a:solidFill>
                </a:rPr>
                <a:t>bÕp löa</a:t>
              </a:r>
              <a:r>
                <a:rPr lang="en-US" sz="4800">
                  <a:solidFill>
                    <a:srgbClr val="0066FF"/>
                  </a:solidFill>
                </a:rPr>
                <a:t>       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600200"/>
            <a:ext cx="8686800" cy="4525963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8000" b="1" smtClean="0">
                <a:solidFill>
                  <a:srgbClr val="FF0000"/>
                </a:solidFill>
                <a:latin typeface=".VnAvant" pitchFamily="34" charset="0"/>
              </a:rPr>
              <a:t>          ip</a:t>
            </a:r>
          </a:p>
          <a:p>
            <a:pPr eaLnBrk="1" hangingPunct="1">
              <a:buFontTx/>
              <a:buNone/>
            </a:pPr>
            <a:r>
              <a:rPr lang="en-US" sz="8000" b="1" smtClean="0">
                <a:latin typeface=".VnAvant" pitchFamily="34" charset="0"/>
              </a:rPr>
              <a:t>      nh</a:t>
            </a:r>
            <a:r>
              <a:rPr lang="en-US" sz="8000" b="1" smtClean="0">
                <a:solidFill>
                  <a:srgbClr val="FF0000"/>
                </a:solidFill>
                <a:latin typeface=".VnAvant" pitchFamily="34" charset="0"/>
              </a:rPr>
              <a:t>Þp</a:t>
            </a:r>
            <a:endParaRPr lang="en-US" sz="8000" b="1" smtClean="0">
              <a:latin typeface=".VnAvant" pitchFamily="34" charset="0"/>
            </a:endParaRPr>
          </a:p>
        </p:txBody>
      </p:sp>
      <p:sp>
        <p:nvSpPr>
          <p:cNvPr id="69637" name="Rectangle 5"/>
          <p:cNvSpPr>
            <a:spLocks noChangeArrowheads="1"/>
          </p:cNvSpPr>
          <p:nvPr/>
        </p:nvSpPr>
        <p:spPr bwMode="auto">
          <a:xfrm>
            <a:off x="157163" y="4724400"/>
            <a:ext cx="7462837" cy="1311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sz="8000" b="1">
                <a:solidFill>
                  <a:schemeClr val="tx2"/>
                </a:solidFill>
              </a:rPr>
              <a:t>b¾t nhÞp</a:t>
            </a:r>
          </a:p>
        </p:txBody>
      </p:sp>
      <p:pic>
        <p:nvPicPr>
          <p:cNvPr id="69644" name="Picture 12" descr="48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1600" y="914400"/>
            <a:ext cx="3962400" cy="571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96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96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7" dur="2000"/>
                                        <p:tgtEl>
                                          <p:spTgt spid="696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96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96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696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696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447800" y="2590800"/>
            <a:ext cx="2286000" cy="11430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6600" b="1" smtClean="0">
                <a:latin typeface=".VnAvant" pitchFamily="34" charset="0"/>
              </a:rPr>
              <a:t>nh</a:t>
            </a:r>
            <a:r>
              <a:rPr lang="en-US" sz="6600" b="1" smtClean="0">
                <a:solidFill>
                  <a:srgbClr val="FF0000"/>
                </a:solidFill>
                <a:latin typeface=".VnAvant" pitchFamily="34" charset="0"/>
              </a:rPr>
              <a:t>Þp</a:t>
            </a:r>
            <a:endParaRPr lang="en-US" sz="6600" b="1" smtClean="0">
              <a:latin typeface=".VnAvant" pitchFamily="34" charset="0"/>
            </a:endParaRPr>
          </a:p>
        </p:txBody>
      </p:sp>
      <p:sp>
        <p:nvSpPr>
          <p:cNvPr id="8195" name="Rectangle 4"/>
          <p:cNvSpPr>
            <a:spLocks noChangeArrowheads="1"/>
          </p:cNvSpPr>
          <p:nvPr/>
        </p:nvSpPr>
        <p:spPr bwMode="auto">
          <a:xfrm>
            <a:off x="152400" y="5759450"/>
            <a:ext cx="3805238" cy="1098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sz="6600" b="1">
                <a:solidFill>
                  <a:schemeClr val="tx2"/>
                </a:solidFill>
              </a:rPr>
              <a:t>b¾t nhÞp</a:t>
            </a:r>
          </a:p>
        </p:txBody>
      </p:sp>
      <p:pic>
        <p:nvPicPr>
          <p:cNvPr id="8196" name="Picture 5" descr="48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3733800"/>
            <a:ext cx="1447800" cy="205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197" name="Rectangle 6"/>
          <p:cNvSpPr>
            <a:spLocks noChangeArrowheads="1"/>
          </p:cNvSpPr>
          <p:nvPr/>
        </p:nvSpPr>
        <p:spPr bwMode="auto">
          <a:xfrm>
            <a:off x="2514600" y="1524000"/>
            <a:ext cx="939800" cy="1098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>
              <a:spcBef>
                <a:spcPct val="20000"/>
              </a:spcBef>
            </a:pPr>
            <a:r>
              <a:rPr lang="en-US" sz="6600" b="1">
                <a:solidFill>
                  <a:srgbClr val="FF0000"/>
                </a:solidFill>
              </a:rPr>
              <a:t>ip</a:t>
            </a:r>
          </a:p>
        </p:txBody>
      </p:sp>
      <p:sp>
        <p:nvSpPr>
          <p:cNvPr id="265223" name="Rectangle 7"/>
          <p:cNvSpPr>
            <a:spLocks noChangeArrowheads="1"/>
          </p:cNvSpPr>
          <p:nvPr/>
        </p:nvSpPr>
        <p:spPr bwMode="auto">
          <a:xfrm>
            <a:off x="5638800" y="1600200"/>
            <a:ext cx="1241425" cy="998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>
              <a:lnSpc>
                <a:spcPct val="90000"/>
              </a:lnSpc>
              <a:spcBef>
                <a:spcPct val="20000"/>
              </a:spcBef>
            </a:pPr>
            <a:r>
              <a:rPr lang="en-US" sz="6600" b="1">
                <a:solidFill>
                  <a:srgbClr val="FF0000"/>
                </a:solidFill>
              </a:rPr>
              <a:t>up</a:t>
            </a:r>
          </a:p>
        </p:txBody>
      </p:sp>
      <p:sp>
        <p:nvSpPr>
          <p:cNvPr id="265224" name="Rectangle 8"/>
          <p:cNvSpPr>
            <a:spLocks noChangeArrowheads="1"/>
          </p:cNvSpPr>
          <p:nvPr/>
        </p:nvSpPr>
        <p:spPr bwMode="auto">
          <a:xfrm>
            <a:off x="5181600" y="2514600"/>
            <a:ext cx="1795463" cy="1098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6600" b="1"/>
              <a:t>b</a:t>
            </a:r>
            <a:r>
              <a:rPr lang="en-US" sz="6600" b="1">
                <a:solidFill>
                  <a:srgbClr val="FF0000"/>
                </a:solidFill>
              </a:rPr>
              <a:t>óp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652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652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652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500"/>
                                        <p:tgtEl>
                                          <p:spTgt spid="265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5223" grpId="0"/>
      <p:bldP spid="26522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4196" name="Picture 4" descr="bup se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572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4197" name="Picture 5" descr="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0"/>
            <a:ext cx="4572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6419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641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641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6419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641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641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776288"/>
            <a:ext cx="9296400" cy="6081712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6000" b="1" smtClean="0">
                <a:solidFill>
                  <a:srgbClr val="FF0000"/>
                </a:solidFill>
                <a:latin typeface=".VnAvant" pitchFamily="34" charset="0"/>
              </a:rPr>
              <a:t>          </a:t>
            </a:r>
            <a:r>
              <a:rPr lang="en-US" sz="7200" b="1" smtClean="0">
                <a:solidFill>
                  <a:srgbClr val="FF0000"/>
                </a:solidFill>
                <a:latin typeface=".VnAvant" pitchFamily="34" charset="0"/>
              </a:rPr>
              <a:t>ip            up</a:t>
            </a:r>
          </a:p>
          <a:p>
            <a:pPr eaLnBrk="1" hangingPunct="1">
              <a:buFontTx/>
              <a:buNone/>
            </a:pPr>
            <a:r>
              <a:rPr lang="en-US" sz="7200" b="1" smtClean="0">
                <a:solidFill>
                  <a:srgbClr val="FF0000"/>
                </a:solidFill>
                <a:latin typeface=".VnAvant" pitchFamily="34" charset="0"/>
              </a:rPr>
              <a:t>    </a:t>
            </a:r>
            <a:r>
              <a:rPr lang="en-US" sz="7200" b="1" smtClean="0">
                <a:latin typeface=".VnAvant" pitchFamily="34" charset="0"/>
              </a:rPr>
              <a:t>nh</a:t>
            </a:r>
            <a:r>
              <a:rPr lang="en-US" sz="7200" b="1" smtClean="0">
                <a:solidFill>
                  <a:srgbClr val="FF0000"/>
                </a:solidFill>
                <a:latin typeface=".VnAvant" pitchFamily="34" charset="0"/>
              </a:rPr>
              <a:t>Þp          </a:t>
            </a:r>
            <a:r>
              <a:rPr lang="en-US" sz="7200" b="1" smtClean="0">
                <a:latin typeface=".VnAvant" pitchFamily="34" charset="0"/>
              </a:rPr>
              <a:t>b</a:t>
            </a:r>
            <a:r>
              <a:rPr lang="en-US" sz="7200" b="1" smtClean="0">
                <a:solidFill>
                  <a:srgbClr val="FF0000"/>
                </a:solidFill>
                <a:latin typeface=".VnAvant" pitchFamily="34" charset="0"/>
              </a:rPr>
              <a:t>óp</a:t>
            </a:r>
            <a:endParaRPr lang="en-US" sz="6000" b="1" smtClean="0">
              <a:solidFill>
                <a:schemeClr val="tx2"/>
              </a:solidFill>
              <a:latin typeface=".VnAvant" pitchFamily="34" charset="0"/>
            </a:endParaRPr>
          </a:p>
          <a:p>
            <a:pPr eaLnBrk="1" hangingPunct="1">
              <a:buFontTx/>
              <a:buNone/>
            </a:pPr>
            <a:r>
              <a:rPr lang="en-US" sz="6000" b="1" smtClean="0">
                <a:solidFill>
                  <a:schemeClr val="tx2"/>
                </a:solidFill>
                <a:latin typeface=".VnAvant" pitchFamily="34" charset="0"/>
              </a:rPr>
              <a:t>     </a:t>
            </a:r>
          </a:p>
          <a:p>
            <a:pPr eaLnBrk="1" hangingPunct="1">
              <a:buFontTx/>
              <a:buNone/>
            </a:pPr>
            <a:r>
              <a:rPr lang="en-US" sz="6000" b="1" smtClean="0">
                <a:solidFill>
                  <a:schemeClr val="tx2"/>
                </a:solidFill>
                <a:latin typeface=".VnAvant" pitchFamily="34" charset="0"/>
              </a:rPr>
              <a:t> </a:t>
            </a:r>
          </a:p>
          <a:p>
            <a:pPr eaLnBrk="1" hangingPunct="1">
              <a:buFontTx/>
              <a:buNone/>
            </a:pPr>
            <a:r>
              <a:rPr lang="en-US" sz="7200" b="1" smtClean="0">
                <a:solidFill>
                  <a:schemeClr val="tx2"/>
                </a:solidFill>
                <a:latin typeface=".VnAvant" pitchFamily="34" charset="0"/>
              </a:rPr>
              <a:t>  b¾t nhÞp</a:t>
            </a:r>
          </a:p>
        </p:txBody>
      </p:sp>
      <p:pic>
        <p:nvPicPr>
          <p:cNvPr id="29715" name="Picture 19" descr="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0200" y="3257550"/>
            <a:ext cx="2209800" cy="2381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44" name="Picture 20" descr="48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8213" y="3233738"/>
            <a:ext cx="2266950" cy="2328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9717" name="Rectangle 21"/>
          <p:cNvSpPr>
            <a:spLocks noChangeArrowheads="1"/>
          </p:cNvSpPr>
          <p:nvPr/>
        </p:nvSpPr>
        <p:spPr bwMode="auto">
          <a:xfrm>
            <a:off x="5181600" y="5668963"/>
            <a:ext cx="3732213" cy="1189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b="1">
                <a:solidFill>
                  <a:schemeClr val="tx2"/>
                </a:solidFill>
              </a:rPr>
              <a:t>bóp sen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97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97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97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97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97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97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71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93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28600" y="1143000"/>
            <a:ext cx="5029200" cy="12954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7200" b="1" smtClean="0">
                <a:latin typeface=".VnAvant" pitchFamily="34" charset="0"/>
              </a:rPr>
              <a:t>nh©n dÞp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sz="4800" b="1" smtClean="0">
              <a:latin typeface=".VnAvant" pitchFamily="34" charset="0"/>
            </a:endParaRPr>
          </a:p>
        </p:txBody>
      </p:sp>
      <p:sp>
        <p:nvSpPr>
          <p:cNvPr id="252931" name="Rectangle 3"/>
          <p:cNvSpPr>
            <a:spLocks noChangeArrowheads="1"/>
          </p:cNvSpPr>
          <p:nvPr/>
        </p:nvSpPr>
        <p:spPr bwMode="auto">
          <a:xfrm>
            <a:off x="4767263" y="1066800"/>
            <a:ext cx="4876800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en-US" b="1"/>
              <a:t>chôp ®Ìn</a:t>
            </a:r>
          </a:p>
          <a:p>
            <a:pPr marL="342900" indent="-342900">
              <a:spcBef>
                <a:spcPct val="20000"/>
              </a:spcBef>
            </a:pPr>
            <a:endParaRPr lang="en-US" sz="6000" b="1"/>
          </a:p>
        </p:txBody>
      </p:sp>
      <p:sp>
        <p:nvSpPr>
          <p:cNvPr id="252932" name="Rectangle 4"/>
          <p:cNvSpPr>
            <a:spLocks noChangeArrowheads="1"/>
          </p:cNvSpPr>
          <p:nvPr/>
        </p:nvSpPr>
        <p:spPr bwMode="auto">
          <a:xfrm>
            <a:off x="304800" y="3124200"/>
            <a:ext cx="4452938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en-US" b="1"/>
              <a:t>®uæi kÞp</a:t>
            </a:r>
          </a:p>
        </p:txBody>
      </p:sp>
      <p:sp>
        <p:nvSpPr>
          <p:cNvPr id="252933" name="Rectangle 5"/>
          <p:cNvSpPr>
            <a:spLocks noChangeArrowheads="1"/>
          </p:cNvSpPr>
          <p:nvPr/>
        </p:nvSpPr>
        <p:spPr bwMode="auto">
          <a:xfrm>
            <a:off x="4543425" y="3124200"/>
            <a:ext cx="5257800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en-US" sz="6600" b="1"/>
              <a:t>  </a:t>
            </a:r>
            <a:r>
              <a:rPr lang="en-US" b="1"/>
              <a:t>gióp ®ì</a:t>
            </a:r>
          </a:p>
          <a:p>
            <a:pPr marL="342900" indent="-342900">
              <a:spcBef>
                <a:spcPct val="20000"/>
              </a:spcBef>
            </a:pPr>
            <a:endParaRPr lang="en-US" sz="6000" b="1"/>
          </a:p>
        </p:txBody>
      </p:sp>
      <p:sp>
        <p:nvSpPr>
          <p:cNvPr id="252938" name="Rectangle 10"/>
          <p:cNvSpPr>
            <a:spLocks noChangeArrowheads="1"/>
          </p:cNvSpPr>
          <p:nvPr/>
        </p:nvSpPr>
        <p:spPr bwMode="auto">
          <a:xfrm>
            <a:off x="3352800" y="1143000"/>
            <a:ext cx="1219200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en-US" b="1">
                <a:solidFill>
                  <a:srgbClr val="FF0000"/>
                </a:solidFill>
              </a:rPr>
              <a:t>ip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endParaRPr lang="en-US" sz="4800" b="1">
              <a:solidFill>
                <a:srgbClr val="FF0000"/>
              </a:solidFill>
            </a:endParaRPr>
          </a:p>
        </p:txBody>
      </p:sp>
      <p:sp>
        <p:nvSpPr>
          <p:cNvPr id="252939" name="Rectangle 11"/>
          <p:cNvSpPr>
            <a:spLocks noChangeArrowheads="1"/>
          </p:cNvSpPr>
          <p:nvPr/>
        </p:nvSpPr>
        <p:spPr bwMode="auto">
          <a:xfrm>
            <a:off x="3067050" y="3219450"/>
            <a:ext cx="1219200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en-US" b="1">
                <a:solidFill>
                  <a:srgbClr val="FF0000"/>
                </a:solidFill>
              </a:rPr>
              <a:t>ip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endParaRPr lang="en-US" sz="4800" b="1">
              <a:solidFill>
                <a:srgbClr val="FF0000"/>
              </a:solidFill>
            </a:endParaRPr>
          </a:p>
        </p:txBody>
      </p:sp>
      <p:sp>
        <p:nvSpPr>
          <p:cNvPr id="252940" name="Rectangle 12"/>
          <p:cNvSpPr>
            <a:spLocks noChangeArrowheads="1"/>
          </p:cNvSpPr>
          <p:nvPr/>
        </p:nvSpPr>
        <p:spPr bwMode="auto">
          <a:xfrm>
            <a:off x="5905500" y="1162050"/>
            <a:ext cx="1524000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en-US" b="1">
                <a:solidFill>
                  <a:srgbClr val="FF0000"/>
                </a:solidFill>
              </a:rPr>
              <a:t>up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endParaRPr lang="en-US" sz="4800" b="1">
              <a:solidFill>
                <a:srgbClr val="0000FF"/>
              </a:solidFill>
            </a:endParaRPr>
          </a:p>
        </p:txBody>
      </p:sp>
      <p:sp>
        <p:nvSpPr>
          <p:cNvPr id="252941" name="Rectangle 13"/>
          <p:cNvSpPr>
            <a:spLocks noChangeArrowheads="1"/>
          </p:cNvSpPr>
          <p:nvPr/>
        </p:nvSpPr>
        <p:spPr bwMode="auto">
          <a:xfrm>
            <a:off x="5848350" y="3219450"/>
            <a:ext cx="1524000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en-US" b="1">
                <a:solidFill>
                  <a:srgbClr val="FF0000"/>
                </a:solidFill>
              </a:rPr>
              <a:t>up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endParaRPr lang="en-US" sz="4800" b="1">
              <a:solidFill>
                <a:srgbClr val="0000FF"/>
              </a:solidFill>
            </a:endParaRPr>
          </a:p>
        </p:txBody>
      </p:sp>
      <p:sp>
        <p:nvSpPr>
          <p:cNvPr id="10" name="Line 6"/>
          <p:cNvSpPr>
            <a:spLocks noChangeShapeType="1"/>
          </p:cNvSpPr>
          <p:nvPr/>
        </p:nvSpPr>
        <p:spPr bwMode="auto">
          <a:xfrm>
            <a:off x="2914650" y="2327275"/>
            <a:ext cx="1219200" cy="0"/>
          </a:xfrm>
          <a:prstGeom prst="line">
            <a:avLst/>
          </a:prstGeom>
          <a:noFill/>
          <a:ln w="635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" name="Line 6"/>
          <p:cNvSpPr>
            <a:spLocks noChangeShapeType="1"/>
          </p:cNvSpPr>
          <p:nvPr/>
        </p:nvSpPr>
        <p:spPr bwMode="auto">
          <a:xfrm>
            <a:off x="4908550" y="2327275"/>
            <a:ext cx="2101850" cy="0"/>
          </a:xfrm>
          <a:prstGeom prst="line">
            <a:avLst/>
          </a:prstGeom>
          <a:noFill/>
          <a:ln w="635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" name="Line 6"/>
          <p:cNvSpPr>
            <a:spLocks noChangeShapeType="1"/>
          </p:cNvSpPr>
          <p:nvPr/>
        </p:nvSpPr>
        <p:spPr bwMode="auto">
          <a:xfrm>
            <a:off x="2609850" y="4364038"/>
            <a:ext cx="1219200" cy="0"/>
          </a:xfrm>
          <a:prstGeom prst="line">
            <a:avLst/>
          </a:prstGeom>
          <a:noFill/>
          <a:ln w="635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" name="Line 6"/>
          <p:cNvSpPr>
            <a:spLocks noChangeShapeType="1"/>
          </p:cNvSpPr>
          <p:nvPr/>
        </p:nvSpPr>
        <p:spPr bwMode="auto">
          <a:xfrm>
            <a:off x="5243513" y="4419600"/>
            <a:ext cx="1766887" cy="0"/>
          </a:xfrm>
          <a:prstGeom prst="line">
            <a:avLst/>
          </a:prstGeom>
          <a:noFill/>
          <a:ln w="635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9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529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529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529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9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2529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9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5" dur="500"/>
                                        <p:tgtEl>
                                          <p:spTgt spid="2529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9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8" dur="500"/>
                                        <p:tgtEl>
                                          <p:spTgt spid="2529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9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2529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9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2529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9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2000"/>
                                        <p:tgtEl>
                                          <p:spTgt spid="2529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9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2529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16" presetClass="exit" presetSubtype="2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54" dur="500"/>
                                        <p:tgtEl>
                                          <p:spTgt spid="2529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29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16" presetClass="exit" presetSubtype="21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5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6" presetClass="exit" presetSubtype="21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60" dur="500"/>
                                        <p:tgtEl>
                                          <p:spTgt spid="2529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29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16" presetClass="exit" presetSubtype="21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6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6" presetClass="exit" presetSubtype="21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66" dur="200"/>
                                        <p:tgtEl>
                                          <p:spTgt spid="2529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199"/>
                                          </p:stCondLst>
                                        </p:cTn>
                                        <p:tgtEl>
                                          <p:spTgt spid="2529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16" presetClass="exit" presetSubtype="21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6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6" presetClass="exit" presetSubtype="21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72" dur="500"/>
                                        <p:tgtEl>
                                          <p:spTgt spid="2529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29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16" presetClass="exit" presetSubtype="21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7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6" presetClass="exit" presetSubtype="21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78" dur="500"/>
                                        <p:tgtEl>
                                          <p:spTgt spid="2529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29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16" presetClass="exit" presetSubtype="21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8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2930" grpId="0" build="p"/>
      <p:bldP spid="252938" grpId="0"/>
      <p:bldP spid="252938" grpId="1"/>
      <p:bldP spid="252939" grpId="0"/>
      <p:bldP spid="252939" grpId="1"/>
      <p:bldP spid="252939" grpId="2"/>
      <p:bldP spid="252940" grpId="0"/>
      <p:bldP spid="252940" grpId="1"/>
      <p:bldP spid="252941" grpId="0"/>
      <p:bldP spid="252941" grpId="1"/>
      <p:bldP spid="10" grpId="0" animBg="1"/>
      <p:bldP spid="10" grpId="1" animBg="1"/>
      <p:bldP spid="11" grpId="0" animBg="1"/>
      <p:bldP spid="11" grpId="1" animBg="1"/>
      <p:bldP spid="11" grpId="2" animBg="1"/>
      <p:bldP spid="12" grpId="0" animBg="1"/>
      <p:bldP spid="12" grpId="1" animBg="1"/>
      <p:bldP spid="13" grpId="0" animBg="1"/>
      <p:bldP spid="13" grpId="1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IOLETID" val="12290317"/>
  <p:tag name="VIOLETTITLE" val="Bài 88. ip, up"/>
  <p:tag name="VIOLETLESSON" val="88"/>
  <p:tag name="VIOLETCATID" val="2204"/>
  <p:tag name="VIOLETSUBJECT" val="Học vần 1"/>
  <p:tag name="VIOLETAUTHORID" val="12131751"/>
  <p:tag name="VIOLETAUTHORNAME" val="Đỗ Văn Minh"/>
  <p:tag name="VIOLETAUTHORAVATAR" val="no_avatar.jpg"/>
  <p:tag name="VIOLETAUTHORADDRESS" val="Trường TH Tả Thanh Oai - Hà Nội"/>
  <p:tag name="VIOLETDATE" val="2018-02-22 19:45:21"/>
  <p:tag name="VIOLETHIT" val="2"/>
  <p:tag name="VIOLETLIKE" val="0"/>
  <p:tag name="ISPRING_RESOURCE_PATHS_HASH_PRESENTER" val="aa4bc039f8204e15c837c5cca4c87989b914f8d"/>
</p:tagLst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1040</TotalTime>
  <Words>199</Words>
  <Application>Microsoft Office PowerPoint</Application>
  <PresentationFormat>On-screen Show (4:3)</PresentationFormat>
  <Paragraphs>70</Paragraphs>
  <Slides>28</Slides>
  <Notes>1</Notes>
  <HiddenSlides>0</HiddenSlides>
  <MMClips>2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34" baseType="lpstr">
      <vt:lpstr>.VnAvant</vt:lpstr>
      <vt:lpstr>Arial</vt:lpstr>
      <vt:lpstr>.VnTimeH</vt:lpstr>
      <vt:lpstr>Times New Roman</vt:lpstr>
      <vt:lpstr>.VnArial</vt:lpstr>
      <vt:lpstr>Default Design</vt:lpstr>
      <vt:lpstr> bµi cò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 </vt:lpstr>
      <vt:lpstr>PowerPoint Presentation</vt:lpstr>
      <vt:lpstr>PowerPoint Presentation</vt:lpstr>
      <vt:lpstr>PowerPoint Presentation</vt:lpstr>
      <vt:lpstr>PowerPoint Presentation</vt:lpstr>
      <vt:lpstr> </vt:lpstr>
      <vt:lpstr>     TiÕng dõa lµm dÞu n¾ng trƯ­a Gäi ®µn giã ®Õn cïng dõa móa reo      Trêi trong ®Çy tiÕng r× rµo §µn cß ®¸nh nhÞp bay vµo bay ra.</vt:lpstr>
      <vt:lpstr>     TiÕng dõa lµm dÞu n¾ng trƯ­a Gäi ®µn giã ®Õn cïng dõa móa reo      Trêi trong ®Çy tiÕng r× rµo §µn cß ®¸nh nhÞp bay vµo bay ra.</vt:lpstr>
      <vt:lpstr>PowerPoint Presentation</vt:lpstr>
      <vt:lpstr>Gióp ®ì cha mÑ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123456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Thø s¸u ngµy 14 th¸ng 9 n¨m 2007 Häc vÇn Bµi 13:</dc:title>
  <dc:creator>yen&amp;van</dc:creator>
  <cp:lastModifiedBy>Admin</cp:lastModifiedBy>
  <cp:revision>101</cp:revision>
  <dcterms:created xsi:type="dcterms:W3CDTF">2002-08-27T21:28:28Z</dcterms:created>
  <dcterms:modified xsi:type="dcterms:W3CDTF">2018-04-05T02:02:25Z</dcterms:modified>
</cp:coreProperties>
</file>