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</p:sldMasterIdLst>
  <p:sldIdLst>
    <p:sldId id="309" r:id="rId2"/>
    <p:sldId id="319" r:id="rId3"/>
    <p:sldId id="322" r:id="rId4"/>
    <p:sldId id="294" r:id="rId5"/>
    <p:sldId id="295" r:id="rId6"/>
    <p:sldId id="312" r:id="rId7"/>
    <p:sldId id="272" r:id="rId8"/>
    <p:sldId id="323" r:id="rId9"/>
    <p:sldId id="281" r:id="rId10"/>
    <p:sldId id="324" r:id="rId11"/>
    <p:sldId id="296" r:id="rId12"/>
    <p:sldId id="282" r:id="rId13"/>
    <p:sldId id="325" r:id="rId14"/>
    <p:sldId id="301" r:id="rId15"/>
    <p:sldId id="291" r:id="rId16"/>
    <p:sldId id="300" r:id="rId17"/>
    <p:sldId id="329" r:id="rId18"/>
    <p:sldId id="274" r:id="rId19"/>
    <p:sldId id="275" r:id="rId20"/>
    <p:sldId id="330" r:id="rId21"/>
    <p:sldId id="328" r:id="rId22"/>
    <p:sldId id="316" r:id="rId23"/>
    <p:sldId id="318" r:id="rId24"/>
    <p:sldId id="30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FFCC99"/>
    <a:srgbClr val="FF0000"/>
    <a:srgbClr val="6600FF"/>
    <a:srgbClr val="0000FF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2" autoAdjust="0"/>
    <p:restoredTop sz="86747" autoAdjust="0"/>
  </p:normalViewPr>
  <p:slideViewPr>
    <p:cSldViewPr>
      <p:cViewPr varScale="1">
        <p:scale>
          <a:sx n="63" d="100"/>
          <a:sy n="63" d="100"/>
        </p:scale>
        <p:origin x="-16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CD8BB1-56FD-40E7-976B-8C55027B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13FF-20D0-4A73-999F-2AE5CD224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0D202C-C092-4AE6-954C-A01397A6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29D5B1-093D-4339-B5E1-8AF479BF9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81ED-30E4-479C-A0A3-652CE6A5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57FBC-58E8-4189-9CC0-037408EE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8870-CE53-452E-9112-2D02105F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056C-6641-4119-AAB5-8A6ACFAE5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6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F74C-275E-41E9-A315-45075D38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0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D153F0-6488-4476-89FA-AF6458DAB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2B8CF8-F874-4A51-B3F5-9C4AB865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F2883-6946-4EEE-951A-06CD1BCA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0456A6-23FA-42B9-9189-70271EEA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66" r:id="rId2"/>
    <p:sldLayoutId id="2147484272" r:id="rId3"/>
    <p:sldLayoutId id="2147484267" r:id="rId4"/>
    <p:sldLayoutId id="2147484268" r:id="rId5"/>
    <p:sldLayoutId id="2147484269" r:id="rId6"/>
    <p:sldLayoutId id="2147484273" r:id="rId7"/>
    <p:sldLayoutId id="2147484274" r:id="rId8"/>
    <p:sldLayoutId id="2147484275" r:id="rId9"/>
    <p:sldLayoutId id="2147484270" r:id="rId10"/>
    <p:sldLayoutId id="2147484276" r:id="rId11"/>
    <p:sldLayoutId id="21474842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895600" y="2519362"/>
            <a:ext cx="4114800" cy="167163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oper" pitchFamily="2" charset="0"/>
                <a:cs typeface="+mn-cs"/>
              </a:rPr>
              <a:t>op - </a:t>
            </a:r>
            <a:r>
              <a:rPr lang="en-US" sz="3600" b="1" kern="1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oper" pitchFamily="2" charset="0"/>
                <a:cs typeface="+mn-cs"/>
              </a:rPr>
              <a:t>ap</a:t>
            </a:r>
            <a:endParaRPr lang="en-US" sz="3600" b="1" kern="1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Cooper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6781800" y="4419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905000" y="4357688"/>
            <a:ext cx="259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754563" y="4297363"/>
            <a:ext cx="2636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ạp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038"/>
            <a:ext cx="42672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572000" y="4297363"/>
            <a:ext cx="106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059363" y="4297363"/>
            <a:ext cx="2636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87963" y="1706563"/>
            <a:ext cx="2636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ạp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43200" y="3276600"/>
            <a:ext cx="4230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 sạp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0" y="609600"/>
            <a:ext cx="1377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779963" y="1714500"/>
            <a:ext cx="106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287963" y="1714500"/>
            <a:ext cx="2636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52400" y="228600"/>
            <a:ext cx="3657600" cy="1219200"/>
          </a:xfrm>
          <a:prstGeom prst="foldedCorner">
            <a:avLst>
              <a:gd name="adj" fmla="val 32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97250"/>
            <a:ext cx="4724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171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858000" y="1371600"/>
            <a:ext cx="2636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ạp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22900" y="2438400"/>
            <a:ext cx="349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 sạp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58000" y="381000"/>
            <a:ext cx="115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477000" y="1371600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858000" y="1390650"/>
            <a:ext cx="2636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25146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 nhóm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990600" y="146685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524000" y="146685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9144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9600" b="1">
                <a:solidFill>
                  <a:srgbClr val="008000"/>
                </a:solidFill>
                <a:latin typeface="VNI-Times" pitchFamily="2" charset="0"/>
              </a:rPr>
              <a:t>Thöïc haønh baûng caøi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>
              <a:latin typeface=".VnAvant" pitchFamily="34" charset="0"/>
            </a:endParaRPr>
          </a:p>
        </p:txBody>
      </p:sp>
      <p:pic>
        <p:nvPicPr>
          <p:cNvPr id="23555" name="Picture 5" descr="j0196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0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1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2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3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362200" y="1524000"/>
            <a:ext cx="4267200" cy="91440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Cooper" pitchFamily="2" charset="0"/>
                <a:cs typeface="+mn-cs"/>
              </a:rPr>
              <a:t>Nghæ</a:t>
            </a: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Cooper" pitchFamily="2" charset="0"/>
                <a:cs typeface="+mn-cs"/>
              </a:rPr>
              <a:t> </a:t>
            </a:r>
            <a:r>
              <a:rPr lang="en-GB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Cooper" pitchFamily="2" charset="0"/>
                <a:cs typeface="+mn-cs"/>
              </a:rPr>
              <a:t>giöõa</a:t>
            </a: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Cooper" pitchFamily="2" charset="0"/>
                <a:cs typeface="+mn-cs"/>
              </a:rPr>
              <a:t> </a:t>
            </a:r>
            <a:r>
              <a:rPr lang="en-GB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Cooper" pitchFamily="2" charset="0"/>
                <a:cs typeface="+mn-cs"/>
              </a:rPr>
              <a:t>tieát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outerShdw blurRad="50800" algn="tl" rotWithShape="0">
                  <a:srgbClr val="000000"/>
                </a:outerShdw>
              </a:effectLst>
              <a:latin typeface="VNI-Cooper" pitchFamily="2" charset="0"/>
              <a:cs typeface="+mn-cs"/>
            </a:endParaRPr>
          </a:p>
        </p:txBody>
      </p:sp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2209800" y="2667000"/>
            <a:ext cx="4572000" cy="2743200"/>
            <a:chOff x="2362200" y="1600200"/>
            <a:chExt cx="4572000" cy="2743200"/>
          </a:xfrm>
        </p:grpSpPr>
        <p:pic>
          <p:nvPicPr>
            <p:cNvPr id="23563" name="Picture 19" descr="Thư Viện Hình ảnh động 240 x 320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8200" y="1600200"/>
              <a:ext cx="2286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3" descr="Thư Viện Hình ảnh động 240 x 320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00200"/>
              <a:ext cx="2286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audio>
              <p:cMediaNode>
                <p:cTn id="2" repeatCount="2000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1905000"/>
            <a:ext cx="632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6000" b="1">
                <a:solidFill>
                  <a:srgbClr val="FF0066"/>
                </a:solidFill>
                <a:latin typeface="VNI-Times" pitchFamily="2" charset="0"/>
              </a:rPr>
              <a:t>Luyeän vieát </a:t>
            </a:r>
          </a:p>
          <a:p>
            <a:pPr algn="ctr" eaLnBrk="1" hangingPunct="1"/>
            <a:r>
              <a:rPr lang="en-US" sz="6000" b="1">
                <a:solidFill>
                  <a:srgbClr val="FF0066"/>
                </a:solidFill>
                <a:latin typeface="VNI-Times" pitchFamily="2" charset="0"/>
              </a:rPr>
              <a:t>baûng con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4488" y="2133600"/>
            <a:ext cx="318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cọp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4488" y="329565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 góp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86350" y="2133600"/>
            <a:ext cx="405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 nháp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6350" y="3276600"/>
            <a:ext cx="277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3124200"/>
            <a:ext cx="190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3124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4267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4267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 descr="áo len 2"/>
          <p:cNvSpPr>
            <a:spLocks noChangeArrowheads="1"/>
          </p:cNvSpPr>
          <p:nvPr/>
        </p:nvSpPr>
        <p:spPr bwMode="auto">
          <a:xfrm>
            <a:off x="4876800" y="228600"/>
            <a:ext cx="4191000" cy="3962400"/>
          </a:xfrm>
          <a:prstGeom prst="wedgeRectCallout">
            <a:avLst>
              <a:gd name="adj1" fmla="val -91588"/>
              <a:gd name="adj2" fmla="val -9102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34822" name="AutoShape 6" descr="ao len"/>
          <p:cNvSpPr>
            <a:spLocks noChangeArrowheads="1"/>
          </p:cNvSpPr>
          <p:nvPr/>
        </p:nvSpPr>
        <p:spPr bwMode="auto">
          <a:xfrm>
            <a:off x="76200" y="3200400"/>
            <a:ext cx="4724400" cy="37338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14300" y="228600"/>
            <a:ext cx="3581400" cy="1295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6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 descr="mui ten"/>
          <p:cNvSpPr>
            <a:spLocks noChangeArrowheads="1"/>
          </p:cNvSpPr>
          <p:nvPr/>
        </p:nvSpPr>
        <p:spPr bwMode="auto">
          <a:xfrm>
            <a:off x="4572000" y="2667000"/>
            <a:ext cx="4419600" cy="4191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8600" y="5029200"/>
            <a:ext cx="3886200" cy="15240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 descr="mui ten"/>
          <p:cNvSpPr>
            <a:spLocks noChangeArrowheads="1"/>
          </p:cNvSpPr>
          <p:nvPr/>
        </p:nvSpPr>
        <p:spPr bwMode="auto">
          <a:xfrm>
            <a:off x="76200" y="76200"/>
            <a:ext cx="4419600" cy="4191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-26988"/>
            <a:ext cx="4191000" cy="13985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2286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00B050"/>
                </a:solidFill>
                <a:latin typeface="VNI-Times" pitchFamily="2" charset="0"/>
              </a:rPr>
              <a:t>Baøi cuõ:</a:t>
            </a:r>
            <a:endParaRPr lang="en-US" sz="6600" b="1">
              <a:solidFill>
                <a:srgbClr val="00B050"/>
              </a:solidFill>
              <a:latin typeface="VNI-Times" pitchFamily="2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43200" y="1981200"/>
            <a:ext cx="4419600" cy="3683000"/>
            <a:chOff x="-228600" y="2235864"/>
            <a:chExt cx="4419600" cy="3681818"/>
          </a:xfrm>
        </p:grpSpPr>
        <p:sp>
          <p:nvSpPr>
            <p:cNvPr id="10245" name="TextBox 7"/>
            <p:cNvSpPr txBox="1">
              <a:spLocks noChangeArrowheads="1"/>
            </p:cNvSpPr>
            <p:nvPr/>
          </p:nvSpPr>
          <p:spPr bwMode="auto">
            <a:xfrm>
              <a:off x="-228600" y="2235864"/>
              <a:ext cx="3962400" cy="101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6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thác nước </a:t>
              </a:r>
            </a:p>
          </p:txBody>
        </p:sp>
        <p:sp>
          <p:nvSpPr>
            <p:cNvPr id="10246" name="TextBox 9"/>
            <p:cNvSpPr txBox="1">
              <a:spLocks noChangeArrowheads="1"/>
            </p:cNvSpPr>
            <p:nvPr/>
          </p:nvSpPr>
          <p:spPr bwMode="auto">
            <a:xfrm>
              <a:off x="-228600" y="3505200"/>
              <a:ext cx="4191000" cy="101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6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chúc mừng</a:t>
              </a:r>
            </a:p>
          </p:txBody>
        </p:sp>
        <p:sp>
          <p:nvSpPr>
            <p:cNvPr id="10247" name="TextBox 13"/>
            <p:cNvSpPr txBox="1">
              <a:spLocks noChangeArrowheads="1"/>
            </p:cNvSpPr>
            <p:nvPr/>
          </p:nvSpPr>
          <p:spPr bwMode="auto">
            <a:xfrm>
              <a:off x="-228600" y="4902019"/>
              <a:ext cx="44196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6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ích lợi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4488" y="2133600"/>
            <a:ext cx="318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cọp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4488" y="329565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 góp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86350" y="2133600"/>
            <a:ext cx="405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 nháp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6350" y="3276600"/>
            <a:ext cx="277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3124200"/>
            <a:ext cx="190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3124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4267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4267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858000" y="1371600"/>
            <a:ext cx="2636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ạp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22900" y="2438400"/>
            <a:ext cx="349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 sạp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58000" y="381000"/>
            <a:ext cx="115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477000" y="1371600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858000" y="1390650"/>
            <a:ext cx="2636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25146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 nhóm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990600" y="146685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524000" y="146685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318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cọp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" y="512445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 góp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94263" y="3962400"/>
            <a:ext cx="405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 nháp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894263" y="5105400"/>
            <a:ext cx="277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1524000"/>
            <a:ext cx="5105400" cy="1828800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Ñi xe löûa</a:t>
            </a:r>
            <a:endParaRPr lang="en-US" sz="8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Times" pitchFamily="2" charset="0"/>
            </a:endParaRPr>
          </a:p>
        </p:txBody>
      </p:sp>
      <p:pic>
        <p:nvPicPr>
          <p:cNvPr id="3" name="Picture 24" descr="Animals Gifs Imag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20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Mj0354556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2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9600" y="228600"/>
            <a:ext cx="3505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  <a:ea typeface="+mj-ea"/>
                <a:cs typeface="+mj-cs"/>
              </a:rPr>
              <a:t>Troø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  <a:ea typeface="+mj-ea"/>
                <a:cs typeface="+mj-cs"/>
              </a:rPr>
              <a:t>chôi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" y="152400"/>
            <a:ext cx="1447800" cy="1295400"/>
            <a:chOff x="152400" y="152400"/>
            <a:chExt cx="1447800" cy="1295400"/>
          </a:xfrm>
        </p:grpSpPr>
        <p:sp>
          <p:nvSpPr>
            <p:cNvPr id="3" name="Flowchart: Off-page Connector 2"/>
            <p:cNvSpPr/>
            <p:nvPr/>
          </p:nvSpPr>
          <p:spPr>
            <a:xfrm>
              <a:off x="152400" y="152400"/>
              <a:ext cx="1447800" cy="1295400"/>
            </a:xfrm>
            <a:prstGeom prst="flowChartOffpageConnector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75" name="TextBox 12"/>
            <p:cNvSpPr txBox="1">
              <a:spLocks noChangeArrowheads="1"/>
            </p:cNvSpPr>
            <p:nvPr/>
          </p:nvSpPr>
          <p:spPr bwMode="auto">
            <a:xfrm>
              <a:off x="304800" y="152400"/>
              <a:ext cx="838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VNI-Avo" pitchFamily="2" charset="0"/>
                </a:rPr>
                <a:t>op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696200" y="0"/>
            <a:ext cx="1447800" cy="1295400"/>
            <a:chOff x="152400" y="152400"/>
            <a:chExt cx="1447800" cy="1295400"/>
          </a:xfrm>
        </p:grpSpPr>
        <p:sp>
          <p:nvSpPr>
            <p:cNvPr id="6" name="Flowchart: Off-page Connector 5"/>
            <p:cNvSpPr/>
            <p:nvPr/>
          </p:nvSpPr>
          <p:spPr>
            <a:xfrm>
              <a:off x="152400" y="152400"/>
              <a:ext cx="1447800" cy="1295400"/>
            </a:xfrm>
            <a:prstGeom prst="flowChartOffpageConnector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73" name="TextBox 16"/>
            <p:cNvSpPr txBox="1">
              <a:spLocks noChangeArrowheads="1"/>
            </p:cNvSpPr>
            <p:nvPr/>
          </p:nvSpPr>
          <p:spPr bwMode="auto">
            <a:xfrm>
              <a:off x="304800" y="152400"/>
              <a:ext cx="838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6600"/>
                  </a:solidFill>
                  <a:latin typeface="VNI-Avo" pitchFamily="2" charset="0"/>
                </a:rPr>
                <a:t>ap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357563" y="152400"/>
            <a:ext cx="1785937" cy="1219200"/>
            <a:chOff x="3281354" y="3429000"/>
            <a:chExt cx="1785950" cy="1219200"/>
          </a:xfrm>
        </p:grpSpPr>
        <p:pic>
          <p:nvPicPr>
            <p:cNvPr id="31770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3352800" y="34290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1" name="TextBox 9"/>
            <p:cNvSpPr txBox="1">
              <a:spLocks noChangeArrowheads="1"/>
            </p:cNvSpPr>
            <p:nvPr/>
          </p:nvSpPr>
          <p:spPr bwMode="auto">
            <a:xfrm>
              <a:off x="3281354" y="3505200"/>
              <a:ext cx="17859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dây cáp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800600" y="5410200"/>
            <a:ext cx="1557338" cy="1219200"/>
            <a:chOff x="7010400" y="3657600"/>
            <a:chExt cx="1557350" cy="1219200"/>
          </a:xfrm>
        </p:grpSpPr>
        <p:pic>
          <p:nvPicPr>
            <p:cNvPr id="31768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7010400" y="36576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9" name="TextBox 30"/>
            <p:cNvSpPr txBox="1">
              <a:spLocks noChangeArrowheads="1"/>
            </p:cNvSpPr>
            <p:nvPr/>
          </p:nvSpPr>
          <p:spPr bwMode="auto">
            <a:xfrm>
              <a:off x="7019924" y="3733800"/>
              <a:ext cx="15478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gom góp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500563" y="762000"/>
            <a:ext cx="1924050" cy="1219200"/>
            <a:chOff x="461962" y="3352800"/>
            <a:chExt cx="1924064" cy="1219200"/>
          </a:xfrm>
        </p:grpSpPr>
        <p:pic>
          <p:nvPicPr>
            <p:cNvPr id="31766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533400" y="33528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7" name="TextBox 15"/>
            <p:cNvSpPr txBox="1">
              <a:spLocks noChangeArrowheads="1"/>
            </p:cNvSpPr>
            <p:nvPr/>
          </p:nvSpPr>
          <p:spPr bwMode="auto">
            <a:xfrm>
              <a:off x="461962" y="3429000"/>
              <a:ext cx="192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chóp núi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286125" y="1600200"/>
            <a:ext cx="1643063" cy="1219200"/>
            <a:chOff x="1914516" y="1981200"/>
            <a:chExt cx="1643074" cy="1219200"/>
          </a:xfrm>
        </p:grpSpPr>
        <p:pic>
          <p:nvPicPr>
            <p:cNvPr id="31764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2057400" y="19812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5" name="TextBox 23"/>
            <p:cNvSpPr txBox="1">
              <a:spLocks noChangeArrowheads="1"/>
            </p:cNvSpPr>
            <p:nvPr/>
          </p:nvSpPr>
          <p:spPr bwMode="auto">
            <a:xfrm>
              <a:off x="1914516" y="2057400"/>
              <a:ext cx="16430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 pháp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643438" y="2214563"/>
            <a:ext cx="1714500" cy="1219200"/>
            <a:chOff x="5405451" y="5105400"/>
            <a:chExt cx="1714512" cy="1219200"/>
          </a:xfrm>
        </p:grpSpPr>
        <p:pic>
          <p:nvPicPr>
            <p:cNvPr id="31762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5410200" y="51054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Box 26"/>
            <p:cNvSpPr txBox="1">
              <a:spLocks noChangeArrowheads="1"/>
            </p:cNvSpPr>
            <p:nvPr/>
          </p:nvSpPr>
          <p:spPr bwMode="auto">
            <a:xfrm>
              <a:off x="5405451" y="5181600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cặp táp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429000" y="2971800"/>
            <a:ext cx="1643063" cy="1219200"/>
            <a:chOff x="5257794" y="3581400"/>
            <a:chExt cx="1643074" cy="1219200"/>
          </a:xfrm>
        </p:grpSpPr>
        <p:pic>
          <p:nvPicPr>
            <p:cNvPr id="31760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5257800" y="35814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TextBox 28"/>
            <p:cNvSpPr txBox="1">
              <a:spLocks noChangeArrowheads="1"/>
            </p:cNvSpPr>
            <p:nvPr/>
          </p:nvSpPr>
          <p:spPr bwMode="auto">
            <a:xfrm>
              <a:off x="5257794" y="3657600"/>
              <a:ext cx="16430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quay cóp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4643438" y="3733800"/>
            <a:ext cx="1714500" cy="1219200"/>
            <a:chOff x="3195638" y="4953000"/>
            <a:chExt cx="1714512" cy="1219200"/>
          </a:xfrm>
        </p:grpSpPr>
        <p:pic>
          <p:nvPicPr>
            <p:cNvPr id="31758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3200400" y="49530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TextBox 27"/>
            <p:cNvSpPr txBox="1">
              <a:spLocks noChangeArrowheads="1"/>
            </p:cNvSpPr>
            <p:nvPr/>
          </p:nvSpPr>
          <p:spPr bwMode="auto">
            <a:xfrm>
              <a:off x="3195638" y="5029200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tháp chuông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500438" y="4495800"/>
            <a:ext cx="1785937" cy="1219200"/>
            <a:chOff x="3195630" y="3581400"/>
            <a:chExt cx="1785950" cy="1219200"/>
          </a:xfrm>
        </p:grpSpPr>
        <p:pic>
          <p:nvPicPr>
            <p:cNvPr id="31756" name="Picture 3" descr="C:\Users\BLoc\Pictures\ITTCACECRL5CAPMVOZ6CA32V3BTCA3NEQNOCAHDW63YCA3G30O2CADA5IQ6CALCH8RRCAJ2ADF5CAV1T8I8CA10N6P7CA1XNII9CA384FH3CAIF34ZUCA6JHAXKCA0BEN5JCA41BH9ZCAWLRQU7CA54C8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39555"/>
            <a:stretch>
              <a:fillRect/>
            </a:stretch>
          </p:blipFill>
          <p:spPr bwMode="auto">
            <a:xfrm>
              <a:off x="3200400" y="3581400"/>
              <a:ext cx="129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TextBox 24"/>
            <p:cNvSpPr txBox="1">
              <a:spLocks noChangeArrowheads="1"/>
            </p:cNvSpPr>
            <p:nvPr/>
          </p:nvSpPr>
          <p:spPr bwMode="auto">
            <a:xfrm>
              <a:off x="3195630" y="3657600"/>
              <a:ext cx="17859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đấm bóp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3.33333E-6 L 0.1208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-0.13333 0.01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5556 L 0.34584 0.17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333 L -0.35833 0.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22 L 0.35834 0.15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1111 L 0.225 0.25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8889 L -0.22916 -0.03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 L 0.225 0.2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667 L -0.24167 -0.066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666 L -0.39166 -0.01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077200" cy="28956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Kính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chaøo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quyù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thaày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coâ</a:t>
            </a:r>
            <a:endParaRPr lang="en-US" sz="3600" b="1" kern="10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Revue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kính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chuùc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quyù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thaày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coâ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doài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daøo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söùc</a:t>
            </a:r>
            <a:r>
              <a:rPr lang="en-US" sz="3600" b="1" kern="10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 </a:t>
            </a:r>
            <a:r>
              <a:rPr lang="en-US" sz="3600" b="1" kern="10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Revue"/>
                <a:cs typeface="Arial" panose="020B0604020202020204" pitchFamily="34" charset="0"/>
              </a:rPr>
              <a:t>khoûe</a:t>
            </a:r>
            <a:endParaRPr lang="en-US" sz="3600" b="1" kern="10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Revue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00200" y="1371600"/>
            <a:ext cx="5867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đến nơi nào</a:t>
            </a:r>
          </a:p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 chào đi trước</a:t>
            </a:r>
          </a:p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 chào dẫn bước</a:t>
            </a:r>
          </a:p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 sợ lạc nhà</a:t>
            </a:r>
          </a:p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 chào kết bạn</a:t>
            </a:r>
          </a:p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đường bớt xa.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00600" y="28194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1600" y="35814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52900" y="4267200"/>
            <a:ext cx="87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447800" y="2263775"/>
            <a:ext cx="5486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6000" b="1">
                <a:solidFill>
                  <a:srgbClr val="CC0000"/>
                </a:solidFill>
                <a:latin typeface="VNI-Times" pitchFamily="2" charset="0"/>
              </a:rPr>
              <a:t>Vieát baûng con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8600" y="381000"/>
            <a:ext cx="5181600" cy="1219200"/>
            <a:chOff x="228600" y="381000"/>
            <a:chExt cx="5181600" cy="1219200"/>
          </a:xfrm>
        </p:grpSpPr>
        <p:sp>
          <p:nvSpPr>
            <p:cNvPr id="2" name="Cloud Callout 1"/>
            <p:cNvSpPr/>
            <p:nvPr/>
          </p:nvSpPr>
          <p:spPr bwMode="auto">
            <a:xfrm>
              <a:off x="228600" y="381000"/>
              <a:ext cx="1524000" cy="838200"/>
            </a:xfrm>
            <a:prstGeom prst="cloudCallout">
              <a:avLst>
                <a:gd name="adj1" fmla="val 82393"/>
                <a:gd name="adj2" fmla="val 3904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VNI-Times" pitchFamily="2" charset="0"/>
                </a:rPr>
                <a:t>Toå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1</a:t>
              </a:r>
            </a:p>
          </p:txBody>
        </p:sp>
        <p:sp>
          <p:nvSpPr>
            <p:cNvPr id="6" name="Flowchart: Document 5"/>
            <p:cNvSpPr/>
            <p:nvPr/>
          </p:nvSpPr>
          <p:spPr bwMode="auto">
            <a:xfrm>
              <a:off x="2286000" y="533400"/>
              <a:ext cx="3124200" cy="1066800"/>
            </a:xfrm>
            <a:prstGeom prst="flowChartDocumen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nước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124200" y="5257800"/>
            <a:ext cx="5105400" cy="1295400"/>
            <a:chOff x="1981200" y="5257800"/>
            <a:chExt cx="5105400" cy="1295400"/>
          </a:xfrm>
        </p:grpSpPr>
        <p:sp>
          <p:nvSpPr>
            <p:cNvPr id="3" name="Cloud Callout 2"/>
            <p:cNvSpPr/>
            <p:nvPr/>
          </p:nvSpPr>
          <p:spPr bwMode="auto">
            <a:xfrm>
              <a:off x="1981200" y="5257800"/>
              <a:ext cx="1524000" cy="838200"/>
            </a:xfrm>
            <a:prstGeom prst="cloudCallout">
              <a:avLst>
                <a:gd name="adj1" fmla="val 81102"/>
                <a:gd name="adj2" fmla="val 5546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VNI-Times" pitchFamily="2" charset="0"/>
                </a:rPr>
                <a:t>Toå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4</a:t>
              </a:r>
            </a:p>
          </p:txBody>
        </p:sp>
        <p:sp>
          <p:nvSpPr>
            <p:cNvPr id="7" name="Flowchart: Document 6"/>
            <p:cNvSpPr/>
            <p:nvPr/>
          </p:nvSpPr>
          <p:spPr bwMode="auto">
            <a:xfrm>
              <a:off x="3962400" y="5486400"/>
              <a:ext cx="3124200" cy="1066800"/>
            </a:xfrm>
            <a:prstGeom prst="flowChartDocumen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124200" y="1828800"/>
            <a:ext cx="5105400" cy="1371600"/>
            <a:chOff x="2133600" y="2209800"/>
            <a:chExt cx="5105400" cy="1371600"/>
          </a:xfrm>
        </p:grpSpPr>
        <p:sp>
          <p:nvSpPr>
            <p:cNvPr id="5" name="Cloud Callout 4"/>
            <p:cNvSpPr/>
            <p:nvPr/>
          </p:nvSpPr>
          <p:spPr bwMode="auto">
            <a:xfrm>
              <a:off x="2133600" y="2209800"/>
              <a:ext cx="1524000" cy="838200"/>
            </a:xfrm>
            <a:prstGeom prst="cloudCallout">
              <a:avLst>
                <a:gd name="adj1" fmla="val 81748"/>
                <a:gd name="adj2" fmla="val 5311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FFFF"/>
                  </a:solidFill>
                  <a:latin typeface="VNI-Times" pitchFamily="2" charset="0"/>
                </a:rPr>
                <a:t>Toå</a:t>
              </a:r>
              <a:r>
                <a:rPr lang="en-US" sz="2800" b="1" dirty="0">
                  <a:solidFill>
                    <a:srgbClr val="FFFFFF"/>
                  </a:solidFill>
                  <a:latin typeface="VNI-Times" pitchFamily="2" charset="0"/>
                </a:rPr>
                <a:t> 2</a:t>
              </a:r>
            </a:p>
          </p:txBody>
        </p:sp>
        <p:sp>
          <p:nvSpPr>
            <p:cNvPr id="8" name="Flowchart: Document 7"/>
            <p:cNvSpPr/>
            <p:nvPr/>
          </p:nvSpPr>
          <p:spPr bwMode="auto">
            <a:xfrm>
              <a:off x="4191000" y="2514600"/>
              <a:ext cx="3048000" cy="1066800"/>
            </a:xfrm>
            <a:prstGeom prst="flowChartDocumen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>
                  <a:solidFill>
                    <a:schemeClr val="bg1"/>
                  </a:solidFill>
                  <a:latin typeface="VNI-Times" pitchFamily="2" charset="0"/>
                </a:rPr>
                <a:t>ích</a:t>
              </a:r>
              <a:r>
                <a:rPr lang="en-US" sz="4000" b="1" dirty="0">
                  <a:solidFill>
                    <a:schemeClr val="bg1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VNI-Times" pitchFamily="2" charset="0"/>
                </a:rPr>
                <a:t>lợi</a:t>
              </a:r>
              <a:endParaRPr lang="en-US" sz="4000" b="1" dirty="0">
                <a:solidFill>
                  <a:schemeClr val="bg1"/>
                </a:solidFill>
                <a:latin typeface="VNI-Times" pitchFamily="2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28600" y="3429000"/>
            <a:ext cx="5105400" cy="1371600"/>
            <a:chOff x="228600" y="3429000"/>
            <a:chExt cx="5105400" cy="1371600"/>
          </a:xfrm>
        </p:grpSpPr>
        <p:sp>
          <p:nvSpPr>
            <p:cNvPr id="4" name="Cloud Callout 3"/>
            <p:cNvSpPr/>
            <p:nvPr/>
          </p:nvSpPr>
          <p:spPr bwMode="auto">
            <a:xfrm>
              <a:off x="228600" y="3429000"/>
              <a:ext cx="1524000" cy="838200"/>
            </a:xfrm>
            <a:prstGeom prst="cloudCallout">
              <a:avLst>
                <a:gd name="adj1" fmla="val 77231"/>
                <a:gd name="adj2" fmla="val 43732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VNI-Times" pitchFamily="2" charset="0"/>
                </a:rPr>
                <a:t>Toå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3</a:t>
              </a:r>
            </a:p>
          </p:txBody>
        </p:sp>
        <p:sp>
          <p:nvSpPr>
            <p:cNvPr id="9" name="Flowchart: Document 8"/>
            <p:cNvSpPr/>
            <p:nvPr/>
          </p:nvSpPr>
          <p:spPr bwMode="auto">
            <a:xfrm>
              <a:off x="2209800" y="3733800"/>
              <a:ext cx="3124200" cy="1066800"/>
            </a:xfrm>
            <a:prstGeom prst="flowChartDocumen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Baøi</a:t>
            </a:r>
            <a:r>
              <a:rPr lang="en-US" sz="5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môùi</a:t>
            </a:r>
            <a:r>
              <a:rPr lang="en-US" sz="5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2362200"/>
            <a:ext cx="4191000" cy="137160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op </a:t>
            </a:r>
            <a:r>
              <a:rPr lang="en-US" sz="6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- ap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800600"/>
            <a:ext cx="3276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4800600"/>
            <a:ext cx="106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"/>
            <a:ext cx="42672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4802188"/>
            <a:ext cx="1752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4802188"/>
            <a:ext cx="1752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381000"/>
            <a:ext cx="2514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1000" y="3976688"/>
            <a:ext cx="5791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 nhóm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990600" y="2224088"/>
            <a:ext cx="2971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600200" y="2224088"/>
            <a:ext cx="2209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85800" y="5257800"/>
            <a:ext cx="3048000" cy="1219200"/>
          </a:xfrm>
          <a:prstGeom prst="plaque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72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00713"/>
  <p:tag name="VIOLETTITLE" val="Bài 84. op, ap"/>
  <p:tag name="VIOLETLESSON" val="84"/>
  <p:tag name="VIOLETCATID" val="2204"/>
  <p:tag name="VIOLETSUBJECT" val="Học vần 1"/>
  <p:tag name="VIOLETAUTHORID" val="2301165"/>
  <p:tag name="VIOLETAUTHORNAME" val="Ngọc Phượng"/>
  <p:tag name="VIOLETAUTHORAVATAR" val="no_avatarf.jpg"/>
  <p:tag name="VIOLETAUTHORADDRESS" val="Trường Tiểu Học Bình Tiên - Hồ Chí Minh"/>
  <p:tag name="VIOLETDATE" val="2018-03-04 09:19:31"/>
  <p:tag name="VIOLETHIT" val="1"/>
  <p:tag name="VIOLETLIKE" val="0"/>
  <p:tag name="ISPRING_RESOURCE_PATHS_HASH_PRESENTER" val="aba4f974f86c997589aec78878476a31740daab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1688</TotalTime>
  <Words>188</Words>
  <Application>Microsoft Office PowerPoint</Application>
  <PresentationFormat>On-screen Show (4:3)</PresentationFormat>
  <Paragraphs>92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 Light</vt:lpstr>
      <vt:lpstr>Calibri</vt:lpstr>
      <vt:lpstr>VNI-Times</vt:lpstr>
      <vt:lpstr>VNI-Commerce</vt:lpstr>
      <vt:lpstr>Verdana</vt:lpstr>
      <vt:lpstr>Wingdings 2</vt:lpstr>
      <vt:lpstr>Times New Roman</vt:lpstr>
      <vt:lpstr>.VnAvant</vt:lpstr>
      <vt:lpstr>VNI-Avo</vt:lpstr>
      <vt:lpstr>Retrospect</vt:lpstr>
      <vt:lpstr>PowerPoint Presentation</vt:lpstr>
      <vt:lpstr>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Hoïc vaàn</dc:title>
  <dc:creator>NPhuong</dc:creator>
  <cp:lastModifiedBy>Admin</cp:lastModifiedBy>
  <cp:revision>138</cp:revision>
  <dcterms:created xsi:type="dcterms:W3CDTF">2007-11-12T14:46:28Z</dcterms:created>
  <dcterms:modified xsi:type="dcterms:W3CDTF">2018-04-05T01:59:22Z</dcterms:modified>
</cp:coreProperties>
</file>