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2" r:id="rId3"/>
    <p:sldId id="303" r:id="rId4"/>
    <p:sldId id="301" r:id="rId5"/>
    <p:sldId id="257" r:id="rId6"/>
    <p:sldId id="274" r:id="rId7"/>
    <p:sldId id="258" r:id="rId8"/>
    <p:sldId id="275" r:id="rId9"/>
    <p:sldId id="266" r:id="rId10"/>
    <p:sldId id="260" r:id="rId11"/>
    <p:sldId id="279" r:id="rId12"/>
    <p:sldId id="287" r:id="rId13"/>
    <p:sldId id="261" r:id="rId14"/>
    <p:sldId id="269" r:id="rId15"/>
    <p:sldId id="297" r:id="rId16"/>
    <p:sldId id="298" r:id="rId17"/>
    <p:sldId id="282" r:id="rId18"/>
    <p:sldId id="276" r:id="rId19"/>
    <p:sldId id="263" r:id="rId20"/>
    <p:sldId id="262" r:id="rId21"/>
    <p:sldId id="272" r:id="rId22"/>
    <p:sldId id="264" r:id="rId23"/>
    <p:sldId id="265" r:id="rId24"/>
    <p:sldId id="273" r:id="rId25"/>
    <p:sldId id="293" r:id="rId26"/>
    <p:sldId id="295" r:id="rId27"/>
    <p:sldId id="296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9671" autoAdjust="0"/>
  </p:normalViewPr>
  <p:slideViewPr>
    <p:cSldViewPr>
      <p:cViewPr>
        <p:scale>
          <a:sx n="68" d="100"/>
          <a:sy n="68" d="100"/>
        </p:scale>
        <p:origin x="-13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6D43-5227-4C12-9E70-0A7EB586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C616-4DA5-4AD7-993E-E32088710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2434-6ED1-4869-B186-8669DCEB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3986-9E71-4454-9060-F9E16F79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66DF-3D59-48C8-AEDD-F744D79AD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6FAB-9C64-4023-9256-517EADBCA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1C2F-5E7B-4AB3-902D-9B2684CCD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220A-5438-4545-9A52-7D4B1511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E7E8-4249-4331-AD35-4B352A02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3559-C3CA-4EF6-B944-C34BB5BE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80AC-8262-4C86-A835-0A8BFAA8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B607-0679-4209-90CD-81C7B9C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74D1A6-44FD-45AC-8516-CFE8CDAE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2016.2017\Tu&#7847;n%2019\Hoc%20van\78-1%20&#250;c%20c&#7847;n%20tr&#7909;c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&#244;%20h&#7857;ng\Gi&#225;o%20&#225;n%20&#273;i&#7879;n%20t&#7917;\GA&#272;T%20theo%20tu&#7847;n\19\Hoc%20van\78-2%20&#432;c%20l&#7921;c%20s&#297;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bµi</a:t>
            </a:r>
            <a:r>
              <a:rPr lang="en-US" sz="66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cò</a:t>
            </a:r>
            <a:endParaRPr lang="en-US" sz="66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9588" y="1066800"/>
            <a:ext cx="41386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m¸y xóc</a:t>
            </a: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38862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cóc v¹n thä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91175" y="1116013"/>
            <a:ext cx="3552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lä mùc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3810000"/>
            <a:ext cx="480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nãng nùc</a:t>
            </a:r>
            <a:r>
              <a:rPr lang="en-US" sz="5400">
                <a:solidFill>
                  <a:srgbClr val="FF3300"/>
                </a:solidFill>
                <a:latin typeface=".VnAvant" pitchFamily="34" charset="0"/>
              </a:rPr>
              <a:t>      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71800" y="2286000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7200" y="4953000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781800" y="2286000"/>
            <a:ext cx="152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7391400" y="4953000"/>
            <a:ext cx="1323975" cy="238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CACWXXAO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8815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imagesCAJPMU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0"/>
            <a:ext cx="41386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00600" y="4953000"/>
            <a:ext cx="41386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m¸y xóc</a:t>
            </a: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6962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52600" y="58674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cóc v¹n thä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1219200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uc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80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tr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ôc</a:t>
            </a:r>
            <a:endParaRPr lang="en-US" sz="60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56188" y="1219200"/>
            <a:ext cx="19542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­ưc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99075" y="2346325"/>
            <a:ext cx="2320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.VnAvant" pitchFamily="34" charset="0"/>
              </a:rPr>
              <a:t>l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ùc</a:t>
            </a:r>
          </a:p>
        </p:txBody>
      </p:sp>
      <p:pic>
        <p:nvPicPr>
          <p:cNvPr id="7178" name="Picture 10" descr="B78-1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14400"/>
            <a:ext cx="1966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B78-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914400"/>
            <a:ext cx="1903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90575" y="35052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.VnAvant" pitchFamily="34" charset="0"/>
              </a:rPr>
              <a:t>cÇn trôc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4800" y="4633913"/>
            <a:ext cx="8763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   m¸y xóc         lä mùc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cóc v¹n thä      nãng nùc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29200" y="3276600"/>
            <a:ext cx="304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lùc sÜ</a:t>
            </a:r>
            <a:r>
              <a:rPr lang="en-US" sz="4000" b="1">
                <a:latin typeface=".VnAvant" pitchFamily="34" charset="0"/>
              </a:rPr>
              <a:t> </a:t>
            </a:r>
            <a:endParaRPr lang="en-US" sz="4000">
              <a:latin typeface=".VnAvan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80" grpId="0"/>
      <p:bldP spid="7181" grpId="0"/>
      <p:bldP spid="7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609600"/>
            <a:ext cx="6934200" cy="4648200"/>
            <a:chOff x="624" y="384"/>
            <a:chExt cx="4368" cy="2928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624" y="768"/>
              <a:ext cx="3888" cy="2544"/>
            </a:xfrm>
            <a:prstGeom prst="rect">
              <a:avLst/>
            </a:prstGeom>
            <a:solidFill>
              <a:srgbClr val="00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4848" y="384"/>
              <a:ext cx="144" cy="768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78-1 úc cần trục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01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78-2 ưc lực sĩ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1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4572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52400" y="60198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685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87630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858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52413" y="5638800"/>
            <a:ext cx="33289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304800" y="57150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914400" y="28194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838200" y="2895600"/>
            <a:ext cx="0" cy="3352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7" name="Picture 11" descr="8782-001-01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556260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TiÕt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971800" y="1219200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uc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80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tr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ôc</a:t>
            </a:r>
            <a:endParaRPr lang="en-US" sz="60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56188" y="1219200"/>
            <a:ext cx="19542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ư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­c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299075" y="2346325"/>
            <a:ext cx="2320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.VnAvant" pitchFamily="34" charset="0"/>
              </a:rPr>
              <a:t>l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ùc</a:t>
            </a:r>
          </a:p>
        </p:txBody>
      </p:sp>
      <p:pic>
        <p:nvPicPr>
          <p:cNvPr id="23562" name="Picture 10" descr="B78-1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14400"/>
            <a:ext cx="1966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B78-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914400"/>
            <a:ext cx="1903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90575" y="35052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.VnAvant" pitchFamily="34" charset="0"/>
              </a:rPr>
              <a:t>cÇn trôc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04800" y="4633913"/>
            <a:ext cx="8763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   m¸y xóc         lä mùc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cóc v¹n thä      nãng nùc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29200" y="3276600"/>
            <a:ext cx="304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lùc sÜ</a:t>
            </a:r>
            <a:r>
              <a:rPr lang="en-US" sz="4000" b="1">
                <a:latin typeface=".VnAvant" pitchFamily="34" charset="0"/>
              </a:rPr>
              <a:t> </a:t>
            </a:r>
            <a:endParaRPr lang="en-US" sz="4000">
              <a:latin typeface=".VnAvan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4" grpId="0"/>
      <p:bldP spid="23565" grpId="0"/>
      <p:bldP spid="235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78-3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446588" cy="4953000"/>
          </a:xfr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7650" y="180975"/>
            <a:ext cx="6248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Con g× mµo ®á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L«ng m­ưît như­ t¬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S¸ng sím tinh m¬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Gäi ng­ưêi thøc dËy?</a:t>
            </a:r>
            <a:endParaRPr lang="en-US" sz="48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752600" y="3276600"/>
            <a:ext cx="236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endParaRPr lang="en-US" sz="6600" b="1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6000" b="1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7086600" y="1066800"/>
            <a:ext cx="2495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6000" b="1" u="sng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314325" y="990600"/>
            <a:ext cx="335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/>
              <a:t> </a:t>
            </a:r>
            <a:endParaRPr lang="en-US" b="1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6000" b="1" u="sng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257800" y="26670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6000" b="1" u="sng"/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0" y="14097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    ¨c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611563"/>
            <a:ext cx="7462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400800" y="14478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©c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                             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                           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00600" y="3856038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qu¶ gÊc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                            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795338"/>
            <a:ext cx="752475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Con g× mµo ®á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L«ng m­ưît như­ t¬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S¸ng sím tinh m¬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Gäi ng­ưêi thức dËy?</a:t>
            </a:r>
            <a:endParaRPr lang="en-US" sz="66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0" y="44958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­ức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6181725" y="962025"/>
            <a:ext cx="152400" cy="685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7010400" y="2209800"/>
            <a:ext cx="152400" cy="685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7086600" y="3429000"/>
            <a:ext cx="152400" cy="685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7848600" y="4724400"/>
            <a:ext cx="152400" cy="685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8001000" y="4724400"/>
            <a:ext cx="152400" cy="685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852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200" y="3276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38200" y="44958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/>
      <p:bldP spid="8202" grpId="0"/>
      <p:bldP spid="8203" grpId="0"/>
      <p:bldP spid="82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 rot="321775">
            <a:off x="1981200" y="381000"/>
            <a:ext cx="6477000" cy="1600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Vogue"/>
              </a:rPr>
              <a:t>Vui chót nµo!</a:t>
            </a:r>
          </a:p>
        </p:txBody>
      </p:sp>
      <p:pic>
        <p:nvPicPr>
          <p:cNvPr id="18437" name="Picture 5" descr="AN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9295" flipH="1">
            <a:off x="277813" y="2887663"/>
            <a:ext cx="389413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AG0033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5224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78-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0"/>
            <a:ext cx="9144000" cy="680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47625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Ai thức dËy sím nhÊt?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62200" y="76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­ưc</a:t>
            </a:r>
          </a:p>
        </p:txBody>
      </p:sp>
      <p:pic>
        <p:nvPicPr>
          <p:cNvPr id="25604" name="Picture 4" descr="B78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8763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a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9217" r="4167" b="12404"/>
          <a:stretch>
            <a:fillRect/>
          </a:stretch>
        </p:blipFill>
        <p:spPr bwMode="auto">
          <a:xfrm>
            <a:off x="0" y="152400"/>
            <a:ext cx="9144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0" name="Oval 120"/>
          <p:cNvSpPr>
            <a:spLocks noChangeArrowheads="1"/>
          </p:cNvSpPr>
          <p:nvPr/>
        </p:nvSpPr>
        <p:spPr bwMode="auto">
          <a:xfrm>
            <a:off x="1876425" y="14779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3" name="Oval 123"/>
          <p:cNvSpPr>
            <a:spLocks noChangeArrowheads="1"/>
          </p:cNvSpPr>
          <p:nvPr/>
        </p:nvSpPr>
        <p:spPr bwMode="auto">
          <a:xfrm>
            <a:off x="1889125" y="1463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4" name="Oval 124"/>
          <p:cNvSpPr>
            <a:spLocks noChangeArrowheads="1"/>
          </p:cNvSpPr>
          <p:nvPr/>
        </p:nvSpPr>
        <p:spPr bwMode="auto">
          <a:xfrm>
            <a:off x="1903413" y="14430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5" name="Oval 125"/>
          <p:cNvSpPr>
            <a:spLocks noChangeArrowheads="1"/>
          </p:cNvSpPr>
          <p:nvPr/>
        </p:nvSpPr>
        <p:spPr bwMode="auto">
          <a:xfrm>
            <a:off x="1914525" y="1423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6" name="Oval 126"/>
          <p:cNvSpPr>
            <a:spLocks noChangeArrowheads="1"/>
          </p:cNvSpPr>
          <p:nvPr/>
        </p:nvSpPr>
        <p:spPr bwMode="auto">
          <a:xfrm>
            <a:off x="1927225" y="14001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7" name="Oval 127"/>
          <p:cNvSpPr>
            <a:spLocks noChangeArrowheads="1"/>
          </p:cNvSpPr>
          <p:nvPr/>
        </p:nvSpPr>
        <p:spPr bwMode="auto">
          <a:xfrm>
            <a:off x="1933575" y="1382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8" name="Oval 128"/>
          <p:cNvSpPr>
            <a:spLocks noChangeArrowheads="1"/>
          </p:cNvSpPr>
          <p:nvPr/>
        </p:nvSpPr>
        <p:spPr bwMode="auto">
          <a:xfrm>
            <a:off x="1938338" y="1366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9" name="Oval 129"/>
          <p:cNvSpPr>
            <a:spLocks noChangeArrowheads="1"/>
          </p:cNvSpPr>
          <p:nvPr/>
        </p:nvSpPr>
        <p:spPr bwMode="auto">
          <a:xfrm>
            <a:off x="1941513" y="1344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0" name="Oval 130"/>
          <p:cNvSpPr>
            <a:spLocks noChangeArrowheads="1"/>
          </p:cNvSpPr>
          <p:nvPr/>
        </p:nvSpPr>
        <p:spPr bwMode="auto">
          <a:xfrm>
            <a:off x="1939925" y="13636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1" name="Oval 131"/>
          <p:cNvSpPr>
            <a:spLocks noChangeArrowheads="1"/>
          </p:cNvSpPr>
          <p:nvPr/>
        </p:nvSpPr>
        <p:spPr bwMode="auto">
          <a:xfrm>
            <a:off x="1944688" y="1379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2" name="Oval 132"/>
          <p:cNvSpPr>
            <a:spLocks noChangeArrowheads="1"/>
          </p:cNvSpPr>
          <p:nvPr/>
        </p:nvSpPr>
        <p:spPr bwMode="auto">
          <a:xfrm>
            <a:off x="1941513" y="1400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3" name="Oval 133"/>
          <p:cNvSpPr>
            <a:spLocks noChangeArrowheads="1"/>
          </p:cNvSpPr>
          <p:nvPr/>
        </p:nvSpPr>
        <p:spPr bwMode="auto">
          <a:xfrm>
            <a:off x="1944688" y="1422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4" name="Oval 134"/>
          <p:cNvSpPr>
            <a:spLocks noChangeArrowheads="1"/>
          </p:cNvSpPr>
          <p:nvPr/>
        </p:nvSpPr>
        <p:spPr bwMode="auto">
          <a:xfrm>
            <a:off x="1941513" y="14446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5" name="Oval 135"/>
          <p:cNvSpPr>
            <a:spLocks noChangeArrowheads="1"/>
          </p:cNvSpPr>
          <p:nvPr/>
        </p:nvSpPr>
        <p:spPr bwMode="auto">
          <a:xfrm>
            <a:off x="1943100" y="14684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6" name="Oval 136"/>
          <p:cNvSpPr>
            <a:spLocks noChangeArrowheads="1"/>
          </p:cNvSpPr>
          <p:nvPr/>
        </p:nvSpPr>
        <p:spPr bwMode="auto">
          <a:xfrm>
            <a:off x="1941513" y="1484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7" name="Oval 137"/>
          <p:cNvSpPr>
            <a:spLocks noChangeArrowheads="1"/>
          </p:cNvSpPr>
          <p:nvPr/>
        </p:nvSpPr>
        <p:spPr bwMode="auto">
          <a:xfrm>
            <a:off x="1941513" y="15017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8" name="Oval 138"/>
          <p:cNvSpPr>
            <a:spLocks noChangeArrowheads="1"/>
          </p:cNvSpPr>
          <p:nvPr/>
        </p:nvSpPr>
        <p:spPr bwMode="auto">
          <a:xfrm>
            <a:off x="1944688" y="1522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9" name="Oval 139"/>
          <p:cNvSpPr>
            <a:spLocks noChangeArrowheads="1"/>
          </p:cNvSpPr>
          <p:nvPr/>
        </p:nvSpPr>
        <p:spPr bwMode="auto">
          <a:xfrm>
            <a:off x="1944688" y="1547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0" name="Oval 140"/>
          <p:cNvSpPr>
            <a:spLocks noChangeArrowheads="1"/>
          </p:cNvSpPr>
          <p:nvPr/>
        </p:nvSpPr>
        <p:spPr bwMode="auto">
          <a:xfrm>
            <a:off x="1944688" y="15684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1" name="Oval 141"/>
          <p:cNvSpPr>
            <a:spLocks noChangeArrowheads="1"/>
          </p:cNvSpPr>
          <p:nvPr/>
        </p:nvSpPr>
        <p:spPr bwMode="auto">
          <a:xfrm>
            <a:off x="1952625" y="15875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2" name="Oval 142"/>
          <p:cNvSpPr>
            <a:spLocks noChangeArrowheads="1"/>
          </p:cNvSpPr>
          <p:nvPr/>
        </p:nvSpPr>
        <p:spPr bwMode="auto">
          <a:xfrm>
            <a:off x="1960563" y="16065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3" name="Oval 143"/>
          <p:cNvSpPr>
            <a:spLocks noChangeArrowheads="1"/>
          </p:cNvSpPr>
          <p:nvPr/>
        </p:nvSpPr>
        <p:spPr bwMode="auto">
          <a:xfrm>
            <a:off x="1973263" y="1619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4" name="Oval 144"/>
          <p:cNvSpPr>
            <a:spLocks noChangeArrowheads="1"/>
          </p:cNvSpPr>
          <p:nvPr/>
        </p:nvSpPr>
        <p:spPr bwMode="auto">
          <a:xfrm>
            <a:off x="1998663" y="1627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5" name="Oval 145"/>
          <p:cNvSpPr>
            <a:spLocks noChangeArrowheads="1"/>
          </p:cNvSpPr>
          <p:nvPr/>
        </p:nvSpPr>
        <p:spPr bwMode="auto">
          <a:xfrm>
            <a:off x="2020888" y="16256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6" name="Oval 146"/>
          <p:cNvSpPr>
            <a:spLocks noChangeArrowheads="1"/>
          </p:cNvSpPr>
          <p:nvPr/>
        </p:nvSpPr>
        <p:spPr bwMode="auto">
          <a:xfrm>
            <a:off x="2039938" y="1620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7" name="Oval 147"/>
          <p:cNvSpPr>
            <a:spLocks noChangeArrowheads="1"/>
          </p:cNvSpPr>
          <p:nvPr/>
        </p:nvSpPr>
        <p:spPr bwMode="auto">
          <a:xfrm>
            <a:off x="2057400" y="1609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8" name="Oval 148"/>
          <p:cNvSpPr>
            <a:spLocks noChangeArrowheads="1"/>
          </p:cNvSpPr>
          <p:nvPr/>
        </p:nvSpPr>
        <p:spPr bwMode="auto">
          <a:xfrm>
            <a:off x="2073275" y="1597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9" name="Oval 149"/>
          <p:cNvSpPr>
            <a:spLocks noChangeArrowheads="1"/>
          </p:cNvSpPr>
          <p:nvPr/>
        </p:nvSpPr>
        <p:spPr bwMode="auto">
          <a:xfrm>
            <a:off x="2084388" y="15748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0" name="Oval 150"/>
          <p:cNvSpPr>
            <a:spLocks noChangeArrowheads="1"/>
          </p:cNvSpPr>
          <p:nvPr/>
        </p:nvSpPr>
        <p:spPr bwMode="auto">
          <a:xfrm>
            <a:off x="2093913" y="1558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1" name="Oval 151"/>
          <p:cNvSpPr>
            <a:spLocks noChangeArrowheads="1"/>
          </p:cNvSpPr>
          <p:nvPr/>
        </p:nvSpPr>
        <p:spPr bwMode="auto">
          <a:xfrm>
            <a:off x="2103438" y="1539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2" name="Oval 152"/>
          <p:cNvSpPr>
            <a:spLocks noChangeArrowheads="1"/>
          </p:cNvSpPr>
          <p:nvPr/>
        </p:nvSpPr>
        <p:spPr bwMode="auto">
          <a:xfrm>
            <a:off x="2112963" y="15192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3" name="Oval 153"/>
          <p:cNvSpPr>
            <a:spLocks noChangeArrowheads="1"/>
          </p:cNvSpPr>
          <p:nvPr/>
        </p:nvSpPr>
        <p:spPr bwMode="auto">
          <a:xfrm>
            <a:off x="2122488" y="1495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4" name="Oval 154"/>
          <p:cNvSpPr>
            <a:spLocks noChangeArrowheads="1"/>
          </p:cNvSpPr>
          <p:nvPr/>
        </p:nvSpPr>
        <p:spPr bwMode="auto">
          <a:xfrm>
            <a:off x="2133600" y="1473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5" name="Oval 155"/>
          <p:cNvSpPr>
            <a:spLocks noChangeArrowheads="1"/>
          </p:cNvSpPr>
          <p:nvPr/>
        </p:nvSpPr>
        <p:spPr bwMode="auto">
          <a:xfrm>
            <a:off x="2139950" y="14446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6" name="Oval 156"/>
          <p:cNvSpPr>
            <a:spLocks noChangeArrowheads="1"/>
          </p:cNvSpPr>
          <p:nvPr/>
        </p:nvSpPr>
        <p:spPr bwMode="auto">
          <a:xfrm>
            <a:off x="2143125" y="1423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7" name="Oval 157"/>
          <p:cNvSpPr>
            <a:spLocks noChangeArrowheads="1"/>
          </p:cNvSpPr>
          <p:nvPr/>
        </p:nvSpPr>
        <p:spPr bwMode="auto">
          <a:xfrm>
            <a:off x="2146300" y="1393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8" name="Oval 158"/>
          <p:cNvSpPr>
            <a:spLocks noChangeArrowheads="1"/>
          </p:cNvSpPr>
          <p:nvPr/>
        </p:nvSpPr>
        <p:spPr bwMode="auto">
          <a:xfrm>
            <a:off x="2143125" y="13684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9" name="Oval 159"/>
          <p:cNvSpPr>
            <a:spLocks noChangeArrowheads="1"/>
          </p:cNvSpPr>
          <p:nvPr/>
        </p:nvSpPr>
        <p:spPr bwMode="auto">
          <a:xfrm>
            <a:off x="2147888" y="13493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0" name="Oval 160"/>
          <p:cNvSpPr>
            <a:spLocks noChangeArrowheads="1"/>
          </p:cNvSpPr>
          <p:nvPr/>
        </p:nvSpPr>
        <p:spPr bwMode="auto">
          <a:xfrm>
            <a:off x="2147888" y="1344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1" name="Oval 161"/>
          <p:cNvSpPr>
            <a:spLocks noChangeArrowheads="1"/>
          </p:cNvSpPr>
          <p:nvPr/>
        </p:nvSpPr>
        <p:spPr bwMode="auto">
          <a:xfrm>
            <a:off x="2146300" y="1370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2147888" y="1397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2144713" y="1419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2146300" y="1438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2147888" y="1458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2146300" y="1481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2143125" y="1497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2146300" y="15160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2143125" y="15367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2146300" y="1562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2147888" y="15827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2155825" y="1603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3" name="Oval 173"/>
          <p:cNvSpPr>
            <a:spLocks noChangeArrowheads="1"/>
          </p:cNvSpPr>
          <p:nvPr/>
        </p:nvSpPr>
        <p:spPr bwMode="auto">
          <a:xfrm>
            <a:off x="2168525" y="16224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4" name="Oval 174"/>
          <p:cNvSpPr>
            <a:spLocks noChangeArrowheads="1"/>
          </p:cNvSpPr>
          <p:nvPr/>
        </p:nvSpPr>
        <p:spPr bwMode="auto">
          <a:xfrm>
            <a:off x="2185988" y="16287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5" name="Oval 175"/>
          <p:cNvSpPr>
            <a:spLocks noChangeArrowheads="1"/>
          </p:cNvSpPr>
          <p:nvPr/>
        </p:nvSpPr>
        <p:spPr bwMode="auto">
          <a:xfrm>
            <a:off x="2208213" y="16240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6" name="Oval 176"/>
          <p:cNvSpPr>
            <a:spLocks noChangeArrowheads="1"/>
          </p:cNvSpPr>
          <p:nvPr/>
        </p:nvSpPr>
        <p:spPr bwMode="auto">
          <a:xfrm>
            <a:off x="2235200" y="1611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7" name="Oval 177"/>
          <p:cNvSpPr>
            <a:spLocks noChangeArrowheads="1"/>
          </p:cNvSpPr>
          <p:nvPr/>
        </p:nvSpPr>
        <p:spPr bwMode="auto">
          <a:xfrm>
            <a:off x="2251075" y="1597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8" name="Oval 178"/>
          <p:cNvSpPr>
            <a:spLocks noChangeArrowheads="1"/>
          </p:cNvSpPr>
          <p:nvPr/>
        </p:nvSpPr>
        <p:spPr bwMode="auto">
          <a:xfrm>
            <a:off x="2262188" y="157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9" name="Oval 179"/>
          <p:cNvSpPr>
            <a:spLocks noChangeArrowheads="1"/>
          </p:cNvSpPr>
          <p:nvPr/>
        </p:nvSpPr>
        <p:spPr bwMode="auto">
          <a:xfrm>
            <a:off x="2276475" y="15589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0" name="Oval 180"/>
          <p:cNvSpPr>
            <a:spLocks noChangeArrowheads="1"/>
          </p:cNvSpPr>
          <p:nvPr/>
        </p:nvSpPr>
        <p:spPr bwMode="auto">
          <a:xfrm>
            <a:off x="2284413" y="1535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1" name="Oval 181"/>
          <p:cNvSpPr>
            <a:spLocks noChangeArrowheads="1"/>
          </p:cNvSpPr>
          <p:nvPr/>
        </p:nvSpPr>
        <p:spPr bwMode="auto">
          <a:xfrm>
            <a:off x="2292350" y="1509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2" name="Oval 182"/>
          <p:cNvSpPr>
            <a:spLocks noChangeArrowheads="1"/>
          </p:cNvSpPr>
          <p:nvPr/>
        </p:nvSpPr>
        <p:spPr bwMode="auto">
          <a:xfrm>
            <a:off x="2293938" y="1495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3" name="Oval 183"/>
          <p:cNvSpPr>
            <a:spLocks noChangeArrowheads="1"/>
          </p:cNvSpPr>
          <p:nvPr/>
        </p:nvSpPr>
        <p:spPr bwMode="auto">
          <a:xfrm>
            <a:off x="2478088" y="1366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4" name="Oval 184"/>
          <p:cNvSpPr>
            <a:spLocks noChangeArrowheads="1"/>
          </p:cNvSpPr>
          <p:nvPr/>
        </p:nvSpPr>
        <p:spPr bwMode="auto">
          <a:xfrm>
            <a:off x="2457450" y="1355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5" name="Oval 185"/>
          <p:cNvSpPr>
            <a:spLocks noChangeArrowheads="1"/>
          </p:cNvSpPr>
          <p:nvPr/>
        </p:nvSpPr>
        <p:spPr bwMode="auto">
          <a:xfrm>
            <a:off x="2438400" y="1343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2416175" y="13398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7" name="Oval 187"/>
          <p:cNvSpPr>
            <a:spLocks noChangeArrowheads="1"/>
          </p:cNvSpPr>
          <p:nvPr/>
        </p:nvSpPr>
        <p:spPr bwMode="auto">
          <a:xfrm>
            <a:off x="2395538" y="1338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8" name="Oval 188"/>
          <p:cNvSpPr>
            <a:spLocks noChangeArrowheads="1"/>
          </p:cNvSpPr>
          <p:nvPr/>
        </p:nvSpPr>
        <p:spPr bwMode="auto">
          <a:xfrm>
            <a:off x="2370138" y="13493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9" name="Oval 189"/>
          <p:cNvSpPr>
            <a:spLocks noChangeArrowheads="1"/>
          </p:cNvSpPr>
          <p:nvPr/>
        </p:nvSpPr>
        <p:spPr bwMode="auto">
          <a:xfrm>
            <a:off x="2351088" y="1366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0" name="Oval 190"/>
          <p:cNvSpPr>
            <a:spLocks noChangeArrowheads="1"/>
          </p:cNvSpPr>
          <p:nvPr/>
        </p:nvSpPr>
        <p:spPr bwMode="auto">
          <a:xfrm>
            <a:off x="2336800" y="1387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1" name="Oval 191"/>
          <p:cNvSpPr>
            <a:spLocks noChangeArrowheads="1"/>
          </p:cNvSpPr>
          <p:nvPr/>
        </p:nvSpPr>
        <p:spPr bwMode="auto">
          <a:xfrm>
            <a:off x="2322513" y="14065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2" name="Oval 192"/>
          <p:cNvSpPr>
            <a:spLocks noChangeArrowheads="1"/>
          </p:cNvSpPr>
          <p:nvPr/>
        </p:nvSpPr>
        <p:spPr bwMode="auto">
          <a:xfrm>
            <a:off x="2312988" y="14303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3" name="Oval 193"/>
          <p:cNvSpPr>
            <a:spLocks noChangeArrowheads="1"/>
          </p:cNvSpPr>
          <p:nvPr/>
        </p:nvSpPr>
        <p:spPr bwMode="auto">
          <a:xfrm>
            <a:off x="2303463" y="14541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4" name="Oval 194"/>
          <p:cNvSpPr>
            <a:spLocks noChangeArrowheads="1"/>
          </p:cNvSpPr>
          <p:nvPr/>
        </p:nvSpPr>
        <p:spPr bwMode="auto">
          <a:xfrm>
            <a:off x="2303463" y="14779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5" name="Oval 195"/>
          <p:cNvSpPr>
            <a:spLocks noChangeArrowheads="1"/>
          </p:cNvSpPr>
          <p:nvPr/>
        </p:nvSpPr>
        <p:spPr bwMode="auto">
          <a:xfrm>
            <a:off x="2303463" y="14970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6" name="Oval 196"/>
          <p:cNvSpPr>
            <a:spLocks noChangeArrowheads="1"/>
          </p:cNvSpPr>
          <p:nvPr/>
        </p:nvSpPr>
        <p:spPr bwMode="auto">
          <a:xfrm>
            <a:off x="2308225" y="1519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7" name="Oval 197"/>
          <p:cNvSpPr>
            <a:spLocks noChangeArrowheads="1"/>
          </p:cNvSpPr>
          <p:nvPr/>
        </p:nvSpPr>
        <p:spPr bwMode="auto">
          <a:xfrm>
            <a:off x="2312988" y="15446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8" name="Oval 198"/>
          <p:cNvSpPr>
            <a:spLocks noChangeArrowheads="1"/>
          </p:cNvSpPr>
          <p:nvPr/>
        </p:nvSpPr>
        <p:spPr bwMode="auto">
          <a:xfrm>
            <a:off x="2319338" y="15636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9" name="Oval 199"/>
          <p:cNvSpPr>
            <a:spLocks noChangeArrowheads="1"/>
          </p:cNvSpPr>
          <p:nvPr/>
        </p:nvSpPr>
        <p:spPr bwMode="auto">
          <a:xfrm>
            <a:off x="2332038" y="15811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0" name="Oval 200"/>
          <p:cNvSpPr>
            <a:spLocks noChangeArrowheads="1"/>
          </p:cNvSpPr>
          <p:nvPr/>
        </p:nvSpPr>
        <p:spPr bwMode="auto">
          <a:xfrm>
            <a:off x="2346325" y="1597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1" name="Oval 201"/>
          <p:cNvSpPr>
            <a:spLocks noChangeArrowheads="1"/>
          </p:cNvSpPr>
          <p:nvPr/>
        </p:nvSpPr>
        <p:spPr bwMode="auto">
          <a:xfrm>
            <a:off x="2365375" y="16129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2" name="Oval 202"/>
          <p:cNvSpPr>
            <a:spLocks noChangeArrowheads="1"/>
          </p:cNvSpPr>
          <p:nvPr/>
        </p:nvSpPr>
        <p:spPr bwMode="auto">
          <a:xfrm>
            <a:off x="2384425" y="16208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3" name="Oval 203"/>
          <p:cNvSpPr>
            <a:spLocks noChangeArrowheads="1"/>
          </p:cNvSpPr>
          <p:nvPr/>
        </p:nvSpPr>
        <p:spPr bwMode="auto">
          <a:xfrm>
            <a:off x="2406650" y="1625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4" name="Oval 204"/>
          <p:cNvSpPr>
            <a:spLocks noChangeArrowheads="1"/>
          </p:cNvSpPr>
          <p:nvPr/>
        </p:nvSpPr>
        <p:spPr bwMode="auto">
          <a:xfrm>
            <a:off x="2432050" y="1625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" name="Oval 205"/>
          <p:cNvSpPr>
            <a:spLocks noChangeArrowheads="1"/>
          </p:cNvSpPr>
          <p:nvPr/>
        </p:nvSpPr>
        <p:spPr bwMode="auto">
          <a:xfrm>
            <a:off x="2459038" y="1620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6" name="Oval 206"/>
          <p:cNvSpPr>
            <a:spLocks noChangeArrowheads="1"/>
          </p:cNvSpPr>
          <p:nvPr/>
        </p:nvSpPr>
        <p:spPr bwMode="auto">
          <a:xfrm>
            <a:off x="2478088" y="16049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7" name="Oval 207"/>
          <p:cNvSpPr>
            <a:spLocks noChangeArrowheads="1"/>
          </p:cNvSpPr>
          <p:nvPr/>
        </p:nvSpPr>
        <p:spPr bwMode="auto">
          <a:xfrm>
            <a:off x="2493963" y="1592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8" name="Oval 208"/>
          <p:cNvSpPr>
            <a:spLocks noChangeArrowheads="1"/>
          </p:cNvSpPr>
          <p:nvPr/>
        </p:nvSpPr>
        <p:spPr bwMode="auto">
          <a:xfrm>
            <a:off x="2505075" y="15827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9" name="Oval 209"/>
          <p:cNvSpPr>
            <a:spLocks noChangeArrowheads="1"/>
          </p:cNvSpPr>
          <p:nvPr/>
        </p:nvSpPr>
        <p:spPr bwMode="auto">
          <a:xfrm>
            <a:off x="2514600" y="15732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0" name="Oval 210"/>
          <p:cNvSpPr>
            <a:spLocks noChangeArrowheads="1"/>
          </p:cNvSpPr>
          <p:nvPr/>
        </p:nvSpPr>
        <p:spPr bwMode="auto">
          <a:xfrm>
            <a:off x="2179638" y="12906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1" name="Oval 211"/>
          <p:cNvSpPr>
            <a:spLocks noChangeArrowheads="1"/>
          </p:cNvSpPr>
          <p:nvPr/>
        </p:nvSpPr>
        <p:spPr bwMode="auto">
          <a:xfrm>
            <a:off x="1876425" y="830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2" name="Oval 212"/>
          <p:cNvSpPr>
            <a:spLocks noChangeArrowheads="1"/>
          </p:cNvSpPr>
          <p:nvPr/>
        </p:nvSpPr>
        <p:spPr bwMode="auto">
          <a:xfrm>
            <a:off x="1889125" y="8159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3" name="Oval 213"/>
          <p:cNvSpPr>
            <a:spLocks noChangeArrowheads="1"/>
          </p:cNvSpPr>
          <p:nvPr/>
        </p:nvSpPr>
        <p:spPr bwMode="auto">
          <a:xfrm>
            <a:off x="1903413" y="7953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4" name="Oval 214"/>
          <p:cNvSpPr>
            <a:spLocks noChangeArrowheads="1"/>
          </p:cNvSpPr>
          <p:nvPr/>
        </p:nvSpPr>
        <p:spPr bwMode="auto">
          <a:xfrm>
            <a:off x="1914525" y="776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5" name="Oval 215"/>
          <p:cNvSpPr>
            <a:spLocks noChangeArrowheads="1"/>
          </p:cNvSpPr>
          <p:nvPr/>
        </p:nvSpPr>
        <p:spPr bwMode="auto">
          <a:xfrm>
            <a:off x="1927225" y="752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6" name="Oval 216"/>
          <p:cNvSpPr>
            <a:spLocks noChangeArrowheads="1"/>
          </p:cNvSpPr>
          <p:nvPr/>
        </p:nvSpPr>
        <p:spPr bwMode="auto">
          <a:xfrm>
            <a:off x="1933575" y="735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7" name="Oval 217"/>
          <p:cNvSpPr>
            <a:spLocks noChangeArrowheads="1"/>
          </p:cNvSpPr>
          <p:nvPr/>
        </p:nvSpPr>
        <p:spPr bwMode="auto">
          <a:xfrm>
            <a:off x="1938338" y="719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8" name="Oval 218"/>
          <p:cNvSpPr>
            <a:spLocks noChangeArrowheads="1"/>
          </p:cNvSpPr>
          <p:nvPr/>
        </p:nvSpPr>
        <p:spPr bwMode="auto">
          <a:xfrm>
            <a:off x="1941513" y="696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9" name="Oval 219"/>
          <p:cNvSpPr>
            <a:spLocks noChangeArrowheads="1"/>
          </p:cNvSpPr>
          <p:nvPr/>
        </p:nvSpPr>
        <p:spPr bwMode="auto">
          <a:xfrm>
            <a:off x="1939925" y="7159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0" name="Oval 220"/>
          <p:cNvSpPr>
            <a:spLocks noChangeArrowheads="1"/>
          </p:cNvSpPr>
          <p:nvPr/>
        </p:nvSpPr>
        <p:spPr bwMode="auto">
          <a:xfrm>
            <a:off x="1944688" y="731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1" name="Oval 221"/>
          <p:cNvSpPr>
            <a:spLocks noChangeArrowheads="1"/>
          </p:cNvSpPr>
          <p:nvPr/>
        </p:nvSpPr>
        <p:spPr bwMode="auto">
          <a:xfrm>
            <a:off x="1941513" y="7524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2" name="Oval 222"/>
          <p:cNvSpPr>
            <a:spLocks noChangeArrowheads="1"/>
          </p:cNvSpPr>
          <p:nvPr/>
        </p:nvSpPr>
        <p:spPr bwMode="auto">
          <a:xfrm>
            <a:off x="1944688" y="7747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3" name="Oval 223"/>
          <p:cNvSpPr>
            <a:spLocks noChangeArrowheads="1"/>
          </p:cNvSpPr>
          <p:nvPr/>
        </p:nvSpPr>
        <p:spPr bwMode="auto">
          <a:xfrm>
            <a:off x="1941513" y="796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4" name="Oval 224"/>
          <p:cNvSpPr>
            <a:spLocks noChangeArrowheads="1"/>
          </p:cNvSpPr>
          <p:nvPr/>
        </p:nvSpPr>
        <p:spPr bwMode="auto">
          <a:xfrm>
            <a:off x="1943100" y="8207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5" name="Oval 225"/>
          <p:cNvSpPr>
            <a:spLocks noChangeArrowheads="1"/>
          </p:cNvSpPr>
          <p:nvPr/>
        </p:nvSpPr>
        <p:spPr bwMode="auto">
          <a:xfrm>
            <a:off x="1941513" y="836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6" name="Oval 226"/>
          <p:cNvSpPr>
            <a:spLocks noChangeArrowheads="1"/>
          </p:cNvSpPr>
          <p:nvPr/>
        </p:nvSpPr>
        <p:spPr bwMode="auto">
          <a:xfrm>
            <a:off x="1941513" y="854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7" name="Oval 227"/>
          <p:cNvSpPr>
            <a:spLocks noChangeArrowheads="1"/>
          </p:cNvSpPr>
          <p:nvPr/>
        </p:nvSpPr>
        <p:spPr bwMode="auto">
          <a:xfrm>
            <a:off x="1944688" y="8747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8" name="Oval 228"/>
          <p:cNvSpPr>
            <a:spLocks noChangeArrowheads="1"/>
          </p:cNvSpPr>
          <p:nvPr/>
        </p:nvSpPr>
        <p:spPr bwMode="auto">
          <a:xfrm>
            <a:off x="1944688" y="900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9" name="Oval 229"/>
          <p:cNvSpPr>
            <a:spLocks noChangeArrowheads="1"/>
          </p:cNvSpPr>
          <p:nvPr/>
        </p:nvSpPr>
        <p:spPr bwMode="auto">
          <a:xfrm>
            <a:off x="1944688" y="9207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0" name="Oval 230"/>
          <p:cNvSpPr>
            <a:spLocks noChangeArrowheads="1"/>
          </p:cNvSpPr>
          <p:nvPr/>
        </p:nvSpPr>
        <p:spPr bwMode="auto">
          <a:xfrm>
            <a:off x="1952625" y="9398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1" name="Oval 231"/>
          <p:cNvSpPr>
            <a:spLocks noChangeArrowheads="1"/>
          </p:cNvSpPr>
          <p:nvPr/>
        </p:nvSpPr>
        <p:spPr bwMode="auto">
          <a:xfrm>
            <a:off x="1960563" y="9588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2" name="Oval 232"/>
          <p:cNvSpPr>
            <a:spLocks noChangeArrowheads="1"/>
          </p:cNvSpPr>
          <p:nvPr/>
        </p:nvSpPr>
        <p:spPr bwMode="auto">
          <a:xfrm>
            <a:off x="1973263" y="9715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3" name="Oval 233"/>
          <p:cNvSpPr>
            <a:spLocks noChangeArrowheads="1"/>
          </p:cNvSpPr>
          <p:nvPr/>
        </p:nvSpPr>
        <p:spPr bwMode="auto">
          <a:xfrm>
            <a:off x="1998663" y="9794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4" name="Oval 234"/>
          <p:cNvSpPr>
            <a:spLocks noChangeArrowheads="1"/>
          </p:cNvSpPr>
          <p:nvPr/>
        </p:nvSpPr>
        <p:spPr bwMode="auto">
          <a:xfrm>
            <a:off x="2020888" y="977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5" name="Oval 235"/>
          <p:cNvSpPr>
            <a:spLocks noChangeArrowheads="1"/>
          </p:cNvSpPr>
          <p:nvPr/>
        </p:nvSpPr>
        <p:spPr bwMode="auto">
          <a:xfrm>
            <a:off x="2039938" y="973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6" name="Oval 236"/>
          <p:cNvSpPr>
            <a:spLocks noChangeArrowheads="1"/>
          </p:cNvSpPr>
          <p:nvPr/>
        </p:nvSpPr>
        <p:spPr bwMode="auto">
          <a:xfrm>
            <a:off x="2057400" y="962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7" name="Oval 237"/>
          <p:cNvSpPr>
            <a:spLocks noChangeArrowheads="1"/>
          </p:cNvSpPr>
          <p:nvPr/>
        </p:nvSpPr>
        <p:spPr bwMode="auto">
          <a:xfrm>
            <a:off x="2073275" y="949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8" name="Oval 238"/>
          <p:cNvSpPr>
            <a:spLocks noChangeArrowheads="1"/>
          </p:cNvSpPr>
          <p:nvPr/>
        </p:nvSpPr>
        <p:spPr bwMode="auto">
          <a:xfrm>
            <a:off x="2084388" y="9271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9" name="Oval 239"/>
          <p:cNvSpPr>
            <a:spLocks noChangeArrowheads="1"/>
          </p:cNvSpPr>
          <p:nvPr/>
        </p:nvSpPr>
        <p:spPr bwMode="auto">
          <a:xfrm>
            <a:off x="2093913" y="911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0" name="Oval 240"/>
          <p:cNvSpPr>
            <a:spLocks noChangeArrowheads="1"/>
          </p:cNvSpPr>
          <p:nvPr/>
        </p:nvSpPr>
        <p:spPr bwMode="auto">
          <a:xfrm>
            <a:off x="2103438" y="892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1" name="Oval 241"/>
          <p:cNvSpPr>
            <a:spLocks noChangeArrowheads="1"/>
          </p:cNvSpPr>
          <p:nvPr/>
        </p:nvSpPr>
        <p:spPr bwMode="auto">
          <a:xfrm>
            <a:off x="2112963" y="871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2" name="Oval 242"/>
          <p:cNvSpPr>
            <a:spLocks noChangeArrowheads="1"/>
          </p:cNvSpPr>
          <p:nvPr/>
        </p:nvSpPr>
        <p:spPr bwMode="auto">
          <a:xfrm>
            <a:off x="2122488" y="8477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3" name="Oval 243"/>
          <p:cNvSpPr>
            <a:spLocks noChangeArrowheads="1"/>
          </p:cNvSpPr>
          <p:nvPr/>
        </p:nvSpPr>
        <p:spPr bwMode="auto">
          <a:xfrm>
            <a:off x="2133600" y="8255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4" name="Oval 244"/>
          <p:cNvSpPr>
            <a:spLocks noChangeArrowheads="1"/>
          </p:cNvSpPr>
          <p:nvPr/>
        </p:nvSpPr>
        <p:spPr bwMode="auto">
          <a:xfrm>
            <a:off x="2139950" y="7969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5" name="Oval 245"/>
          <p:cNvSpPr>
            <a:spLocks noChangeArrowheads="1"/>
          </p:cNvSpPr>
          <p:nvPr/>
        </p:nvSpPr>
        <p:spPr bwMode="auto">
          <a:xfrm>
            <a:off x="2143125" y="776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6" name="Oval 246"/>
          <p:cNvSpPr>
            <a:spLocks noChangeArrowheads="1"/>
          </p:cNvSpPr>
          <p:nvPr/>
        </p:nvSpPr>
        <p:spPr bwMode="auto">
          <a:xfrm>
            <a:off x="2146300" y="746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7" name="Oval 247"/>
          <p:cNvSpPr>
            <a:spLocks noChangeArrowheads="1"/>
          </p:cNvSpPr>
          <p:nvPr/>
        </p:nvSpPr>
        <p:spPr bwMode="auto">
          <a:xfrm>
            <a:off x="2143125" y="720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8" name="Oval 248"/>
          <p:cNvSpPr>
            <a:spLocks noChangeArrowheads="1"/>
          </p:cNvSpPr>
          <p:nvPr/>
        </p:nvSpPr>
        <p:spPr bwMode="auto">
          <a:xfrm>
            <a:off x="2147888" y="701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9" name="Oval 249"/>
          <p:cNvSpPr>
            <a:spLocks noChangeArrowheads="1"/>
          </p:cNvSpPr>
          <p:nvPr/>
        </p:nvSpPr>
        <p:spPr bwMode="auto">
          <a:xfrm>
            <a:off x="2147888" y="696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0" name="Oval 250"/>
          <p:cNvSpPr>
            <a:spLocks noChangeArrowheads="1"/>
          </p:cNvSpPr>
          <p:nvPr/>
        </p:nvSpPr>
        <p:spPr bwMode="auto">
          <a:xfrm>
            <a:off x="2146300" y="722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1" name="Oval 251"/>
          <p:cNvSpPr>
            <a:spLocks noChangeArrowheads="1"/>
          </p:cNvSpPr>
          <p:nvPr/>
        </p:nvSpPr>
        <p:spPr bwMode="auto">
          <a:xfrm>
            <a:off x="2147888" y="7493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2" name="Oval 252"/>
          <p:cNvSpPr>
            <a:spLocks noChangeArrowheads="1"/>
          </p:cNvSpPr>
          <p:nvPr/>
        </p:nvSpPr>
        <p:spPr bwMode="auto">
          <a:xfrm>
            <a:off x="2144713" y="7715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3" name="Oval 253"/>
          <p:cNvSpPr>
            <a:spLocks noChangeArrowheads="1"/>
          </p:cNvSpPr>
          <p:nvPr/>
        </p:nvSpPr>
        <p:spPr bwMode="auto">
          <a:xfrm>
            <a:off x="2146300" y="7905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4" name="Oval 254"/>
          <p:cNvSpPr>
            <a:spLocks noChangeArrowheads="1"/>
          </p:cNvSpPr>
          <p:nvPr/>
        </p:nvSpPr>
        <p:spPr bwMode="auto">
          <a:xfrm>
            <a:off x="2147888" y="8112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5" name="Oval 255"/>
          <p:cNvSpPr>
            <a:spLocks noChangeArrowheads="1"/>
          </p:cNvSpPr>
          <p:nvPr/>
        </p:nvSpPr>
        <p:spPr bwMode="auto">
          <a:xfrm>
            <a:off x="2146300" y="8334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6" name="Oval 256"/>
          <p:cNvSpPr>
            <a:spLocks noChangeArrowheads="1"/>
          </p:cNvSpPr>
          <p:nvPr/>
        </p:nvSpPr>
        <p:spPr bwMode="auto">
          <a:xfrm>
            <a:off x="2143125" y="849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7" name="Oval 257"/>
          <p:cNvSpPr>
            <a:spLocks noChangeArrowheads="1"/>
          </p:cNvSpPr>
          <p:nvPr/>
        </p:nvSpPr>
        <p:spPr bwMode="auto">
          <a:xfrm>
            <a:off x="2146300" y="868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8" name="Oval 258"/>
          <p:cNvSpPr>
            <a:spLocks noChangeArrowheads="1"/>
          </p:cNvSpPr>
          <p:nvPr/>
        </p:nvSpPr>
        <p:spPr bwMode="auto">
          <a:xfrm>
            <a:off x="2143125" y="8890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9" name="Oval 259"/>
          <p:cNvSpPr>
            <a:spLocks noChangeArrowheads="1"/>
          </p:cNvSpPr>
          <p:nvPr/>
        </p:nvSpPr>
        <p:spPr bwMode="auto">
          <a:xfrm>
            <a:off x="2146300" y="9144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0" name="Oval 260"/>
          <p:cNvSpPr>
            <a:spLocks noChangeArrowheads="1"/>
          </p:cNvSpPr>
          <p:nvPr/>
        </p:nvSpPr>
        <p:spPr bwMode="auto">
          <a:xfrm>
            <a:off x="2147888" y="9350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1" name="Oval 261"/>
          <p:cNvSpPr>
            <a:spLocks noChangeArrowheads="1"/>
          </p:cNvSpPr>
          <p:nvPr/>
        </p:nvSpPr>
        <p:spPr bwMode="auto">
          <a:xfrm>
            <a:off x="2155825" y="955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2" name="Oval 262"/>
          <p:cNvSpPr>
            <a:spLocks noChangeArrowheads="1"/>
          </p:cNvSpPr>
          <p:nvPr/>
        </p:nvSpPr>
        <p:spPr bwMode="auto">
          <a:xfrm>
            <a:off x="2168525" y="974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3" name="Oval 263"/>
          <p:cNvSpPr>
            <a:spLocks noChangeArrowheads="1"/>
          </p:cNvSpPr>
          <p:nvPr/>
        </p:nvSpPr>
        <p:spPr bwMode="auto">
          <a:xfrm>
            <a:off x="2185988" y="981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4" name="Oval 264"/>
          <p:cNvSpPr>
            <a:spLocks noChangeArrowheads="1"/>
          </p:cNvSpPr>
          <p:nvPr/>
        </p:nvSpPr>
        <p:spPr bwMode="auto">
          <a:xfrm>
            <a:off x="2208213" y="976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5" name="Oval 265"/>
          <p:cNvSpPr>
            <a:spLocks noChangeArrowheads="1"/>
          </p:cNvSpPr>
          <p:nvPr/>
        </p:nvSpPr>
        <p:spPr bwMode="auto">
          <a:xfrm>
            <a:off x="2235200" y="9636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6" name="Oval 266"/>
          <p:cNvSpPr>
            <a:spLocks noChangeArrowheads="1"/>
          </p:cNvSpPr>
          <p:nvPr/>
        </p:nvSpPr>
        <p:spPr bwMode="auto">
          <a:xfrm>
            <a:off x="2251075" y="949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7" name="Oval 267"/>
          <p:cNvSpPr>
            <a:spLocks noChangeArrowheads="1"/>
          </p:cNvSpPr>
          <p:nvPr/>
        </p:nvSpPr>
        <p:spPr bwMode="auto">
          <a:xfrm>
            <a:off x="2262188" y="9302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8" name="Oval 268"/>
          <p:cNvSpPr>
            <a:spLocks noChangeArrowheads="1"/>
          </p:cNvSpPr>
          <p:nvPr/>
        </p:nvSpPr>
        <p:spPr bwMode="auto">
          <a:xfrm>
            <a:off x="2276475" y="9112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9" name="Oval 269"/>
          <p:cNvSpPr>
            <a:spLocks noChangeArrowheads="1"/>
          </p:cNvSpPr>
          <p:nvPr/>
        </p:nvSpPr>
        <p:spPr bwMode="auto">
          <a:xfrm>
            <a:off x="2284413" y="887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0" name="Oval 270"/>
          <p:cNvSpPr>
            <a:spLocks noChangeArrowheads="1"/>
          </p:cNvSpPr>
          <p:nvPr/>
        </p:nvSpPr>
        <p:spPr bwMode="auto">
          <a:xfrm>
            <a:off x="2292350" y="862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1" name="Oval 271"/>
          <p:cNvSpPr>
            <a:spLocks noChangeArrowheads="1"/>
          </p:cNvSpPr>
          <p:nvPr/>
        </p:nvSpPr>
        <p:spPr bwMode="auto">
          <a:xfrm>
            <a:off x="2293938" y="8477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2" name="Oval 272"/>
          <p:cNvSpPr>
            <a:spLocks noChangeArrowheads="1"/>
          </p:cNvSpPr>
          <p:nvPr/>
        </p:nvSpPr>
        <p:spPr bwMode="auto">
          <a:xfrm>
            <a:off x="2478088" y="719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3" name="Oval 273"/>
          <p:cNvSpPr>
            <a:spLocks noChangeArrowheads="1"/>
          </p:cNvSpPr>
          <p:nvPr/>
        </p:nvSpPr>
        <p:spPr bwMode="auto">
          <a:xfrm>
            <a:off x="2457450" y="708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4" name="Oval 274"/>
          <p:cNvSpPr>
            <a:spLocks noChangeArrowheads="1"/>
          </p:cNvSpPr>
          <p:nvPr/>
        </p:nvSpPr>
        <p:spPr bwMode="auto">
          <a:xfrm>
            <a:off x="2438400" y="695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5" name="Oval 275"/>
          <p:cNvSpPr>
            <a:spLocks noChangeArrowheads="1"/>
          </p:cNvSpPr>
          <p:nvPr/>
        </p:nvSpPr>
        <p:spPr bwMode="auto">
          <a:xfrm>
            <a:off x="2416175" y="6921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6" name="Oval 276"/>
          <p:cNvSpPr>
            <a:spLocks noChangeArrowheads="1"/>
          </p:cNvSpPr>
          <p:nvPr/>
        </p:nvSpPr>
        <p:spPr bwMode="auto">
          <a:xfrm>
            <a:off x="2395538" y="6905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7" name="Oval 277"/>
          <p:cNvSpPr>
            <a:spLocks noChangeArrowheads="1"/>
          </p:cNvSpPr>
          <p:nvPr/>
        </p:nvSpPr>
        <p:spPr bwMode="auto">
          <a:xfrm>
            <a:off x="2370138" y="701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8" name="Oval 278"/>
          <p:cNvSpPr>
            <a:spLocks noChangeArrowheads="1"/>
          </p:cNvSpPr>
          <p:nvPr/>
        </p:nvSpPr>
        <p:spPr bwMode="auto">
          <a:xfrm>
            <a:off x="2351088" y="719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9" name="Oval 279"/>
          <p:cNvSpPr>
            <a:spLocks noChangeArrowheads="1"/>
          </p:cNvSpPr>
          <p:nvPr/>
        </p:nvSpPr>
        <p:spPr bwMode="auto">
          <a:xfrm>
            <a:off x="2336800" y="7397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0" name="Oval 280"/>
          <p:cNvSpPr>
            <a:spLocks noChangeArrowheads="1"/>
          </p:cNvSpPr>
          <p:nvPr/>
        </p:nvSpPr>
        <p:spPr bwMode="auto">
          <a:xfrm>
            <a:off x="2322513" y="7588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1" name="Oval 281"/>
          <p:cNvSpPr>
            <a:spLocks noChangeArrowheads="1"/>
          </p:cNvSpPr>
          <p:nvPr/>
        </p:nvSpPr>
        <p:spPr bwMode="auto">
          <a:xfrm>
            <a:off x="2312988" y="7826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2" name="Oval 282"/>
          <p:cNvSpPr>
            <a:spLocks noChangeArrowheads="1"/>
          </p:cNvSpPr>
          <p:nvPr/>
        </p:nvSpPr>
        <p:spPr bwMode="auto">
          <a:xfrm>
            <a:off x="2303463" y="8064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3" name="Oval 283"/>
          <p:cNvSpPr>
            <a:spLocks noChangeArrowheads="1"/>
          </p:cNvSpPr>
          <p:nvPr/>
        </p:nvSpPr>
        <p:spPr bwMode="auto">
          <a:xfrm>
            <a:off x="2303463" y="830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4" name="Oval 284"/>
          <p:cNvSpPr>
            <a:spLocks noChangeArrowheads="1"/>
          </p:cNvSpPr>
          <p:nvPr/>
        </p:nvSpPr>
        <p:spPr bwMode="auto">
          <a:xfrm>
            <a:off x="2303463" y="849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5" name="Oval 285"/>
          <p:cNvSpPr>
            <a:spLocks noChangeArrowheads="1"/>
          </p:cNvSpPr>
          <p:nvPr/>
        </p:nvSpPr>
        <p:spPr bwMode="auto">
          <a:xfrm>
            <a:off x="2308225" y="8715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6" name="Oval 286"/>
          <p:cNvSpPr>
            <a:spLocks noChangeArrowheads="1"/>
          </p:cNvSpPr>
          <p:nvPr/>
        </p:nvSpPr>
        <p:spPr bwMode="auto">
          <a:xfrm>
            <a:off x="2312988" y="8969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7" name="Oval 287"/>
          <p:cNvSpPr>
            <a:spLocks noChangeArrowheads="1"/>
          </p:cNvSpPr>
          <p:nvPr/>
        </p:nvSpPr>
        <p:spPr bwMode="auto">
          <a:xfrm>
            <a:off x="2319338" y="9159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8" name="Oval 288"/>
          <p:cNvSpPr>
            <a:spLocks noChangeArrowheads="1"/>
          </p:cNvSpPr>
          <p:nvPr/>
        </p:nvSpPr>
        <p:spPr bwMode="auto">
          <a:xfrm>
            <a:off x="2332038" y="9334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9" name="Oval 289"/>
          <p:cNvSpPr>
            <a:spLocks noChangeArrowheads="1"/>
          </p:cNvSpPr>
          <p:nvPr/>
        </p:nvSpPr>
        <p:spPr bwMode="auto">
          <a:xfrm>
            <a:off x="2346325" y="949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0" name="Oval 290"/>
          <p:cNvSpPr>
            <a:spLocks noChangeArrowheads="1"/>
          </p:cNvSpPr>
          <p:nvPr/>
        </p:nvSpPr>
        <p:spPr bwMode="auto">
          <a:xfrm>
            <a:off x="2365375" y="965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1" name="Oval 291"/>
          <p:cNvSpPr>
            <a:spLocks noChangeArrowheads="1"/>
          </p:cNvSpPr>
          <p:nvPr/>
        </p:nvSpPr>
        <p:spPr bwMode="auto">
          <a:xfrm>
            <a:off x="2384425" y="973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2" name="Oval 292"/>
          <p:cNvSpPr>
            <a:spLocks noChangeArrowheads="1"/>
          </p:cNvSpPr>
          <p:nvPr/>
        </p:nvSpPr>
        <p:spPr bwMode="auto">
          <a:xfrm>
            <a:off x="2406650" y="9779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3" name="Oval 293"/>
          <p:cNvSpPr>
            <a:spLocks noChangeArrowheads="1"/>
          </p:cNvSpPr>
          <p:nvPr/>
        </p:nvSpPr>
        <p:spPr bwMode="auto">
          <a:xfrm>
            <a:off x="2432050" y="9779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4" name="Oval 294"/>
          <p:cNvSpPr>
            <a:spLocks noChangeArrowheads="1"/>
          </p:cNvSpPr>
          <p:nvPr/>
        </p:nvSpPr>
        <p:spPr bwMode="auto">
          <a:xfrm>
            <a:off x="2459038" y="973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5" name="Oval 295"/>
          <p:cNvSpPr>
            <a:spLocks noChangeArrowheads="1"/>
          </p:cNvSpPr>
          <p:nvPr/>
        </p:nvSpPr>
        <p:spPr bwMode="auto">
          <a:xfrm>
            <a:off x="2478088" y="957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6" name="Oval 296"/>
          <p:cNvSpPr>
            <a:spLocks noChangeArrowheads="1"/>
          </p:cNvSpPr>
          <p:nvPr/>
        </p:nvSpPr>
        <p:spPr bwMode="auto">
          <a:xfrm>
            <a:off x="2493963" y="9445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7" name="Oval 297"/>
          <p:cNvSpPr>
            <a:spLocks noChangeArrowheads="1"/>
          </p:cNvSpPr>
          <p:nvPr/>
        </p:nvSpPr>
        <p:spPr bwMode="auto">
          <a:xfrm>
            <a:off x="2505075" y="9350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8" name="Oval 298"/>
          <p:cNvSpPr>
            <a:spLocks noChangeArrowheads="1"/>
          </p:cNvSpPr>
          <p:nvPr/>
        </p:nvSpPr>
        <p:spPr bwMode="auto">
          <a:xfrm>
            <a:off x="2514600" y="9255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5" name="Oval 1091"/>
          <p:cNvSpPr>
            <a:spLocks noChangeArrowheads="1"/>
          </p:cNvSpPr>
          <p:nvPr/>
        </p:nvSpPr>
        <p:spPr bwMode="auto">
          <a:xfrm>
            <a:off x="2198688" y="1292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6" name="Oval 1092"/>
          <p:cNvSpPr>
            <a:spLocks noChangeArrowheads="1"/>
          </p:cNvSpPr>
          <p:nvPr/>
        </p:nvSpPr>
        <p:spPr bwMode="auto">
          <a:xfrm>
            <a:off x="2212975" y="1308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7" name="Oval 1093"/>
          <p:cNvSpPr>
            <a:spLocks noChangeArrowheads="1"/>
          </p:cNvSpPr>
          <p:nvPr/>
        </p:nvSpPr>
        <p:spPr bwMode="auto">
          <a:xfrm>
            <a:off x="2208213" y="13271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8" name="Oval 1094"/>
          <p:cNvSpPr>
            <a:spLocks noChangeArrowheads="1"/>
          </p:cNvSpPr>
          <p:nvPr/>
        </p:nvSpPr>
        <p:spPr bwMode="auto">
          <a:xfrm>
            <a:off x="2198688" y="1336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9" name="Oval 1095"/>
          <p:cNvSpPr>
            <a:spLocks noChangeArrowheads="1"/>
          </p:cNvSpPr>
          <p:nvPr/>
        </p:nvSpPr>
        <p:spPr bwMode="auto">
          <a:xfrm>
            <a:off x="2184400" y="1343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0" name="Oval 1096"/>
          <p:cNvSpPr>
            <a:spLocks noChangeArrowheads="1"/>
          </p:cNvSpPr>
          <p:nvPr/>
        </p:nvSpPr>
        <p:spPr bwMode="auto">
          <a:xfrm>
            <a:off x="2165350" y="1354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86"/>
          <p:cNvGrpSpPr>
            <a:grpSpLocks/>
          </p:cNvGrpSpPr>
          <p:nvPr/>
        </p:nvGrpSpPr>
        <p:grpSpPr bwMode="auto">
          <a:xfrm>
            <a:off x="3051175" y="685800"/>
            <a:ext cx="5338763" cy="334963"/>
            <a:chOff x="1922" y="432"/>
            <a:chExt cx="3363" cy="211"/>
          </a:xfrm>
        </p:grpSpPr>
        <p:sp>
          <p:nvSpPr>
            <p:cNvPr id="28311" name="Oval 1575"/>
            <p:cNvSpPr>
              <a:spLocks noChangeArrowheads="1"/>
            </p:cNvSpPr>
            <p:nvPr/>
          </p:nvSpPr>
          <p:spPr bwMode="auto">
            <a:xfrm>
              <a:off x="1922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2" name="Oval 1576"/>
            <p:cNvSpPr>
              <a:spLocks noChangeArrowheads="1"/>
            </p:cNvSpPr>
            <p:nvPr/>
          </p:nvSpPr>
          <p:spPr bwMode="auto">
            <a:xfrm>
              <a:off x="1930" y="5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3" name="Oval 1577"/>
            <p:cNvSpPr>
              <a:spLocks noChangeArrowheads="1"/>
            </p:cNvSpPr>
            <p:nvPr/>
          </p:nvSpPr>
          <p:spPr bwMode="auto">
            <a:xfrm>
              <a:off x="1939" y="4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4" name="Oval 1578"/>
            <p:cNvSpPr>
              <a:spLocks noChangeArrowheads="1"/>
            </p:cNvSpPr>
            <p:nvPr/>
          </p:nvSpPr>
          <p:spPr bwMode="auto">
            <a:xfrm>
              <a:off x="1946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5" name="Oval 1579"/>
            <p:cNvSpPr>
              <a:spLocks noChangeArrowheads="1"/>
            </p:cNvSpPr>
            <p:nvPr/>
          </p:nvSpPr>
          <p:spPr bwMode="auto">
            <a:xfrm>
              <a:off x="195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6" name="Oval 1580"/>
            <p:cNvSpPr>
              <a:spLocks noChangeArrowheads="1"/>
            </p:cNvSpPr>
            <p:nvPr/>
          </p:nvSpPr>
          <p:spPr bwMode="auto">
            <a:xfrm>
              <a:off x="1958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7" name="Oval 1581"/>
            <p:cNvSpPr>
              <a:spLocks noChangeArrowheads="1"/>
            </p:cNvSpPr>
            <p:nvPr/>
          </p:nvSpPr>
          <p:spPr bwMode="auto">
            <a:xfrm>
              <a:off x="196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8" name="Oval 1582"/>
            <p:cNvSpPr>
              <a:spLocks noChangeArrowheads="1"/>
            </p:cNvSpPr>
            <p:nvPr/>
          </p:nvSpPr>
          <p:spPr bwMode="auto">
            <a:xfrm>
              <a:off x="196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9" name="Oval 1583"/>
            <p:cNvSpPr>
              <a:spLocks noChangeArrowheads="1"/>
            </p:cNvSpPr>
            <p:nvPr/>
          </p:nvSpPr>
          <p:spPr bwMode="auto">
            <a:xfrm>
              <a:off x="1962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0" name="Oval 1584"/>
            <p:cNvSpPr>
              <a:spLocks noChangeArrowheads="1"/>
            </p:cNvSpPr>
            <p:nvPr/>
          </p:nvSpPr>
          <p:spPr bwMode="auto">
            <a:xfrm>
              <a:off x="1965" y="4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1" name="Oval 1585"/>
            <p:cNvSpPr>
              <a:spLocks noChangeArrowheads="1"/>
            </p:cNvSpPr>
            <p:nvPr/>
          </p:nvSpPr>
          <p:spPr bwMode="auto">
            <a:xfrm>
              <a:off x="1963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2" name="Oval 1586"/>
            <p:cNvSpPr>
              <a:spLocks noChangeArrowheads="1"/>
            </p:cNvSpPr>
            <p:nvPr/>
          </p:nvSpPr>
          <p:spPr bwMode="auto">
            <a:xfrm>
              <a:off x="1965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3" name="Oval 1587"/>
            <p:cNvSpPr>
              <a:spLocks noChangeArrowheads="1"/>
            </p:cNvSpPr>
            <p:nvPr/>
          </p:nvSpPr>
          <p:spPr bwMode="auto">
            <a:xfrm>
              <a:off x="1963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4" name="Oval 1588"/>
            <p:cNvSpPr>
              <a:spLocks noChangeArrowheads="1"/>
            </p:cNvSpPr>
            <p:nvPr/>
          </p:nvSpPr>
          <p:spPr bwMode="auto">
            <a:xfrm>
              <a:off x="1964" y="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5" name="Oval 1589"/>
            <p:cNvSpPr>
              <a:spLocks noChangeArrowheads="1"/>
            </p:cNvSpPr>
            <p:nvPr/>
          </p:nvSpPr>
          <p:spPr bwMode="auto">
            <a:xfrm>
              <a:off x="196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6" name="Oval 1590"/>
            <p:cNvSpPr>
              <a:spLocks noChangeArrowheads="1"/>
            </p:cNvSpPr>
            <p:nvPr/>
          </p:nvSpPr>
          <p:spPr bwMode="auto">
            <a:xfrm>
              <a:off x="1963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7" name="Oval 1591"/>
            <p:cNvSpPr>
              <a:spLocks noChangeArrowheads="1"/>
            </p:cNvSpPr>
            <p:nvPr/>
          </p:nvSpPr>
          <p:spPr bwMode="auto">
            <a:xfrm>
              <a:off x="1965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8" name="Oval 1592"/>
            <p:cNvSpPr>
              <a:spLocks noChangeArrowheads="1"/>
            </p:cNvSpPr>
            <p:nvPr/>
          </p:nvSpPr>
          <p:spPr bwMode="auto">
            <a:xfrm>
              <a:off x="1965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9" name="Oval 1593"/>
            <p:cNvSpPr>
              <a:spLocks noChangeArrowheads="1"/>
            </p:cNvSpPr>
            <p:nvPr/>
          </p:nvSpPr>
          <p:spPr bwMode="auto">
            <a:xfrm>
              <a:off x="1965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0" name="Oval 1594"/>
            <p:cNvSpPr>
              <a:spLocks noChangeArrowheads="1"/>
            </p:cNvSpPr>
            <p:nvPr/>
          </p:nvSpPr>
          <p:spPr bwMode="auto">
            <a:xfrm>
              <a:off x="1970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1" name="Oval 1595"/>
            <p:cNvSpPr>
              <a:spLocks noChangeArrowheads="1"/>
            </p:cNvSpPr>
            <p:nvPr/>
          </p:nvSpPr>
          <p:spPr bwMode="auto">
            <a:xfrm>
              <a:off x="1975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2" name="Oval 1596"/>
            <p:cNvSpPr>
              <a:spLocks noChangeArrowheads="1"/>
            </p:cNvSpPr>
            <p:nvPr/>
          </p:nvSpPr>
          <p:spPr bwMode="auto">
            <a:xfrm>
              <a:off x="1983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3" name="Oval 1597"/>
            <p:cNvSpPr>
              <a:spLocks noChangeArrowheads="1"/>
            </p:cNvSpPr>
            <p:nvPr/>
          </p:nvSpPr>
          <p:spPr bwMode="auto">
            <a:xfrm>
              <a:off x="1999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4" name="Oval 1598"/>
            <p:cNvSpPr>
              <a:spLocks noChangeArrowheads="1"/>
            </p:cNvSpPr>
            <p:nvPr/>
          </p:nvSpPr>
          <p:spPr bwMode="auto">
            <a:xfrm>
              <a:off x="2013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5" name="Oval 1599"/>
            <p:cNvSpPr>
              <a:spLocks noChangeArrowheads="1"/>
            </p:cNvSpPr>
            <p:nvPr/>
          </p:nvSpPr>
          <p:spPr bwMode="auto">
            <a:xfrm>
              <a:off x="2025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6" name="Oval 1600"/>
            <p:cNvSpPr>
              <a:spLocks noChangeArrowheads="1"/>
            </p:cNvSpPr>
            <p:nvPr/>
          </p:nvSpPr>
          <p:spPr bwMode="auto">
            <a:xfrm>
              <a:off x="2036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7" name="Oval 1601"/>
            <p:cNvSpPr>
              <a:spLocks noChangeArrowheads="1"/>
            </p:cNvSpPr>
            <p:nvPr/>
          </p:nvSpPr>
          <p:spPr bwMode="auto">
            <a:xfrm>
              <a:off x="2046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8" name="Oval 1602"/>
            <p:cNvSpPr>
              <a:spLocks noChangeArrowheads="1"/>
            </p:cNvSpPr>
            <p:nvPr/>
          </p:nvSpPr>
          <p:spPr bwMode="auto">
            <a:xfrm>
              <a:off x="2053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9" name="Oval 1603"/>
            <p:cNvSpPr>
              <a:spLocks noChangeArrowheads="1"/>
            </p:cNvSpPr>
            <p:nvPr/>
          </p:nvSpPr>
          <p:spPr bwMode="auto">
            <a:xfrm>
              <a:off x="2059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0" name="Oval 1604"/>
            <p:cNvSpPr>
              <a:spLocks noChangeArrowheads="1"/>
            </p:cNvSpPr>
            <p:nvPr/>
          </p:nvSpPr>
          <p:spPr bwMode="auto">
            <a:xfrm>
              <a:off x="206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1" name="Oval 1605"/>
            <p:cNvSpPr>
              <a:spLocks noChangeArrowheads="1"/>
            </p:cNvSpPr>
            <p:nvPr/>
          </p:nvSpPr>
          <p:spPr bwMode="auto">
            <a:xfrm>
              <a:off x="207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2" name="Oval 1606"/>
            <p:cNvSpPr>
              <a:spLocks noChangeArrowheads="1"/>
            </p:cNvSpPr>
            <p:nvPr/>
          </p:nvSpPr>
          <p:spPr bwMode="auto">
            <a:xfrm>
              <a:off x="2077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3" name="Oval 1607"/>
            <p:cNvSpPr>
              <a:spLocks noChangeArrowheads="1"/>
            </p:cNvSpPr>
            <p:nvPr/>
          </p:nvSpPr>
          <p:spPr bwMode="auto">
            <a:xfrm>
              <a:off x="2084" y="5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4" name="Oval 1608"/>
            <p:cNvSpPr>
              <a:spLocks noChangeArrowheads="1"/>
            </p:cNvSpPr>
            <p:nvPr/>
          </p:nvSpPr>
          <p:spPr bwMode="auto">
            <a:xfrm>
              <a:off x="2088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5" name="Oval 1609"/>
            <p:cNvSpPr>
              <a:spLocks noChangeArrowheads="1"/>
            </p:cNvSpPr>
            <p:nvPr/>
          </p:nvSpPr>
          <p:spPr bwMode="auto">
            <a:xfrm>
              <a:off x="2090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6" name="Oval 1610"/>
            <p:cNvSpPr>
              <a:spLocks noChangeArrowheads="1"/>
            </p:cNvSpPr>
            <p:nvPr/>
          </p:nvSpPr>
          <p:spPr bwMode="auto">
            <a:xfrm>
              <a:off x="2092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7" name="Oval 1611"/>
            <p:cNvSpPr>
              <a:spLocks noChangeArrowheads="1"/>
            </p:cNvSpPr>
            <p:nvPr/>
          </p:nvSpPr>
          <p:spPr bwMode="auto">
            <a:xfrm>
              <a:off x="2090" y="4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8" name="Oval 1612"/>
            <p:cNvSpPr>
              <a:spLocks noChangeArrowheads="1"/>
            </p:cNvSpPr>
            <p:nvPr/>
          </p:nvSpPr>
          <p:spPr bwMode="auto">
            <a:xfrm>
              <a:off x="209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9" name="Oval 1613"/>
            <p:cNvSpPr>
              <a:spLocks noChangeArrowheads="1"/>
            </p:cNvSpPr>
            <p:nvPr/>
          </p:nvSpPr>
          <p:spPr bwMode="auto">
            <a:xfrm>
              <a:off x="209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0" name="Oval 1614"/>
            <p:cNvSpPr>
              <a:spLocks noChangeArrowheads="1"/>
            </p:cNvSpPr>
            <p:nvPr/>
          </p:nvSpPr>
          <p:spPr bwMode="auto">
            <a:xfrm>
              <a:off x="2092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1" name="Oval 1615"/>
            <p:cNvSpPr>
              <a:spLocks noChangeArrowheads="1"/>
            </p:cNvSpPr>
            <p:nvPr/>
          </p:nvSpPr>
          <p:spPr bwMode="auto">
            <a:xfrm>
              <a:off x="2093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2" name="Oval 1616"/>
            <p:cNvSpPr>
              <a:spLocks noChangeArrowheads="1"/>
            </p:cNvSpPr>
            <p:nvPr/>
          </p:nvSpPr>
          <p:spPr bwMode="auto">
            <a:xfrm>
              <a:off x="2091" y="4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3" name="Oval 1617"/>
            <p:cNvSpPr>
              <a:spLocks noChangeArrowheads="1"/>
            </p:cNvSpPr>
            <p:nvPr/>
          </p:nvSpPr>
          <p:spPr bwMode="auto">
            <a:xfrm>
              <a:off x="2092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4" name="Oval 1618"/>
            <p:cNvSpPr>
              <a:spLocks noChangeArrowheads="1"/>
            </p:cNvSpPr>
            <p:nvPr/>
          </p:nvSpPr>
          <p:spPr bwMode="auto">
            <a:xfrm>
              <a:off x="2093" y="5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5" name="Oval 1619"/>
            <p:cNvSpPr>
              <a:spLocks noChangeArrowheads="1"/>
            </p:cNvSpPr>
            <p:nvPr/>
          </p:nvSpPr>
          <p:spPr bwMode="auto">
            <a:xfrm>
              <a:off x="209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6" name="Oval 1620"/>
            <p:cNvSpPr>
              <a:spLocks noChangeArrowheads="1"/>
            </p:cNvSpPr>
            <p:nvPr/>
          </p:nvSpPr>
          <p:spPr bwMode="auto">
            <a:xfrm>
              <a:off x="2090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7" name="Oval 1621"/>
            <p:cNvSpPr>
              <a:spLocks noChangeArrowheads="1"/>
            </p:cNvSpPr>
            <p:nvPr/>
          </p:nvSpPr>
          <p:spPr bwMode="auto">
            <a:xfrm>
              <a:off x="2092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8" name="Oval 1622"/>
            <p:cNvSpPr>
              <a:spLocks noChangeArrowheads="1"/>
            </p:cNvSpPr>
            <p:nvPr/>
          </p:nvSpPr>
          <p:spPr bwMode="auto">
            <a:xfrm>
              <a:off x="2090" y="5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9" name="Oval 1623"/>
            <p:cNvSpPr>
              <a:spLocks noChangeArrowheads="1"/>
            </p:cNvSpPr>
            <p:nvPr/>
          </p:nvSpPr>
          <p:spPr bwMode="auto">
            <a:xfrm>
              <a:off x="2092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0" name="Oval 1624"/>
            <p:cNvSpPr>
              <a:spLocks noChangeArrowheads="1"/>
            </p:cNvSpPr>
            <p:nvPr/>
          </p:nvSpPr>
          <p:spPr bwMode="auto">
            <a:xfrm>
              <a:off x="2093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1" name="Oval 1625"/>
            <p:cNvSpPr>
              <a:spLocks noChangeArrowheads="1"/>
            </p:cNvSpPr>
            <p:nvPr/>
          </p:nvSpPr>
          <p:spPr bwMode="auto">
            <a:xfrm>
              <a:off x="209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2" name="Oval 1626"/>
            <p:cNvSpPr>
              <a:spLocks noChangeArrowheads="1"/>
            </p:cNvSpPr>
            <p:nvPr/>
          </p:nvSpPr>
          <p:spPr bwMode="auto">
            <a:xfrm>
              <a:off x="2106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3" name="Oval 1627"/>
            <p:cNvSpPr>
              <a:spLocks noChangeArrowheads="1"/>
            </p:cNvSpPr>
            <p:nvPr/>
          </p:nvSpPr>
          <p:spPr bwMode="auto">
            <a:xfrm>
              <a:off x="211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4" name="Oval 1628"/>
            <p:cNvSpPr>
              <a:spLocks noChangeArrowheads="1"/>
            </p:cNvSpPr>
            <p:nvPr/>
          </p:nvSpPr>
          <p:spPr bwMode="auto">
            <a:xfrm>
              <a:off x="213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5" name="Oval 1629"/>
            <p:cNvSpPr>
              <a:spLocks noChangeArrowheads="1"/>
            </p:cNvSpPr>
            <p:nvPr/>
          </p:nvSpPr>
          <p:spPr bwMode="auto">
            <a:xfrm>
              <a:off x="2148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" name="Oval 1630"/>
            <p:cNvSpPr>
              <a:spLocks noChangeArrowheads="1"/>
            </p:cNvSpPr>
            <p:nvPr/>
          </p:nvSpPr>
          <p:spPr bwMode="auto">
            <a:xfrm>
              <a:off x="215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" name="Oval 1631"/>
            <p:cNvSpPr>
              <a:spLocks noChangeArrowheads="1"/>
            </p:cNvSpPr>
            <p:nvPr/>
          </p:nvSpPr>
          <p:spPr bwMode="auto">
            <a:xfrm>
              <a:off x="2165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" name="Oval 1632"/>
            <p:cNvSpPr>
              <a:spLocks noChangeArrowheads="1"/>
            </p:cNvSpPr>
            <p:nvPr/>
          </p:nvSpPr>
          <p:spPr bwMode="auto">
            <a:xfrm>
              <a:off x="2174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9" name="Oval 1633"/>
            <p:cNvSpPr>
              <a:spLocks noChangeArrowheads="1"/>
            </p:cNvSpPr>
            <p:nvPr/>
          </p:nvSpPr>
          <p:spPr bwMode="auto">
            <a:xfrm>
              <a:off x="2179" y="5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0" name="Oval 1634"/>
            <p:cNvSpPr>
              <a:spLocks noChangeArrowheads="1"/>
            </p:cNvSpPr>
            <p:nvPr/>
          </p:nvSpPr>
          <p:spPr bwMode="auto">
            <a:xfrm>
              <a:off x="2184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1" name="Oval 1635"/>
            <p:cNvSpPr>
              <a:spLocks noChangeArrowheads="1"/>
            </p:cNvSpPr>
            <p:nvPr/>
          </p:nvSpPr>
          <p:spPr bwMode="auto">
            <a:xfrm>
              <a:off x="2185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2" name="Oval 1636"/>
            <p:cNvSpPr>
              <a:spLocks noChangeArrowheads="1"/>
            </p:cNvSpPr>
            <p:nvPr/>
          </p:nvSpPr>
          <p:spPr bwMode="auto">
            <a:xfrm>
              <a:off x="230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3" name="Oval 1637"/>
            <p:cNvSpPr>
              <a:spLocks noChangeArrowheads="1"/>
            </p:cNvSpPr>
            <p:nvPr/>
          </p:nvSpPr>
          <p:spPr bwMode="auto">
            <a:xfrm>
              <a:off x="2288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4" name="Oval 1638"/>
            <p:cNvSpPr>
              <a:spLocks noChangeArrowheads="1"/>
            </p:cNvSpPr>
            <p:nvPr/>
          </p:nvSpPr>
          <p:spPr bwMode="auto">
            <a:xfrm>
              <a:off x="2276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5" name="Oval 1639"/>
            <p:cNvSpPr>
              <a:spLocks noChangeArrowheads="1"/>
            </p:cNvSpPr>
            <p:nvPr/>
          </p:nvSpPr>
          <p:spPr bwMode="auto">
            <a:xfrm>
              <a:off x="2262" y="4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6" name="Oval 1640"/>
            <p:cNvSpPr>
              <a:spLocks noChangeArrowheads="1"/>
            </p:cNvSpPr>
            <p:nvPr/>
          </p:nvSpPr>
          <p:spPr bwMode="auto">
            <a:xfrm>
              <a:off x="2249" y="4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7" name="Oval 1641"/>
            <p:cNvSpPr>
              <a:spLocks noChangeArrowheads="1"/>
            </p:cNvSpPr>
            <p:nvPr/>
          </p:nvSpPr>
          <p:spPr bwMode="auto">
            <a:xfrm>
              <a:off x="223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8" name="Oval 1642"/>
            <p:cNvSpPr>
              <a:spLocks noChangeArrowheads="1"/>
            </p:cNvSpPr>
            <p:nvPr/>
          </p:nvSpPr>
          <p:spPr bwMode="auto">
            <a:xfrm>
              <a:off x="222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9" name="Oval 1643"/>
            <p:cNvSpPr>
              <a:spLocks noChangeArrowheads="1"/>
            </p:cNvSpPr>
            <p:nvPr/>
          </p:nvSpPr>
          <p:spPr bwMode="auto">
            <a:xfrm>
              <a:off x="2212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0" name="Oval 1644"/>
            <p:cNvSpPr>
              <a:spLocks noChangeArrowheads="1"/>
            </p:cNvSpPr>
            <p:nvPr/>
          </p:nvSpPr>
          <p:spPr bwMode="auto">
            <a:xfrm>
              <a:off x="2203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1" name="Oval 1645"/>
            <p:cNvSpPr>
              <a:spLocks noChangeArrowheads="1"/>
            </p:cNvSpPr>
            <p:nvPr/>
          </p:nvSpPr>
          <p:spPr bwMode="auto">
            <a:xfrm>
              <a:off x="2197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2" name="Oval 1646"/>
            <p:cNvSpPr>
              <a:spLocks noChangeArrowheads="1"/>
            </p:cNvSpPr>
            <p:nvPr/>
          </p:nvSpPr>
          <p:spPr bwMode="auto">
            <a:xfrm>
              <a:off x="2191" y="5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3" name="Oval 1647"/>
            <p:cNvSpPr>
              <a:spLocks noChangeArrowheads="1"/>
            </p:cNvSpPr>
            <p:nvPr/>
          </p:nvSpPr>
          <p:spPr bwMode="auto">
            <a:xfrm>
              <a:off x="2191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4" name="Oval 1648"/>
            <p:cNvSpPr>
              <a:spLocks noChangeArrowheads="1"/>
            </p:cNvSpPr>
            <p:nvPr/>
          </p:nvSpPr>
          <p:spPr bwMode="auto">
            <a:xfrm>
              <a:off x="2191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5" name="Oval 1649"/>
            <p:cNvSpPr>
              <a:spLocks noChangeArrowheads="1"/>
            </p:cNvSpPr>
            <p:nvPr/>
          </p:nvSpPr>
          <p:spPr bwMode="auto">
            <a:xfrm>
              <a:off x="2194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6" name="Oval 1650"/>
            <p:cNvSpPr>
              <a:spLocks noChangeArrowheads="1"/>
            </p:cNvSpPr>
            <p:nvPr/>
          </p:nvSpPr>
          <p:spPr bwMode="auto">
            <a:xfrm>
              <a:off x="2197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7" name="Oval 1651"/>
            <p:cNvSpPr>
              <a:spLocks noChangeArrowheads="1"/>
            </p:cNvSpPr>
            <p:nvPr/>
          </p:nvSpPr>
          <p:spPr bwMode="auto">
            <a:xfrm>
              <a:off x="2201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8" name="Oval 1652"/>
            <p:cNvSpPr>
              <a:spLocks noChangeArrowheads="1"/>
            </p:cNvSpPr>
            <p:nvPr/>
          </p:nvSpPr>
          <p:spPr bwMode="auto">
            <a:xfrm>
              <a:off x="2209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9" name="Oval 1653"/>
            <p:cNvSpPr>
              <a:spLocks noChangeArrowheads="1"/>
            </p:cNvSpPr>
            <p:nvPr/>
          </p:nvSpPr>
          <p:spPr bwMode="auto">
            <a:xfrm>
              <a:off x="221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0" name="Oval 1654"/>
            <p:cNvSpPr>
              <a:spLocks noChangeArrowheads="1"/>
            </p:cNvSpPr>
            <p:nvPr/>
          </p:nvSpPr>
          <p:spPr bwMode="auto">
            <a:xfrm>
              <a:off x="2230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1" name="Oval 1655"/>
            <p:cNvSpPr>
              <a:spLocks noChangeArrowheads="1"/>
            </p:cNvSpPr>
            <p:nvPr/>
          </p:nvSpPr>
          <p:spPr bwMode="auto">
            <a:xfrm>
              <a:off x="2242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2" name="Oval 1656"/>
            <p:cNvSpPr>
              <a:spLocks noChangeArrowheads="1"/>
            </p:cNvSpPr>
            <p:nvPr/>
          </p:nvSpPr>
          <p:spPr bwMode="auto">
            <a:xfrm>
              <a:off x="2256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3" name="Oval 1657"/>
            <p:cNvSpPr>
              <a:spLocks noChangeArrowheads="1"/>
            </p:cNvSpPr>
            <p:nvPr/>
          </p:nvSpPr>
          <p:spPr bwMode="auto">
            <a:xfrm>
              <a:off x="2272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4" name="Oval 1658"/>
            <p:cNvSpPr>
              <a:spLocks noChangeArrowheads="1"/>
            </p:cNvSpPr>
            <p:nvPr/>
          </p:nvSpPr>
          <p:spPr bwMode="auto">
            <a:xfrm>
              <a:off x="2289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5" name="Oval 1659"/>
            <p:cNvSpPr>
              <a:spLocks noChangeArrowheads="1"/>
            </p:cNvSpPr>
            <p:nvPr/>
          </p:nvSpPr>
          <p:spPr bwMode="auto">
            <a:xfrm>
              <a:off x="2301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6" name="Oval 1660"/>
            <p:cNvSpPr>
              <a:spLocks noChangeArrowheads="1"/>
            </p:cNvSpPr>
            <p:nvPr/>
          </p:nvSpPr>
          <p:spPr bwMode="auto">
            <a:xfrm>
              <a:off x="2311" y="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7" name="Oval 1661"/>
            <p:cNvSpPr>
              <a:spLocks noChangeArrowheads="1"/>
            </p:cNvSpPr>
            <p:nvPr/>
          </p:nvSpPr>
          <p:spPr bwMode="auto">
            <a:xfrm>
              <a:off x="2318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8" name="Oval 1662"/>
            <p:cNvSpPr>
              <a:spLocks noChangeArrowheads="1"/>
            </p:cNvSpPr>
            <p:nvPr/>
          </p:nvSpPr>
          <p:spPr bwMode="auto">
            <a:xfrm>
              <a:off x="2324" y="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9" name="Oval 1663"/>
            <p:cNvSpPr>
              <a:spLocks noChangeArrowheads="1"/>
            </p:cNvSpPr>
            <p:nvPr/>
          </p:nvSpPr>
          <p:spPr bwMode="auto">
            <a:xfrm>
              <a:off x="2651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0" name="Oval 1664"/>
            <p:cNvSpPr>
              <a:spLocks noChangeArrowheads="1"/>
            </p:cNvSpPr>
            <p:nvPr/>
          </p:nvSpPr>
          <p:spPr bwMode="auto">
            <a:xfrm>
              <a:off x="2659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1" name="Oval 1665"/>
            <p:cNvSpPr>
              <a:spLocks noChangeArrowheads="1"/>
            </p:cNvSpPr>
            <p:nvPr/>
          </p:nvSpPr>
          <p:spPr bwMode="auto">
            <a:xfrm>
              <a:off x="2668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2" name="Oval 1666"/>
            <p:cNvSpPr>
              <a:spLocks noChangeArrowheads="1"/>
            </p:cNvSpPr>
            <p:nvPr/>
          </p:nvSpPr>
          <p:spPr bwMode="auto">
            <a:xfrm>
              <a:off x="267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3" name="Oval 1667"/>
            <p:cNvSpPr>
              <a:spLocks noChangeArrowheads="1"/>
            </p:cNvSpPr>
            <p:nvPr/>
          </p:nvSpPr>
          <p:spPr bwMode="auto">
            <a:xfrm>
              <a:off x="2683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4" name="Oval 1668"/>
            <p:cNvSpPr>
              <a:spLocks noChangeArrowheads="1"/>
            </p:cNvSpPr>
            <p:nvPr/>
          </p:nvSpPr>
          <p:spPr bwMode="auto">
            <a:xfrm>
              <a:off x="268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5" name="Oval 1669"/>
            <p:cNvSpPr>
              <a:spLocks noChangeArrowheads="1"/>
            </p:cNvSpPr>
            <p:nvPr/>
          </p:nvSpPr>
          <p:spPr bwMode="auto">
            <a:xfrm>
              <a:off x="269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6" name="Oval 1670"/>
            <p:cNvSpPr>
              <a:spLocks noChangeArrowheads="1"/>
            </p:cNvSpPr>
            <p:nvPr/>
          </p:nvSpPr>
          <p:spPr bwMode="auto">
            <a:xfrm>
              <a:off x="269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7" name="Oval 1671"/>
            <p:cNvSpPr>
              <a:spLocks noChangeArrowheads="1"/>
            </p:cNvSpPr>
            <p:nvPr/>
          </p:nvSpPr>
          <p:spPr bwMode="auto">
            <a:xfrm>
              <a:off x="269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8" name="Oval 1672"/>
            <p:cNvSpPr>
              <a:spLocks noChangeArrowheads="1"/>
            </p:cNvSpPr>
            <p:nvPr/>
          </p:nvSpPr>
          <p:spPr bwMode="auto">
            <a:xfrm>
              <a:off x="2694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9" name="Oval 1673"/>
            <p:cNvSpPr>
              <a:spLocks noChangeArrowheads="1"/>
            </p:cNvSpPr>
            <p:nvPr/>
          </p:nvSpPr>
          <p:spPr bwMode="auto">
            <a:xfrm>
              <a:off x="2692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0" name="Oval 1674"/>
            <p:cNvSpPr>
              <a:spLocks noChangeArrowheads="1"/>
            </p:cNvSpPr>
            <p:nvPr/>
          </p:nvSpPr>
          <p:spPr bwMode="auto">
            <a:xfrm>
              <a:off x="2694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1" name="Oval 1675"/>
            <p:cNvSpPr>
              <a:spLocks noChangeArrowheads="1"/>
            </p:cNvSpPr>
            <p:nvPr/>
          </p:nvSpPr>
          <p:spPr bwMode="auto">
            <a:xfrm>
              <a:off x="2692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2" name="Oval 1676"/>
            <p:cNvSpPr>
              <a:spLocks noChangeArrowheads="1"/>
            </p:cNvSpPr>
            <p:nvPr/>
          </p:nvSpPr>
          <p:spPr bwMode="auto">
            <a:xfrm>
              <a:off x="2693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3" name="Oval 1677"/>
            <p:cNvSpPr>
              <a:spLocks noChangeArrowheads="1"/>
            </p:cNvSpPr>
            <p:nvPr/>
          </p:nvSpPr>
          <p:spPr bwMode="auto">
            <a:xfrm>
              <a:off x="2692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4" name="Oval 1678"/>
            <p:cNvSpPr>
              <a:spLocks noChangeArrowheads="1"/>
            </p:cNvSpPr>
            <p:nvPr/>
          </p:nvSpPr>
          <p:spPr bwMode="auto">
            <a:xfrm>
              <a:off x="2692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5" name="Oval 1679"/>
            <p:cNvSpPr>
              <a:spLocks noChangeArrowheads="1"/>
            </p:cNvSpPr>
            <p:nvPr/>
          </p:nvSpPr>
          <p:spPr bwMode="auto">
            <a:xfrm>
              <a:off x="2694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6" name="Oval 1680"/>
            <p:cNvSpPr>
              <a:spLocks noChangeArrowheads="1"/>
            </p:cNvSpPr>
            <p:nvPr/>
          </p:nvSpPr>
          <p:spPr bwMode="auto">
            <a:xfrm>
              <a:off x="2694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7" name="Oval 1681"/>
            <p:cNvSpPr>
              <a:spLocks noChangeArrowheads="1"/>
            </p:cNvSpPr>
            <p:nvPr/>
          </p:nvSpPr>
          <p:spPr bwMode="auto">
            <a:xfrm>
              <a:off x="2694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8" name="Oval 1682"/>
            <p:cNvSpPr>
              <a:spLocks noChangeArrowheads="1"/>
            </p:cNvSpPr>
            <p:nvPr/>
          </p:nvSpPr>
          <p:spPr bwMode="auto">
            <a:xfrm>
              <a:off x="2699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9" name="Oval 1683"/>
            <p:cNvSpPr>
              <a:spLocks noChangeArrowheads="1"/>
            </p:cNvSpPr>
            <p:nvPr/>
          </p:nvSpPr>
          <p:spPr bwMode="auto">
            <a:xfrm>
              <a:off x="2704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0" name="Oval 1684"/>
            <p:cNvSpPr>
              <a:spLocks noChangeArrowheads="1"/>
            </p:cNvSpPr>
            <p:nvPr/>
          </p:nvSpPr>
          <p:spPr bwMode="auto">
            <a:xfrm>
              <a:off x="2712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1" name="Oval 1685"/>
            <p:cNvSpPr>
              <a:spLocks noChangeArrowheads="1"/>
            </p:cNvSpPr>
            <p:nvPr/>
          </p:nvSpPr>
          <p:spPr bwMode="auto">
            <a:xfrm>
              <a:off x="2728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2" name="Oval 1686"/>
            <p:cNvSpPr>
              <a:spLocks noChangeArrowheads="1"/>
            </p:cNvSpPr>
            <p:nvPr/>
          </p:nvSpPr>
          <p:spPr bwMode="auto">
            <a:xfrm>
              <a:off x="2742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3" name="Oval 1687"/>
            <p:cNvSpPr>
              <a:spLocks noChangeArrowheads="1"/>
            </p:cNvSpPr>
            <p:nvPr/>
          </p:nvSpPr>
          <p:spPr bwMode="auto">
            <a:xfrm>
              <a:off x="2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4" name="Oval 1688"/>
            <p:cNvSpPr>
              <a:spLocks noChangeArrowheads="1"/>
            </p:cNvSpPr>
            <p:nvPr/>
          </p:nvSpPr>
          <p:spPr bwMode="auto">
            <a:xfrm>
              <a:off x="2765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5" name="Oval 1689"/>
            <p:cNvSpPr>
              <a:spLocks noChangeArrowheads="1"/>
            </p:cNvSpPr>
            <p:nvPr/>
          </p:nvSpPr>
          <p:spPr bwMode="auto">
            <a:xfrm>
              <a:off x="2775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6" name="Oval 1690"/>
            <p:cNvSpPr>
              <a:spLocks noChangeArrowheads="1"/>
            </p:cNvSpPr>
            <p:nvPr/>
          </p:nvSpPr>
          <p:spPr bwMode="auto">
            <a:xfrm>
              <a:off x="2782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7" name="Oval 1691"/>
            <p:cNvSpPr>
              <a:spLocks noChangeArrowheads="1"/>
            </p:cNvSpPr>
            <p:nvPr/>
          </p:nvSpPr>
          <p:spPr bwMode="auto">
            <a:xfrm>
              <a:off x="2788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8" name="Oval 1692"/>
            <p:cNvSpPr>
              <a:spLocks noChangeArrowheads="1"/>
            </p:cNvSpPr>
            <p:nvPr/>
          </p:nvSpPr>
          <p:spPr bwMode="auto">
            <a:xfrm>
              <a:off x="2794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9" name="Oval 1693"/>
            <p:cNvSpPr>
              <a:spLocks noChangeArrowheads="1"/>
            </p:cNvSpPr>
            <p:nvPr/>
          </p:nvSpPr>
          <p:spPr bwMode="auto">
            <a:xfrm>
              <a:off x="2800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0" name="Oval 1694"/>
            <p:cNvSpPr>
              <a:spLocks noChangeArrowheads="1"/>
            </p:cNvSpPr>
            <p:nvPr/>
          </p:nvSpPr>
          <p:spPr bwMode="auto">
            <a:xfrm>
              <a:off x="2806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1" name="Oval 1695"/>
            <p:cNvSpPr>
              <a:spLocks noChangeArrowheads="1"/>
            </p:cNvSpPr>
            <p:nvPr/>
          </p:nvSpPr>
          <p:spPr bwMode="auto">
            <a:xfrm>
              <a:off x="2813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2" name="Oval 1696"/>
            <p:cNvSpPr>
              <a:spLocks noChangeArrowheads="1"/>
            </p:cNvSpPr>
            <p:nvPr/>
          </p:nvSpPr>
          <p:spPr bwMode="auto">
            <a:xfrm>
              <a:off x="2817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3" name="Oval 1697"/>
            <p:cNvSpPr>
              <a:spLocks noChangeArrowheads="1"/>
            </p:cNvSpPr>
            <p:nvPr/>
          </p:nvSpPr>
          <p:spPr bwMode="auto">
            <a:xfrm>
              <a:off x="281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4" name="Oval 1698"/>
            <p:cNvSpPr>
              <a:spLocks noChangeArrowheads="1"/>
            </p:cNvSpPr>
            <p:nvPr/>
          </p:nvSpPr>
          <p:spPr bwMode="auto">
            <a:xfrm>
              <a:off x="2821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5" name="Oval 1699"/>
            <p:cNvSpPr>
              <a:spLocks noChangeArrowheads="1"/>
            </p:cNvSpPr>
            <p:nvPr/>
          </p:nvSpPr>
          <p:spPr bwMode="auto">
            <a:xfrm>
              <a:off x="2819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6" name="Oval 1700"/>
            <p:cNvSpPr>
              <a:spLocks noChangeArrowheads="1"/>
            </p:cNvSpPr>
            <p:nvPr/>
          </p:nvSpPr>
          <p:spPr bwMode="auto">
            <a:xfrm>
              <a:off x="282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7" name="Oval 1701"/>
            <p:cNvSpPr>
              <a:spLocks noChangeArrowheads="1"/>
            </p:cNvSpPr>
            <p:nvPr/>
          </p:nvSpPr>
          <p:spPr bwMode="auto">
            <a:xfrm>
              <a:off x="282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8" name="Oval 1702"/>
            <p:cNvSpPr>
              <a:spLocks noChangeArrowheads="1"/>
            </p:cNvSpPr>
            <p:nvPr/>
          </p:nvSpPr>
          <p:spPr bwMode="auto">
            <a:xfrm>
              <a:off x="2821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9" name="Oval 1703"/>
            <p:cNvSpPr>
              <a:spLocks noChangeArrowheads="1"/>
            </p:cNvSpPr>
            <p:nvPr/>
          </p:nvSpPr>
          <p:spPr bwMode="auto">
            <a:xfrm>
              <a:off x="2822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0" name="Oval 1704"/>
            <p:cNvSpPr>
              <a:spLocks noChangeArrowheads="1"/>
            </p:cNvSpPr>
            <p:nvPr/>
          </p:nvSpPr>
          <p:spPr bwMode="auto">
            <a:xfrm>
              <a:off x="2820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1" name="Oval 1705"/>
            <p:cNvSpPr>
              <a:spLocks noChangeArrowheads="1"/>
            </p:cNvSpPr>
            <p:nvPr/>
          </p:nvSpPr>
          <p:spPr bwMode="auto">
            <a:xfrm>
              <a:off x="2821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2" name="Oval 1706"/>
            <p:cNvSpPr>
              <a:spLocks noChangeArrowheads="1"/>
            </p:cNvSpPr>
            <p:nvPr/>
          </p:nvSpPr>
          <p:spPr bwMode="auto">
            <a:xfrm>
              <a:off x="2822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3" name="Oval 1707"/>
            <p:cNvSpPr>
              <a:spLocks noChangeArrowheads="1"/>
            </p:cNvSpPr>
            <p:nvPr/>
          </p:nvSpPr>
          <p:spPr bwMode="auto">
            <a:xfrm>
              <a:off x="2821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4" name="Oval 1708"/>
            <p:cNvSpPr>
              <a:spLocks noChangeArrowheads="1"/>
            </p:cNvSpPr>
            <p:nvPr/>
          </p:nvSpPr>
          <p:spPr bwMode="auto">
            <a:xfrm>
              <a:off x="2819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5" name="Oval 1709"/>
            <p:cNvSpPr>
              <a:spLocks noChangeArrowheads="1"/>
            </p:cNvSpPr>
            <p:nvPr/>
          </p:nvSpPr>
          <p:spPr bwMode="auto">
            <a:xfrm>
              <a:off x="282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6" name="Oval 1710"/>
            <p:cNvSpPr>
              <a:spLocks noChangeArrowheads="1"/>
            </p:cNvSpPr>
            <p:nvPr/>
          </p:nvSpPr>
          <p:spPr bwMode="auto">
            <a:xfrm>
              <a:off x="2819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7" name="Oval 1711"/>
            <p:cNvSpPr>
              <a:spLocks noChangeArrowheads="1"/>
            </p:cNvSpPr>
            <p:nvPr/>
          </p:nvSpPr>
          <p:spPr bwMode="auto">
            <a:xfrm>
              <a:off x="282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8" name="Oval 1712"/>
            <p:cNvSpPr>
              <a:spLocks noChangeArrowheads="1"/>
            </p:cNvSpPr>
            <p:nvPr/>
          </p:nvSpPr>
          <p:spPr bwMode="auto">
            <a:xfrm>
              <a:off x="2822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49" name="Oval 1713"/>
            <p:cNvSpPr>
              <a:spLocks noChangeArrowheads="1"/>
            </p:cNvSpPr>
            <p:nvPr/>
          </p:nvSpPr>
          <p:spPr bwMode="auto">
            <a:xfrm>
              <a:off x="2827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0" name="Oval 1714"/>
            <p:cNvSpPr>
              <a:spLocks noChangeArrowheads="1"/>
            </p:cNvSpPr>
            <p:nvPr/>
          </p:nvSpPr>
          <p:spPr bwMode="auto">
            <a:xfrm>
              <a:off x="283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1" name="Oval 1715"/>
            <p:cNvSpPr>
              <a:spLocks noChangeArrowheads="1"/>
            </p:cNvSpPr>
            <p:nvPr/>
          </p:nvSpPr>
          <p:spPr bwMode="auto">
            <a:xfrm>
              <a:off x="2846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2" name="Oval 1716"/>
            <p:cNvSpPr>
              <a:spLocks noChangeArrowheads="1"/>
            </p:cNvSpPr>
            <p:nvPr/>
          </p:nvSpPr>
          <p:spPr bwMode="auto">
            <a:xfrm>
              <a:off x="2860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3" name="Oval 1717"/>
            <p:cNvSpPr>
              <a:spLocks noChangeArrowheads="1"/>
            </p:cNvSpPr>
            <p:nvPr/>
          </p:nvSpPr>
          <p:spPr bwMode="auto">
            <a:xfrm>
              <a:off x="2877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4" name="Oval 1718"/>
            <p:cNvSpPr>
              <a:spLocks noChangeArrowheads="1"/>
            </p:cNvSpPr>
            <p:nvPr/>
          </p:nvSpPr>
          <p:spPr bwMode="auto">
            <a:xfrm>
              <a:off x="288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5" name="Oval 1719"/>
            <p:cNvSpPr>
              <a:spLocks noChangeArrowheads="1"/>
            </p:cNvSpPr>
            <p:nvPr/>
          </p:nvSpPr>
          <p:spPr bwMode="auto">
            <a:xfrm>
              <a:off x="2894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6" name="Oval 1720"/>
            <p:cNvSpPr>
              <a:spLocks noChangeArrowheads="1"/>
            </p:cNvSpPr>
            <p:nvPr/>
          </p:nvSpPr>
          <p:spPr bwMode="auto">
            <a:xfrm>
              <a:off x="2903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7" name="Oval 1721"/>
            <p:cNvSpPr>
              <a:spLocks noChangeArrowheads="1"/>
            </p:cNvSpPr>
            <p:nvPr/>
          </p:nvSpPr>
          <p:spPr bwMode="auto">
            <a:xfrm>
              <a:off x="2908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8" name="Oval 1722"/>
            <p:cNvSpPr>
              <a:spLocks noChangeArrowheads="1"/>
            </p:cNvSpPr>
            <p:nvPr/>
          </p:nvSpPr>
          <p:spPr bwMode="auto">
            <a:xfrm>
              <a:off x="2913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9" name="Oval 1723"/>
            <p:cNvSpPr>
              <a:spLocks noChangeArrowheads="1"/>
            </p:cNvSpPr>
            <p:nvPr/>
          </p:nvSpPr>
          <p:spPr bwMode="auto">
            <a:xfrm>
              <a:off x="2914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0" name="Oval 1724"/>
            <p:cNvSpPr>
              <a:spLocks noChangeArrowheads="1"/>
            </p:cNvSpPr>
            <p:nvPr/>
          </p:nvSpPr>
          <p:spPr bwMode="auto">
            <a:xfrm>
              <a:off x="303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1" name="Oval 1725"/>
            <p:cNvSpPr>
              <a:spLocks noChangeArrowheads="1"/>
            </p:cNvSpPr>
            <p:nvPr/>
          </p:nvSpPr>
          <p:spPr bwMode="auto">
            <a:xfrm>
              <a:off x="3017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2" name="Oval 1726"/>
            <p:cNvSpPr>
              <a:spLocks noChangeArrowheads="1"/>
            </p:cNvSpPr>
            <p:nvPr/>
          </p:nvSpPr>
          <p:spPr bwMode="auto">
            <a:xfrm>
              <a:off x="3005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3" name="Oval 1727"/>
            <p:cNvSpPr>
              <a:spLocks noChangeArrowheads="1"/>
            </p:cNvSpPr>
            <p:nvPr/>
          </p:nvSpPr>
          <p:spPr bwMode="auto">
            <a:xfrm>
              <a:off x="2991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4" name="Oval 1728"/>
            <p:cNvSpPr>
              <a:spLocks noChangeArrowheads="1"/>
            </p:cNvSpPr>
            <p:nvPr/>
          </p:nvSpPr>
          <p:spPr bwMode="auto">
            <a:xfrm>
              <a:off x="2978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5" name="Oval 1729"/>
            <p:cNvSpPr>
              <a:spLocks noChangeArrowheads="1"/>
            </p:cNvSpPr>
            <p:nvPr/>
          </p:nvSpPr>
          <p:spPr bwMode="auto">
            <a:xfrm>
              <a:off x="296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6" name="Oval 1730"/>
            <p:cNvSpPr>
              <a:spLocks noChangeArrowheads="1"/>
            </p:cNvSpPr>
            <p:nvPr/>
          </p:nvSpPr>
          <p:spPr bwMode="auto">
            <a:xfrm>
              <a:off x="295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" name="Oval 1731"/>
            <p:cNvSpPr>
              <a:spLocks noChangeArrowheads="1"/>
            </p:cNvSpPr>
            <p:nvPr/>
          </p:nvSpPr>
          <p:spPr bwMode="auto">
            <a:xfrm>
              <a:off x="2941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" name="Oval 1732"/>
            <p:cNvSpPr>
              <a:spLocks noChangeArrowheads="1"/>
            </p:cNvSpPr>
            <p:nvPr/>
          </p:nvSpPr>
          <p:spPr bwMode="auto">
            <a:xfrm>
              <a:off x="2932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" name="Oval 1733"/>
            <p:cNvSpPr>
              <a:spLocks noChangeArrowheads="1"/>
            </p:cNvSpPr>
            <p:nvPr/>
          </p:nvSpPr>
          <p:spPr bwMode="auto">
            <a:xfrm>
              <a:off x="2926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0" name="Oval 1734"/>
            <p:cNvSpPr>
              <a:spLocks noChangeArrowheads="1"/>
            </p:cNvSpPr>
            <p:nvPr/>
          </p:nvSpPr>
          <p:spPr bwMode="auto">
            <a:xfrm>
              <a:off x="2920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1" name="Oval 1735"/>
            <p:cNvSpPr>
              <a:spLocks noChangeArrowheads="1"/>
            </p:cNvSpPr>
            <p:nvPr/>
          </p:nvSpPr>
          <p:spPr bwMode="auto">
            <a:xfrm>
              <a:off x="2920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2" name="Oval 1736"/>
            <p:cNvSpPr>
              <a:spLocks noChangeArrowheads="1"/>
            </p:cNvSpPr>
            <p:nvPr/>
          </p:nvSpPr>
          <p:spPr bwMode="auto">
            <a:xfrm>
              <a:off x="2920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3" name="Oval 1737"/>
            <p:cNvSpPr>
              <a:spLocks noChangeArrowheads="1"/>
            </p:cNvSpPr>
            <p:nvPr/>
          </p:nvSpPr>
          <p:spPr bwMode="auto">
            <a:xfrm>
              <a:off x="2923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4" name="Oval 1738"/>
            <p:cNvSpPr>
              <a:spLocks noChangeArrowheads="1"/>
            </p:cNvSpPr>
            <p:nvPr/>
          </p:nvSpPr>
          <p:spPr bwMode="auto">
            <a:xfrm>
              <a:off x="2926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5" name="Oval 1739"/>
            <p:cNvSpPr>
              <a:spLocks noChangeArrowheads="1"/>
            </p:cNvSpPr>
            <p:nvPr/>
          </p:nvSpPr>
          <p:spPr bwMode="auto">
            <a:xfrm>
              <a:off x="2930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6" name="Oval 1740"/>
            <p:cNvSpPr>
              <a:spLocks noChangeArrowheads="1"/>
            </p:cNvSpPr>
            <p:nvPr/>
          </p:nvSpPr>
          <p:spPr bwMode="auto">
            <a:xfrm>
              <a:off x="2938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7" name="Oval 1741"/>
            <p:cNvSpPr>
              <a:spLocks noChangeArrowheads="1"/>
            </p:cNvSpPr>
            <p:nvPr/>
          </p:nvSpPr>
          <p:spPr bwMode="auto">
            <a:xfrm>
              <a:off x="294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8" name="Oval 1742"/>
            <p:cNvSpPr>
              <a:spLocks noChangeArrowheads="1"/>
            </p:cNvSpPr>
            <p:nvPr/>
          </p:nvSpPr>
          <p:spPr bwMode="auto">
            <a:xfrm>
              <a:off x="2959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9" name="Oval 1743"/>
            <p:cNvSpPr>
              <a:spLocks noChangeArrowheads="1"/>
            </p:cNvSpPr>
            <p:nvPr/>
          </p:nvSpPr>
          <p:spPr bwMode="auto">
            <a:xfrm>
              <a:off x="297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0" name="Oval 1744"/>
            <p:cNvSpPr>
              <a:spLocks noChangeArrowheads="1"/>
            </p:cNvSpPr>
            <p:nvPr/>
          </p:nvSpPr>
          <p:spPr bwMode="auto">
            <a:xfrm>
              <a:off x="2985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1" name="Oval 1745"/>
            <p:cNvSpPr>
              <a:spLocks noChangeArrowheads="1"/>
            </p:cNvSpPr>
            <p:nvPr/>
          </p:nvSpPr>
          <p:spPr bwMode="auto">
            <a:xfrm>
              <a:off x="300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2" name="Oval 1746"/>
            <p:cNvSpPr>
              <a:spLocks noChangeArrowheads="1"/>
            </p:cNvSpPr>
            <p:nvPr/>
          </p:nvSpPr>
          <p:spPr bwMode="auto">
            <a:xfrm>
              <a:off x="3018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3" name="Oval 1747"/>
            <p:cNvSpPr>
              <a:spLocks noChangeArrowheads="1"/>
            </p:cNvSpPr>
            <p:nvPr/>
          </p:nvSpPr>
          <p:spPr bwMode="auto">
            <a:xfrm>
              <a:off x="3030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4" name="Oval 1748"/>
            <p:cNvSpPr>
              <a:spLocks noChangeArrowheads="1"/>
            </p:cNvSpPr>
            <p:nvPr/>
          </p:nvSpPr>
          <p:spPr bwMode="auto">
            <a:xfrm>
              <a:off x="3040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5" name="Oval 1749"/>
            <p:cNvSpPr>
              <a:spLocks noChangeArrowheads="1"/>
            </p:cNvSpPr>
            <p:nvPr/>
          </p:nvSpPr>
          <p:spPr bwMode="auto">
            <a:xfrm>
              <a:off x="3047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6" name="Oval 1750"/>
            <p:cNvSpPr>
              <a:spLocks noChangeArrowheads="1"/>
            </p:cNvSpPr>
            <p:nvPr/>
          </p:nvSpPr>
          <p:spPr bwMode="auto">
            <a:xfrm>
              <a:off x="305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7" name="Oval 1751"/>
            <p:cNvSpPr>
              <a:spLocks noChangeArrowheads="1"/>
            </p:cNvSpPr>
            <p:nvPr/>
          </p:nvSpPr>
          <p:spPr bwMode="auto">
            <a:xfrm>
              <a:off x="3387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8" name="Oval 1752"/>
            <p:cNvSpPr>
              <a:spLocks noChangeArrowheads="1"/>
            </p:cNvSpPr>
            <p:nvPr/>
          </p:nvSpPr>
          <p:spPr bwMode="auto">
            <a:xfrm>
              <a:off x="3395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9" name="Oval 1753"/>
            <p:cNvSpPr>
              <a:spLocks noChangeArrowheads="1"/>
            </p:cNvSpPr>
            <p:nvPr/>
          </p:nvSpPr>
          <p:spPr bwMode="auto">
            <a:xfrm>
              <a:off x="3404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0" name="Oval 1754"/>
            <p:cNvSpPr>
              <a:spLocks noChangeArrowheads="1"/>
            </p:cNvSpPr>
            <p:nvPr/>
          </p:nvSpPr>
          <p:spPr bwMode="auto">
            <a:xfrm>
              <a:off x="3411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1" name="Oval 1755"/>
            <p:cNvSpPr>
              <a:spLocks noChangeArrowheads="1"/>
            </p:cNvSpPr>
            <p:nvPr/>
          </p:nvSpPr>
          <p:spPr bwMode="auto">
            <a:xfrm>
              <a:off x="3419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2" name="Oval 1756"/>
            <p:cNvSpPr>
              <a:spLocks noChangeArrowheads="1"/>
            </p:cNvSpPr>
            <p:nvPr/>
          </p:nvSpPr>
          <p:spPr bwMode="auto">
            <a:xfrm>
              <a:off x="3423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3" name="Oval 1757"/>
            <p:cNvSpPr>
              <a:spLocks noChangeArrowheads="1"/>
            </p:cNvSpPr>
            <p:nvPr/>
          </p:nvSpPr>
          <p:spPr bwMode="auto">
            <a:xfrm>
              <a:off x="342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4" name="Oval 1758"/>
            <p:cNvSpPr>
              <a:spLocks noChangeArrowheads="1"/>
            </p:cNvSpPr>
            <p:nvPr/>
          </p:nvSpPr>
          <p:spPr bwMode="auto">
            <a:xfrm>
              <a:off x="342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5" name="Oval 1759"/>
            <p:cNvSpPr>
              <a:spLocks noChangeArrowheads="1"/>
            </p:cNvSpPr>
            <p:nvPr/>
          </p:nvSpPr>
          <p:spPr bwMode="auto">
            <a:xfrm>
              <a:off x="3427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6" name="Oval 1760"/>
            <p:cNvSpPr>
              <a:spLocks noChangeArrowheads="1"/>
            </p:cNvSpPr>
            <p:nvPr/>
          </p:nvSpPr>
          <p:spPr bwMode="auto">
            <a:xfrm>
              <a:off x="3430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7" name="Oval 1761"/>
            <p:cNvSpPr>
              <a:spLocks noChangeArrowheads="1"/>
            </p:cNvSpPr>
            <p:nvPr/>
          </p:nvSpPr>
          <p:spPr bwMode="auto">
            <a:xfrm>
              <a:off x="3428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8" name="Oval 1762"/>
            <p:cNvSpPr>
              <a:spLocks noChangeArrowheads="1"/>
            </p:cNvSpPr>
            <p:nvPr/>
          </p:nvSpPr>
          <p:spPr bwMode="auto">
            <a:xfrm>
              <a:off x="3430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9" name="Oval 1763"/>
            <p:cNvSpPr>
              <a:spLocks noChangeArrowheads="1"/>
            </p:cNvSpPr>
            <p:nvPr/>
          </p:nvSpPr>
          <p:spPr bwMode="auto">
            <a:xfrm>
              <a:off x="3428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0" name="Oval 1764"/>
            <p:cNvSpPr>
              <a:spLocks noChangeArrowheads="1"/>
            </p:cNvSpPr>
            <p:nvPr/>
          </p:nvSpPr>
          <p:spPr bwMode="auto">
            <a:xfrm>
              <a:off x="3429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1" name="Oval 1765"/>
            <p:cNvSpPr>
              <a:spLocks noChangeArrowheads="1"/>
            </p:cNvSpPr>
            <p:nvPr/>
          </p:nvSpPr>
          <p:spPr bwMode="auto">
            <a:xfrm>
              <a:off x="3428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" name="Oval 1766"/>
            <p:cNvSpPr>
              <a:spLocks noChangeArrowheads="1"/>
            </p:cNvSpPr>
            <p:nvPr/>
          </p:nvSpPr>
          <p:spPr bwMode="auto">
            <a:xfrm>
              <a:off x="34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" name="Oval 1767"/>
            <p:cNvSpPr>
              <a:spLocks noChangeArrowheads="1"/>
            </p:cNvSpPr>
            <p:nvPr/>
          </p:nvSpPr>
          <p:spPr bwMode="auto">
            <a:xfrm>
              <a:off x="3430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" name="Oval 1768"/>
            <p:cNvSpPr>
              <a:spLocks noChangeArrowheads="1"/>
            </p:cNvSpPr>
            <p:nvPr/>
          </p:nvSpPr>
          <p:spPr bwMode="auto">
            <a:xfrm>
              <a:off x="3430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" name="Oval 1769"/>
            <p:cNvSpPr>
              <a:spLocks noChangeArrowheads="1"/>
            </p:cNvSpPr>
            <p:nvPr/>
          </p:nvSpPr>
          <p:spPr bwMode="auto">
            <a:xfrm>
              <a:off x="3430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6" name="Oval 1770"/>
            <p:cNvSpPr>
              <a:spLocks noChangeArrowheads="1"/>
            </p:cNvSpPr>
            <p:nvPr/>
          </p:nvSpPr>
          <p:spPr bwMode="auto">
            <a:xfrm>
              <a:off x="3435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7" name="Oval 1771"/>
            <p:cNvSpPr>
              <a:spLocks noChangeArrowheads="1"/>
            </p:cNvSpPr>
            <p:nvPr/>
          </p:nvSpPr>
          <p:spPr bwMode="auto">
            <a:xfrm>
              <a:off x="344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8" name="Oval 1772"/>
            <p:cNvSpPr>
              <a:spLocks noChangeArrowheads="1"/>
            </p:cNvSpPr>
            <p:nvPr/>
          </p:nvSpPr>
          <p:spPr bwMode="auto">
            <a:xfrm>
              <a:off x="3448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9" name="Oval 1773"/>
            <p:cNvSpPr>
              <a:spLocks noChangeArrowheads="1"/>
            </p:cNvSpPr>
            <p:nvPr/>
          </p:nvSpPr>
          <p:spPr bwMode="auto">
            <a:xfrm>
              <a:off x="346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0" name="Oval 1774"/>
            <p:cNvSpPr>
              <a:spLocks noChangeArrowheads="1"/>
            </p:cNvSpPr>
            <p:nvPr/>
          </p:nvSpPr>
          <p:spPr bwMode="auto">
            <a:xfrm>
              <a:off x="347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" name="Oval 1775"/>
            <p:cNvSpPr>
              <a:spLocks noChangeArrowheads="1"/>
            </p:cNvSpPr>
            <p:nvPr/>
          </p:nvSpPr>
          <p:spPr bwMode="auto">
            <a:xfrm>
              <a:off x="3490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" name="Oval 1776"/>
            <p:cNvSpPr>
              <a:spLocks noChangeArrowheads="1"/>
            </p:cNvSpPr>
            <p:nvPr/>
          </p:nvSpPr>
          <p:spPr bwMode="auto">
            <a:xfrm>
              <a:off x="3501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" name="Oval 1777"/>
            <p:cNvSpPr>
              <a:spLocks noChangeArrowheads="1"/>
            </p:cNvSpPr>
            <p:nvPr/>
          </p:nvSpPr>
          <p:spPr bwMode="auto">
            <a:xfrm>
              <a:off x="3511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" name="Oval 1778"/>
            <p:cNvSpPr>
              <a:spLocks noChangeArrowheads="1"/>
            </p:cNvSpPr>
            <p:nvPr/>
          </p:nvSpPr>
          <p:spPr bwMode="auto">
            <a:xfrm>
              <a:off x="3518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5" name="Oval 1779"/>
            <p:cNvSpPr>
              <a:spLocks noChangeArrowheads="1"/>
            </p:cNvSpPr>
            <p:nvPr/>
          </p:nvSpPr>
          <p:spPr bwMode="auto">
            <a:xfrm>
              <a:off x="3524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6" name="Oval 1780"/>
            <p:cNvSpPr>
              <a:spLocks noChangeArrowheads="1"/>
            </p:cNvSpPr>
            <p:nvPr/>
          </p:nvSpPr>
          <p:spPr bwMode="auto">
            <a:xfrm>
              <a:off x="3530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7" name="Oval 1781"/>
            <p:cNvSpPr>
              <a:spLocks noChangeArrowheads="1"/>
            </p:cNvSpPr>
            <p:nvPr/>
          </p:nvSpPr>
          <p:spPr bwMode="auto">
            <a:xfrm>
              <a:off x="3536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8" name="Oval 1782"/>
            <p:cNvSpPr>
              <a:spLocks noChangeArrowheads="1"/>
            </p:cNvSpPr>
            <p:nvPr/>
          </p:nvSpPr>
          <p:spPr bwMode="auto">
            <a:xfrm>
              <a:off x="3542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9" name="Oval 1783"/>
            <p:cNvSpPr>
              <a:spLocks noChangeArrowheads="1"/>
            </p:cNvSpPr>
            <p:nvPr/>
          </p:nvSpPr>
          <p:spPr bwMode="auto">
            <a:xfrm>
              <a:off x="3549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0" name="Oval 1784"/>
            <p:cNvSpPr>
              <a:spLocks noChangeArrowheads="1"/>
            </p:cNvSpPr>
            <p:nvPr/>
          </p:nvSpPr>
          <p:spPr bwMode="auto">
            <a:xfrm>
              <a:off x="3553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1" name="Oval 1785"/>
            <p:cNvSpPr>
              <a:spLocks noChangeArrowheads="1"/>
            </p:cNvSpPr>
            <p:nvPr/>
          </p:nvSpPr>
          <p:spPr bwMode="auto">
            <a:xfrm>
              <a:off x="355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2" name="Oval 1786"/>
            <p:cNvSpPr>
              <a:spLocks noChangeArrowheads="1"/>
            </p:cNvSpPr>
            <p:nvPr/>
          </p:nvSpPr>
          <p:spPr bwMode="auto">
            <a:xfrm>
              <a:off x="3557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3" name="Oval 1787"/>
            <p:cNvSpPr>
              <a:spLocks noChangeArrowheads="1"/>
            </p:cNvSpPr>
            <p:nvPr/>
          </p:nvSpPr>
          <p:spPr bwMode="auto">
            <a:xfrm>
              <a:off x="3555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4" name="Oval 1788"/>
            <p:cNvSpPr>
              <a:spLocks noChangeArrowheads="1"/>
            </p:cNvSpPr>
            <p:nvPr/>
          </p:nvSpPr>
          <p:spPr bwMode="auto">
            <a:xfrm>
              <a:off x="355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5" name="Oval 1789"/>
            <p:cNvSpPr>
              <a:spLocks noChangeArrowheads="1"/>
            </p:cNvSpPr>
            <p:nvPr/>
          </p:nvSpPr>
          <p:spPr bwMode="auto">
            <a:xfrm>
              <a:off x="355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6" name="Oval 1790"/>
            <p:cNvSpPr>
              <a:spLocks noChangeArrowheads="1"/>
            </p:cNvSpPr>
            <p:nvPr/>
          </p:nvSpPr>
          <p:spPr bwMode="auto">
            <a:xfrm>
              <a:off x="3557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7" name="Oval 1791"/>
            <p:cNvSpPr>
              <a:spLocks noChangeArrowheads="1"/>
            </p:cNvSpPr>
            <p:nvPr/>
          </p:nvSpPr>
          <p:spPr bwMode="auto">
            <a:xfrm>
              <a:off x="3558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8" name="Oval 1792"/>
            <p:cNvSpPr>
              <a:spLocks noChangeArrowheads="1"/>
            </p:cNvSpPr>
            <p:nvPr/>
          </p:nvSpPr>
          <p:spPr bwMode="auto">
            <a:xfrm>
              <a:off x="3556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29" name="Oval 1793"/>
            <p:cNvSpPr>
              <a:spLocks noChangeArrowheads="1"/>
            </p:cNvSpPr>
            <p:nvPr/>
          </p:nvSpPr>
          <p:spPr bwMode="auto">
            <a:xfrm>
              <a:off x="3557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0" name="Oval 1794"/>
            <p:cNvSpPr>
              <a:spLocks noChangeArrowheads="1"/>
            </p:cNvSpPr>
            <p:nvPr/>
          </p:nvSpPr>
          <p:spPr bwMode="auto">
            <a:xfrm>
              <a:off x="3558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1" name="Oval 1795"/>
            <p:cNvSpPr>
              <a:spLocks noChangeArrowheads="1"/>
            </p:cNvSpPr>
            <p:nvPr/>
          </p:nvSpPr>
          <p:spPr bwMode="auto">
            <a:xfrm>
              <a:off x="3557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2" name="Oval 1796"/>
            <p:cNvSpPr>
              <a:spLocks noChangeArrowheads="1"/>
            </p:cNvSpPr>
            <p:nvPr/>
          </p:nvSpPr>
          <p:spPr bwMode="auto">
            <a:xfrm>
              <a:off x="3555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3" name="Oval 1797"/>
            <p:cNvSpPr>
              <a:spLocks noChangeArrowheads="1"/>
            </p:cNvSpPr>
            <p:nvPr/>
          </p:nvSpPr>
          <p:spPr bwMode="auto">
            <a:xfrm>
              <a:off x="3557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4" name="Oval 1798"/>
            <p:cNvSpPr>
              <a:spLocks noChangeArrowheads="1"/>
            </p:cNvSpPr>
            <p:nvPr/>
          </p:nvSpPr>
          <p:spPr bwMode="auto">
            <a:xfrm>
              <a:off x="355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5" name="Oval 1799"/>
            <p:cNvSpPr>
              <a:spLocks noChangeArrowheads="1"/>
            </p:cNvSpPr>
            <p:nvPr/>
          </p:nvSpPr>
          <p:spPr bwMode="auto">
            <a:xfrm>
              <a:off x="3557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6" name="Oval 1800"/>
            <p:cNvSpPr>
              <a:spLocks noChangeArrowheads="1"/>
            </p:cNvSpPr>
            <p:nvPr/>
          </p:nvSpPr>
          <p:spPr bwMode="auto">
            <a:xfrm>
              <a:off x="3558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7" name="Oval 1801"/>
            <p:cNvSpPr>
              <a:spLocks noChangeArrowheads="1"/>
            </p:cNvSpPr>
            <p:nvPr/>
          </p:nvSpPr>
          <p:spPr bwMode="auto">
            <a:xfrm>
              <a:off x="3563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8" name="Oval 1802"/>
            <p:cNvSpPr>
              <a:spLocks noChangeArrowheads="1"/>
            </p:cNvSpPr>
            <p:nvPr/>
          </p:nvSpPr>
          <p:spPr bwMode="auto">
            <a:xfrm>
              <a:off x="3571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" name="Oval 1803"/>
            <p:cNvSpPr>
              <a:spLocks noChangeArrowheads="1"/>
            </p:cNvSpPr>
            <p:nvPr/>
          </p:nvSpPr>
          <p:spPr bwMode="auto">
            <a:xfrm>
              <a:off x="3582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0" name="Oval 1804"/>
            <p:cNvSpPr>
              <a:spLocks noChangeArrowheads="1"/>
            </p:cNvSpPr>
            <p:nvPr/>
          </p:nvSpPr>
          <p:spPr bwMode="auto">
            <a:xfrm>
              <a:off x="3596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1" name="Oval 1805"/>
            <p:cNvSpPr>
              <a:spLocks noChangeArrowheads="1"/>
            </p:cNvSpPr>
            <p:nvPr/>
          </p:nvSpPr>
          <p:spPr bwMode="auto">
            <a:xfrm>
              <a:off x="36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2" name="Oval 1806"/>
            <p:cNvSpPr>
              <a:spLocks noChangeArrowheads="1"/>
            </p:cNvSpPr>
            <p:nvPr/>
          </p:nvSpPr>
          <p:spPr bwMode="auto">
            <a:xfrm>
              <a:off x="362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3" name="Oval 1807"/>
            <p:cNvSpPr>
              <a:spLocks noChangeArrowheads="1"/>
            </p:cNvSpPr>
            <p:nvPr/>
          </p:nvSpPr>
          <p:spPr bwMode="auto">
            <a:xfrm>
              <a:off x="3630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4" name="Oval 1808"/>
            <p:cNvSpPr>
              <a:spLocks noChangeArrowheads="1"/>
            </p:cNvSpPr>
            <p:nvPr/>
          </p:nvSpPr>
          <p:spPr bwMode="auto">
            <a:xfrm>
              <a:off x="3639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5" name="Oval 1809"/>
            <p:cNvSpPr>
              <a:spLocks noChangeArrowheads="1"/>
            </p:cNvSpPr>
            <p:nvPr/>
          </p:nvSpPr>
          <p:spPr bwMode="auto">
            <a:xfrm>
              <a:off x="3644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6" name="Oval 1810"/>
            <p:cNvSpPr>
              <a:spLocks noChangeArrowheads="1"/>
            </p:cNvSpPr>
            <p:nvPr/>
          </p:nvSpPr>
          <p:spPr bwMode="auto">
            <a:xfrm>
              <a:off x="3649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7" name="Oval 1811"/>
            <p:cNvSpPr>
              <a:spLocks noChangeArrowheads="1"/>
            </p:cNvSpPr>
            <p:nvPr/>
          </p:nvSpPr>
          <p:spPr bwMode="auto">
            <a:xfrm>
              <a:off x="3650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8" name="Oval 1812"/>
            <p:cNvSpPr>
              <a:spLocks noChangeArrowheads="1"/>
            </p:cNvSpPr>
            <p:nvPr/>
          </p:nvSpPr>
          <p:spPr bwMode="auto">
            <a:xfrm>
              <a:off x="376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49" name="Oval 1813"/>
            <p:cNvSpPr>
              <a:spLocks noChangeArrowheads="1"/>
            </p:cNvSpPr>
            <p:nvPr/>
          </p:nvSpPr>
          <p:spPr bwMode="auto">
            <a:xfrm>
              <a:off x="3753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0" name="Oval 1814"/>
            <p:cNvSpPr>
              <a:spLocks noChangeArrowheads="1"/>
            </p:cNvSpPr>
            <p:nvPr/>
          </p:nvSpPr>
          <p:spPr bwMode="auto">
            <a:xfrm>
              <a:off x="3741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1" name="Oval 1815"/>
            <p:cNvSpPr>
              <a:spLocks noChangeArrowheads="1"/>
            </p:cNvSpPr>
            <p:nvPr/>
          </p:nvSpPr>
          <p:spPr bwMode="auto">
            <a:xfrm>
              <a:off x="3727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2" name="Oval 1816"/>
            <p:cNvSpPr>
              <a:spLocks noChangeArrowheads="1"/>
            </p:cNvSpPr>
            <p:nvPr/>
          </p:nvSpPr>
          <p:spPr bwMode="auto">
            <a:xfrm>
              <a:off x="3714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3" name="Oval 1817"/>
            <p:cNvSpPr>
              <a:spLocks noChangeArrowheads="1"/>
            </p:cNvSpPr>
            <p:nvPr/>
          </p:nvSpPr>
          <p:spPr bwMode="auto">
            <a:xfrm>
              <a:off x="369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4" name="Oval 1818"/>
            <p:cNvSpPr>
              <a:spLocks noChangeArrowheads="1"/>
            </p:cNvSpPr>
            <p:nvPr/>
          </p:nvSpPr>
          <p:spPr bwMode="auto">
            <a:xfrm>
              <a:off x="368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5" name="Oval 1819"/>
            <p:cNvSpPr>
              <a:spLocks noChangeArrowheads="1"/>
            </p:cNvSpPr>
            <p:nvPr/>
          </p:nvSpPr>
          <p:spPr bwMode="auto">
            <a:xfrm>
              <a:off x="3677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6" name="Oval 1820"/>
            <p:cNvSpPr>
              <a:spLocks noChangeArrowheads="1"/>
            </p:cNvSpPr>
            <p:nvPr/>
          </p:nvSpPr>
          <p:spPr bwMode="auto">
            <a:xfrm>
              <a:off x="3668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7" name="Oval 1821"/>
            <p:cNvSpPr>
              <a:spLocks noChangeArrowheads="1"/>
            </p:cNvSpPr>
            <p:nvPr/>
          </p:nvSpPr>
          <p:spPr bwMode="auto">
            <a:xfrm>
              <a:off x="3662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8" name="Oval 1822"/>
            <p:cNvSpPr>
              <a:spLocks noChangeArrowheads="1"/>
            </p:cNvSpPr>
            <p:nvPr/>
          </p:nvSpPr>
          <p:spPr bwMode="auto">
            <a:xfrm>
              <a:off x="3656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59" name="Oval 1823"/>
            <p:cNvSpPr>
              <a:spLocks noChangeArrowheads="1"/>
            </p:cNvSpPr>
            <p:nvPr/>
          </p:nvSpPr>
          <p:spPr bwMode="auto">
            <a:xfrm>
              <a:off x="3656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0" name="Oval 1824"/>
            <p:cNvSpPr>
              <a:spLocks noChangeArrowheads="1"/>
            </p:cNvSpPr>
            <p:nvPr/>
          </p:nvSpPr>
          <p:spPr bwMode="auto">
            <a:xfrm>
              <a:off x="3656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1" name="Oval 1825"/>
            <p:cNvSpPr>
              <a:spLocks noChangeArrowheads="1"/>
            </p:cNvSpPr>
            <p:nvPr/>
          </p:nvSpPr>
          <p:spPr bwMode="auto">
            <a:xfrm>
              <a:off x="3659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2" name="Oval 1826"/>
            <p:cNvSpPr>
              <a:spLocks noChangeArrowheads="1"/>
            </p:cNvSpPr>
            <p:nvPr/>
          </p:nvSpPr>
          <p:spPr bwMode="auto">
            <a:xfrm>
              <a:off x="3662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3" name="Oval 1827"/>
            <p:cNvSpPr>
              <a:spLocks noChangeArrowheads="1"/>
            </p:cNvSpPr>
            <p:nvPr/>
          </p:nvSpPr>
          <p:spPr bwMode="auto">
            <a:xfrm>
              <a:off x="3666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4" name="Oval 1828"/>
            <p:cNvSpPr>
              <a:spLocks noChangeArrowheads="1"/>
            </p:cNvSpPr>
            <p:nvPr/>
          </p:nvSpPr>
          <p:spPr bwMode="auto">
            <a:xfrm>
              <a:off x="3674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5" name="Oval 1829"/>
            <p:cNvSpPr>
              <a:spLocks noChangeArrowheads="1"/>
            </p:cNvSpPr>
            <p:nvPr/>
          </p:nvSpPr>
          <p:spPr bwMode="auto">
            <a:xfrm>
              <a:off x="368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6" name="Oval 1830"/>
            <p:cNvSpPr>
              <a:spLocks noChangeArrowheads="1"/>
            </p:cNvSpPr>
            <p:nvPr/>
          </p:nvSpPr>
          <p:spPr bwMode="auto">
            <a:xfrm>
              <a:off x="3695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7" name="Oval 1831"/>
            <p:cNvSpPr>
              <a:spLocks noChangeArrowheads="1"/>
            </p:cNvSpPr>
            <p:nvPr/>
          </p:nvSpPr>
          <p:spPr bwMode="auto">
            <a:xfrm>
              <a:off x="3707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8" name="Oval 1832"/>
            <p:cNvSpPr>
              <a:spLocks noChangeArrowheads="1"/>
            </p:cNvSpPr>
            <p:nvPr/>
          </p:nvSpPr>
          <p:spPr bwMode="auto">
            <a:xfrm>
              <a:off x="372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69" name="Oval 1833"/>
            <p:cNvSpPr>
              <a:spLocks noChangeArrowheads="1"/>
            </p:cNvSpPr>
            <p:nvPr/>
          </p:nvSpPr>
          <p:spPr bwMode="auto">
            <a:xfrm>
              <a:off x="373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0" name="Oval 1834"/>
            <p:cNvSpPr>
              <a:spLocks noChangeArrowheads="1"/>
            </p:cNvSpPr>
            <p:nvPr/>
          </p:nvSpPr>
          <p:spPr bwMode="auto">
            <a:xfrm>
              <a:off x="3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" name="Oval 1835"/>
            <p:cNvSpPr>
              <a:spLocks noChangeArrowheads="1"/>
            </p:cNvSpPr>
            <p:nvPr/>
          </p:nvSpPr>
          <p:spPr bwMode="auto">
            <a:xfrm>
              <a:off x="3766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" name="Oval 1836"/>
            <p:cNvSpPr>
              <a:spLocks noChangeArrowheads="1"/>
            </p:cNvSpPr>
            <p:nvPr/>
          </p:nvSpPr>
          <p:spPr bwMode="auto">
            <a:xfrm>
              <a:off x="3776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3" name="Oval 1837"/>
            <p:cNvSpPr>
              <a:spLocks noChangeArrowheads="1"/>
            </p:cNvSpPr>
            <p:nvPr/>
          </p:nvSpPr>
          <p:spPr bwMode="auto">
            <a:xfrm>
              <a:off x="378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4" name="Oval 1838"/>
            <p:cNvSpPr>
              <a:spLocks noChangeArrowheads="1"/>
            </p:cNvSpPr>
            <p:nvPr/>
          </p:nvSpPr>
          <p:spPr bwMode="auto">
            <a:xfrm>
              <a:off x="3789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5" name="Oval 1839"/>
            <p:cNvSpPr>
              <a:spLocks noChangeArrowheads="1"/>
            </p:cNvSpPr>
            <p:nvPr/>
          </p:nvSpPr>
          <p:spPr bwMode="auto">
            <a:xfrm>
              <a:off x="4124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6" name="Oval 1840"/>
            <p:cNvSpPr>
              <a:spLocks noChangeArrowheads="1"/>
            </p:cNvSpPr>
            <p:nvPr/>
          </p:nvSpPr>
          <p:spPr bwMode="auto">
            <a:xfrm>
              <a:off x="4132" y="5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7" name="Oval 1841"/>
            <p:cNvSpPr>
              <a:spLocks noChangeArrowheads="1"/>
            </p:cNvSpPr>
            <p:nvPr/>
          </p:nvSpPr>
          <p:spPr bwMode="auto">
            <a:xfrm>
              <a:off x="4141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8" name="Oval 1842"/>
            <p:cNvSpPr>
              <a:spLocks noChangeArrowheads="1"/>
            </p:cNvSpPr>
            <p:nvPr/>
          </p:nvSpPr>
          <p:spPr bwMode="auto">
            <a:xfrm>
              <a:off x="4148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9" name="Oval 1843"/>
            <p:cNvSpPr>
              <a:spLocks noChangeArrowheads="1"/>
            </p:cNvSpPr>
            <p:nvPr/>
          </p:nvSpPr>
          <p:spPr bwMode="auto">
            <a:xfrm>
              <a:off x="4156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0" name="Oval 1844"/>
            <p:cNvSpPr>
              <a:spLocks noChangeArrowheads="1"/>
            </p:cNvSpPr>
            <p:nvPr/>
          </p:nvSpPr>
          <p:spPr bwMode="auto">
            <a:xfrm>
              <a:off x="4160" y="4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1" name="Oval 1845"/>
            <p:cNvSpPr>
              <a:spLocks noChangeArrowheads="1"/>
            </p:cNvSpPr>
            <p:nvPr/>
          </p:nvSpPr>
          <p:spPr bwMode="auto">
            <a:xfrm>
              <a:off x="416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2" name="Oval 1846"/>
            <p:cNvSpPr>
              <a:spLocks noChangeArrowheads="1"/>
            </p:cNvSpPr>
            <p:nvPr/>
          </p:nvSpPr>
          <p:spPr bwMode="auto">
            <a:xfrm>
              <a:off x="416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3" name="Oval 1847"/>
            <p:cNvSpPr>
              <a:spLocks noChangeArrowheads="1"/>
            </p:cNvSpPr>
            <p:nvPr/>
          </p:nvSpPr>
          <p:spPr bwMode="auto">
            <a:xfrm>
              <a:off x="4164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4" name="Oval 1848"/>
            <p:cNvSpPr>
              <a:spLocks noChangeArrowheads="1"/>
            </p:cNvSpPr>
            <p:nvPr/>
          </p:nvSpPr>
          <p:spPr bwMode="auto">
            <a:xfrm>
              <a:off x="416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5" name="Oval 1849"/>
            <p:cNvSpPr>
              <a:spLocks noChangeArrowheads="1"/>
            </p:cNvSpPr>
            <p:nvPr/>
          </p:nvSpPr>
          <p:spPr bwMode="auto">
            <a:xfrm>
              <a:off x="4165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6" name="Oval 1850"/>
            <p:cNvSpPr>
              <a:spLocks noChangeArrowheads="1"/>
            </p:cNvSpPr>
            <p:nvPr/>
          </p:nvSpPr>
          <p:spPr bwMode="auto">
            <a:xfrm>
              <a:off x="4167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7" name="Oval 1851"/>
            <p:cNvSpPr>
              <a:spLocks noChangeArrowheads="1"/>
            </p:cNvSpPr>
            <p:nvPr/>
          </p:nvSpPr>
          <p:spPr bwMode="auto">
            <a:xfrm>
              <a:off x="4165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8" name="Oval 1852"/>
            <p:cNvSpPr>
              <a:spLocks noChangeArrowheads="1"/>
            </p:cNvSpPr>
            <p:nvPr/>
          </p:nvSpPr>
          <p:spPr bwMode="auto">
            <a:xfrm>
              <a:off x="4166" y="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9" name="Oval 1853"/>
            <p:cNvSpPr>
              <a:spLocks noChangeArrowheads="1"/>
            </p:cNvSpPr>
            <p:nvPr/>
          </p:nvSpPr>
          <p:spPr bwMode="auto">
            <a:xfrm>
              <a:off x="4165" y="5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0" name="Oval 1854"/>
            <p:cNvSpPr>
              <a:spLocks noChangeArrowheads="1"/>
            </p:cNvSpPr>
            <p:nvPr/>
          </p:nvSpPr>
          <p:spPr bwMode="auto">
            <a:xfrm>
              <a:off x="4165" y="5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1" name="Oval 1855"/>
            <p:cNvSpPr>
              <a:spLocks noChangeArrowheads="1"/>
            </p:cNvSpPr>
            <p:nvPr/>
          </p:nvSpPr>
          <p:spPr bwMode="auto">
            <a:xfrm>
              <a:off x="4167" y="5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2" name="Oval 1856"/>
            <p:cNvSpPr>
              <a:spLocks noChangeArrowheads="1"/>
            </p:cNvSpPr>
            <p:nvPr/>
          </p:nvSpPr>
          <p:spPr bwMode="auto">
            <a:xfrm>
              <a:off x="4167" y="5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3" name="Oval 1857"/>
            <p:cNvSpPr>
              <a:spLocks noChangeArrowheads="1"/>
            </p:cNvSpPr>
            <p:nvPr/>
          </p:nvSpPr>
          <p:spPr bwMode="auto">
            <a:xfrm>
              <a:off x="4167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4" name="Oval 1858"/>
            <p:cNvSpPr>
              <a:spLocks noChangeArrowheads="1"/>
            </p:cNvSpPr>
            <p:nvPr/>
          </p:nvSpPr>
          <p:spPr bwMode="auto">
            <a:xfrm>
              <a:off x="4172" y="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5" name="Oval 1859"/>
            <p:cNvSpPr>
              <a:spLocks noChangeArrowheads="1"/>
            </p:cNvSpPr>
            <p:nvPr/>
          </p:nvSpPr>
          <p:spPr bwMode="auto">
            <a:xfrm>
              <a:off x="4177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6" name="Oval 1860"/>
            <p:cNvSpPr>
              <a:spLocks noChangeArrowheads="1"/>
            </p:cNvSpPr>
            <p:nvPr/>
          </p:nvSpPr>
          <p:spPr bwMode="auto">
            <a:xfrm>
              <a:off x="418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7" name="Oval 1861"/>
            <p:cNvSpPr>
              <a:spLocks noChangeArrowheads="1"/>
            </p:cNvSpPr>
            <p:nvPr/>
          </p:nvSpPr>
          <p:spPr bwMode="auto">
            <a:xfrm>
              <a:off x="420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8" name="Oval 1862"/>
            <p:cNvSpPr>
              <a:spLocks noChangeArrowheads="1"/>
            </p:cNvSpPr>
            <p:nvPr/>
          </p:nvSpPr>
          <p:spPr bwMode="auto">
            <a:xfrm>
              <a:off x="4215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9" name="Oval 1863"/>
            <p:cNvSpPr>
              <a:spLocks noChangeArrowheads="1"/>
            </p:cNvSpPr>
            <p:nvPr/>
          </p:nvSpPr>
          <p:spPr bwMode="auto">
            <a:xfrm>
              <a:off x="4227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0" name="Oval 1864"/>
            <p:cNvSpPr>
              <a:spLocks noChangeArrowheads="1"/>
            </p:cNvSpPr>
            <p:nvPr/>
          </p:nvSpPr>
          <p:spPr bwMode="auto">
            <a:xfrm>
              <a:off x="4238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1" name="Oval 1865"/>
            <p:cNvSpPr>
              <a:spLocks noChangeArrowheads="1"/>
            </p:cNvSpPr>
            <p:nvPr/>
          </p:nvSpPr>
          <p:spPr bwMode="auto">
            <a:xfrm>
              <a:off x="424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2" name="Oval 1866"/>
            <p:cNvSpPr>
              <a:spLocks noChangeArrowheads="1"/>
            </p:cNvSpPr>
            <p:nvPr/>
          </p:nvSpPr>
          <p:spPr bwMode="auto">
            <a:xfrm>
              <a:off x="4255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3" name="Oval 1867"/>
            <p:cNvSpPr>
              <a:spLocks noChangeArrowheads="1"/>
            </p:cNvSpPr>
            <p:nvPr/>
          </p:nvSpPr>
          <p:spPr bwMode="auto">
            <a:xfrm>
              <a:off x="426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4" name="Oval 1868"/>
            <p:cNvSpPr>
              <a:spLocks noChangeArrowheads="1"/>
            </p:cNvSpPr>
            <p:nvPr/>
          </p:nvSpPr>
          <p:spPr bwMode="auto">
            <a:xfrm>
              <a:off x="4267" y="5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5" name="Oval 1869"/>
            <p:cNvSpPr>
              <a:spLocks noChangeArrowheads="1"/>
            </p:cNvSpPr>
            <p:nvPr/>
          </p:nvSpPr>
          <p:spPr bwMode="auto">
            <a:xfrm>
              <a:off x="4273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6" name="Oval 1870"/>
            <p:cNvSpPr>
              <a:spLocks noChangeArrowheads="1"/>
            </p:cNvSpPr>
            <p:nvPr/>
          </p:nvSpPr>
          <p:spPr bwMode="auto">
            <a:xfrm>
              <a:off x="4279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7" name="Oval 1871"/>
            <p:cNvSpPr>
              <a:spLocks noChangeArrowheads="1"/>
            </p:cNvSpPr>
            <p:nvPr/>
          </p:nvSpPr>
          <p:spPr bwMode="auto">
            <a:xfrm>
              <a:off x="4286" y="5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8" name="Oval 1872"/>
            <p:cNvSpPr>
              <a:spLocks noChangeArrowheads="1"/>
            </p:cNvSpPr>
            <p:nvPr/>
          </p:nvSpPr>
          <p:spPr bwMode="auto">
            <a:xfrm>
              <a:off x="4290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09" name="Oval 1873"/>
            <p:cNvSpPr>
              <a:spLocks noChangeArrowheads="1"/>
            </p:cNvSpPr>
            <p:nvPr/>
          </p:nvSpPr>
          <p:spPr bwMode="auto">
            <a:xfrm>
              <a:off x="4292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0" name="Oval 1874"/>
            <p:cNvSpPr>
              <a:spLocks noChangeArrowheads="1"/>
            </p:cNvSpPr>
            <p:nvPr/>
          </p:nvSpPr>
          <p:spPr bwMode="auto">
            <a:xfrm>
              <a:off x="429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1" name="Oval 1875"/>
            <p:cNvSpPr>
              <a:spLocks noChangeArrowheads="1"/>
            </p:cNvSpPr>
            <p:nvPr/>
          </p:nvSpPr>
          <p:spPr bwMode="auto">
            <a:xfrm>
              <a:off x="4292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2" name="Oval 1876"/>
            <p:cNvSpPr>
              <a:spLocks noChangeArrowheads="1"/>
            </p:cNvSpPr>
            <p:nvPr/>
          </p:nvSpPr>
          <p:spPr bwMode="auto">
            <a:xfrm>
              <a:off x="429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3" name="Oval 1877"/>
            <p:cNvSpPr>
              <a:spLocks noChangeArrowheads="1"/>
            </p:cNvSpPr>
            <p:nvPr/>
          </p:nvSpPr>
          <p:spPr bwMode="auto">
            <a:xfrm>
              <a:off x="429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4" name="Oval 1878"/>
            <p:cNvSpPr>
              <a:spLocks noChangeArrowheads="1"/>
            </p:cNvSpPr>
            <p:nvPr/>
          </p:nvSpPr>
          <p:spPr bwMode="auto">
            <a:xfrm>
              <a:off x="4294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5" name="Oval 1879"/>
            <p:cNvSpPr>
              <a:spLocks noChangeArrowheads="1"/>
            </p:cNvSpPr>
            <p:nvPr/>
          </p:nvSpPr>
          <p:spPr bwMode="auto">
            <a:xfrm>
              <a:off x="4295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6" name="Oval 1880"/>
            <p:cNvSpPr>
              <a:spLocks noChangeArrowheads="1"/>
            </p:cNvSpPr>
            <p:nvPr/>
          </p:nvSpPr>
          <p:spPr bwMode="auto">
            <a:xfrm>
              <a:off x="4293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7" name="Oval 1881"/>
            <p:cNvSpPr>
              <a:spLocks noChangeArrowheads="1"/>
            </p:cNvSpPr>
            <p:nvPr/>
          </p:nvSpPr>
          <p:spPr bwMode="auto">
            <a:xfrm>
              <a:off x="4294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8" name="Oval 1882"/>
            <p:cNvSpPr>
              <a:spLocks noChangeArrowheads="1"/>
            </p:cNvSpPr>
            <p:nvPr/>
          </p:nvSpPr>
          <p:spPr bwMode="auto">
            <a:xfrm>
              <a:off x="4295" y="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19" name="Oval 1883"/>
            <p:cNvSpPr>
              <a:spLocks noChangeArrowheads="1"/>
            </p:cNvSpPr>
            <p:nvPr/>
          </p:nvSpPr>
          <p:spPr bwMode="auto">
            <a:xfrm>
              <a:off x="4294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0" name="Oval 1884"/>
            <p:cNvSpPr>
              <a:spLocks noChangeArrowheads="1"/>
            </p:cNvSpPr>
            <p:nvPr/>
          </p:nvSpPr>
          <p:spPr bwMode="auto">
            <a:xfrm>
              <a:off x="4292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1" name="Oval 1885"/>
            <p:cNvSpPr>
              <a:spLocks noChangeArrowheads="1"/>
            </p:cNvSpPr>
            <p:nvPr/>
          </p:nvSpPr>
          <p:spPr bwMode="auto">
            <a:xfrm>
              <a:off x="4294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2" name="Oval 1886"/>
            <p:cNvSpPr>
              <a:spLocks noChangeArrowheads="1"/>
            </p:cNvSpPr>
            <p:nvPr/>
          </p:nvSpPr>
          <p:spPr bwMode="auto">
            <a:xfrm>
              <a:off x="4292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3" name="Oval 1887"/>
            <p:cNvSpPr>
              <a:spLocks noChangeArrowheads="1"/>
            </p:cNvSpPr>
            <p:nvPr/>
          </p:nvSpPr>
          <p:spPr bwMode="auto">
            <a:xfrm>
              <a:off x="4294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4" name="Oval 1888"/>
            <p:cNvSpPr>
              <a:spLocks noChangeArrowheads="1"/>
            </p:cNvSpPr>
            <p:nvPr/>
          </p:nvSpPr>
          <p:spPr bwMode="auto">
            <a:xfrm>
              <a:off x="4295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5" name="Oval 1889"/>
            <p:cNvSpPr>
              <a:spLocks noChangeArrowheads="1"/>
            </p:cNvSpPr>
            <p:nvPr/>
          </p:nvSpPr>
          <p:spPr bwMode="auto">
            <a:xfrm>
              <a:off x="430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6" name="Oval 1890"/>
            <p:cNvSpPr>
              <a:spLocks noChangeArrowheads="1"/>
            </p:cNvSpPr>
            <p:nvPr/>
          </p:nvSpPr>
          <p:spPr bwMode="auto">
            <a:xfrm>
              <a:off x="430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7" name="Oval 1891"/>
            <p:cNvSpPr>
              <a:spLocks noChangeArrowheads="1"/>
            </p:cNvSpPr>
            <p:nvPr/>
          </p:nvSpPr>
          <p:spPr bwMode="auto">
            <a:xfrm>
              <a:off x="4319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8" name="Oval 1892"/>
            <p:cNvSpPr>
              <a:spLocks noChangeArrowheads="1"/>
            </p:cNvSpPr>
            <p:nvPr/>
          </p:nvSpPr>
          <p:spPr bwMode="auto">
            <a:xfrm>
              <a:off x="4333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29" name="Oval 1893"/>
            <p:cNvSpPr>
              <a:spLocks noChangeArrowheads="1"/>
            </p:cNvSpPr>
            <p:nvPr/>
          </p:nvSpPr>
          <p:spPr bwMode="auto">
            <a:xfrm>
              <a:off x="4350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0" name="Oval 1894"/>
            <p:cNvSpPr>
              <a:spLocks noChangeArrowheads="1"/>
            </p:cNvSpPr>
            <p:nvPr/>
          </p:nvSpPr>
          <p:spPr bwMode="auto">
            <a:xfrm>
              <a:off x="436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1" name="Oval 1895"/>
            <p:cNvSpPr>
              <a:spLocks noChangeArrowheads="1"/>
            </p:cNvSpPr>
            <p:nvPr/>
          </p:nvSpPr>
          <p:spPr bwMode="auto">
            <a:xfrm>
              <a:off x="4367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2" name="Oval 1896"/>
            <p:cNvSpPr>
              <a:spLocks noChangeArrowheads="1"/>
            </p:cNvSpPr>
            <p:nvPr/>
          </p:nvSpPr>
          <p:spPr bwMode="auto">
            <a:xfrm>
              <a:off x="4376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3" name="Oval 1897"/>
            <p:cNvSpPr>
              <a:spLocks noChangeArrowheads="1"/>
            </p:cNvSpPr>
            <p:nvPr/>
          </p:nvSpPr>
          <p:spPr bwMode="auto">
            <a:xfrm>
              <a:off x="4381" y="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4" name="Oval 1898"/>
            <p:cNvSpPr>
              <a:spLocks noChangeArrowheads="1"/>
            </p:cNvSpPr>
            <p:nvPr/>
          </p:nvSpPr>
          <p:spPr bwMode="auto">
            <a:xfrm>
              <a:off x="4386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5" name="Oval 1899"/>
            <p:cNvSpPr>
              <a:spLocks noChangeArrowheads="1"/>
            </p:cNvSpPr>
            <p:nvPr/>
          </p:nvSpPr>
          <p:spPr bwMode="auto">
            <a:xfrm>
              <a:off x="4387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6" name="Oval 1900"/>
            <p:cNvSpPr>
              <a:spLocks noChangeArrowheads="1"/>
            </p:cNvSpPr>
            <p:nvPr/>
          </p:nvSpPr>
          <p:spPr bwMode="auto">
            <a:xfrm>
              <a:off x="450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7" name="Oval 1901"/>
            <p:cNvSpPr>
              <a:spLocks noChangeArrowheads="1"/>
            </p:cNvSpPr>
            <p:nvPr/>
          </p:nvSpPr>
          <p:spPr bwMode="auto">
            <a:xfrm>
              <a:off x="4490" y="4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8" name="Oval 1902"/>
            <p:cNvSpPr>
              <a:spLocks noChangeArrowheads="1"/>
            </p:cNvSpPr>
            <p:nvPr/>
          </p:nvSpPr>
          <p:spPr bwMode="auto">
            <a:xfrm>
              <a:off x="4478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39" name="Oval 1903"/>
            <p:cNvSpPr>
              <a:spLocks noChangeArrowheads="1"/>
            </p:cNvSpPr>
            <p:nvPr/>
          </p:nvSpPr>
          <p:spPr bwMode="auto">
            <a:xfrm>
              <a:off x="4464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0" name="Oval 1904"/>
            <p:cNvSpPr>
              <a:spLocks noChangeArrowheads="1"/>
            </p:cNvSpPr>
            <p:nvPr/>
          </p:nvSpPr>
          <p:spPr bwMode="auto">
            <a:xfrm>
              <a:off x="4451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1" name="Oval 1905"/>
            <p:cNvSpPr>
              <a:spLocks noChangeArrowheads="1"/>
            </p:cNvSpPr>
            <p:nvPr/>
          </p:nvSpPr>
          <p:spPr bwMode="auto">
            <a:xfrm>
              <a:off x="443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2" name="Oval 1906"/>
            <p:cNvSpPr>
              <a:spLocks noChangeArrowheads="1"/>
            </p:cNvSpPr>
            <p:nvPr/>
          </p:nvSpPr>
          <p:spPr bwMode="auto">
            <a:xfrm>
              <a:off x="442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3" name="Oval 1907"/>
            <p:cNvSpPr>
              <a:spLocks noChangeArrowheads="1"/>
            </p:cNvSpPr>
            <p:nvPr/>
          </p:nvSpPr>
          <p:spPr bwMode="auto">
            <a:xfrm>
              <a:off x="4414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4" name="Oval 1908"/>
            <p:cNvSpPr>
              <a:spLocks noChangeArrowheads="1"/>
            </p:cNvSpPr>
            <p:nvPr/>
          </p:nvSpPr>
          <p:spPr bwMode="auto">
            <a:xfrm>
              <a:off x="4405" y="4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5" name="Oval 1909"/>
            <p:cNvSpPr>
              <a:spLocks noChangeArrowheads="1"/>
            </p:cNvSpPr>
            <p:nvPr/>
          </p:nvSpPr>
          <p:spPr bwMode="auto">
            <a:xfrm>
              <a:off x="4399" y="4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6" name="Oval 1910"/>
            <p:cNvSpPr>
              <a:spLocks noChangeArrowheads="1"/>
            </p:cNvSpPr>
            <p:nvPr/>
          </p:nvSpPr>
          <p:spPr bwMode="auto">
            <a:xfrm>
              <a:off x="4393" y="5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7" name="Oval 1911"/>
            <p:cNvSpPr>
              <a:spLocks noChangeArrowheads="1"/>
            </p:cNvSpPr>
            <p:nvPr/>
          </p:nvSpPr>
          <p:spPr bwMode="auto">
            <a:xfrm>
              <a:off x="439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8" name="Oval 1912"/>
            <p:cNvSpPr>
              <a:spLocks noChangeArrowheads="1"/>
            </p:cNvSpPr>
            <p:nvPr/>
          </p:nvSpPr>
          <p:spPr bwMode="auto">
            <a:xfrm>
              <a:off x="439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49" name="Oval 1913"/>
            <p:cNvSpPr>
              <a:spLocks noChangeArrowheads="1"/>
            </p:cNvSpPr>
            <p:nvPr/>
          </p:nvSpPr>
          <p:spPr bwMode="auto">
            <a:xfrm>
              <a:off x="4396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0" name="Oval 1914"/>
            <p:cNvSpPr>
              <a:spLocks noChangeArrowheads="1"/>
            </p:cNvSpPr>
            <p:nvPr/>
          </p:nvSpPr>
          <p:spPr bwMode="auto">
            <a:xfrm>
              <a:off x="4399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1" name="Oval 1915"/>
            <p:cNvSpPr>
              <a:spLocks noChangeArrowheads="1"/>
            </p:cNvSpPr>
            <p:nvPr/>
          </p:nvSpPr>
          <p:spPr bwMode="auto">
            <a:xfrm>
              <a:off x="4403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2" name="Oval 1916"/>
            <p:cNvSpPr>
              <a:spLocks noChangeArrowheads="1"/>
            </p:cNvSpPr>
            <p:nvPr/>
          </p:nvSpPr>
          <p:spPr bwMode="auto">
            <a:xfrm>
              <a:off x="4411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3" name="Oval 1917"/>
            <p:cNvSpPr>
              <a:spLocks noChangeArrowheads="1"/>
            </p:cNvSpPr>
            <p:nvPr/>
          </p:nvSpPr>
          <p:spPr bwMode="auto">
            <a:xfrm>
              <a:off x="442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4" name="Oval 1918"/>
            <p:cNvSpPr>
              <a:spLocks noChangeArrowheads="1"/>
            </p:cNvSpPr>
            <p:nvPr/>
          </p:nvSpPr>
          <p:spPr bwMode="auto">
            <a:xfrm>
              <a:off x="4432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5" name="Oval 1919"/>
            <p:cNvSpPr>
              <a:spLocks noChangeArrowheads="1"/>
            </p:cNvSpPr>
            <p:nvPr/>
          </p:nvSpPr>
          <p:spPr bwMode="auto">
            <a:xfrm>
              <a:off x="4444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6" name="Oval 1920"/>
            <p:cNvSpPr>
              <a:spLocks noChangeArrowheads="1"/>
            </p:cNvSpPr>
            <p:nvPr/>
          </p:nvSpPr>
          <p:spPr bwMode="auto">
            <a:xfrm>
              <a:off x="4458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7" name="Oval 1921"/>
            <p:cNvSpPr>
              <a:spLocks noChangeArrowheads="1"/>
            </p:cNvSpPr>
            <p:nvPr/>
          </p:nvSpPr>
          <p:spPr bwMode="auto">
            <a:xfrm>
              <a:off x="4474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8" name="Oval 1922"/>
            <p:cNvSpPr>
              <a:spLocks noChangeArrowheads="1"/>
            </p:cNvSpPr>
            <p:nvPr/>
          </p:nvSpPr>
          <p:spPr bwMode="auto">
            <a:xfrm>
              <a:off x="449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9" name="Oval 1923"/>
            <p:cNvSpPr>
              <a:spLocks noChangeArrowheads="1"/>
            </p:cNvSpPr>
            <p:nvPr/>
          </p:nvSpPr>
          <p:spPr bwMode="auto">
            <a:xfrm>
              <a:off x="4503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0" name="Oval 1924"/>
            <p:cNvSpPr>
              <a:spLocks noChangeArrowheads="1"/>
            </p:cNvSpPr>
            <p:nvPr/>
          </p:nvSpPr>
          <p:spPr bwMode="auto">
            <a:xfrm>
              <a:off x="4513" y="5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1" name="Oval 1925"/>
            <p:cNvSpPr>
              <a:spLocks noChangeArrowheads="1"/>
            </p:cNvSpPr>
            <p:nvPr/>
          </p:nvSpPr>
          <p:spPr bwMode="auto">
            <a:xfrm>
              <a:off x="4520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2" name="Oval 1926"/>
            <p:cNvSpPr>
              <a:spLocks noChangeArrowheads="1"/>
            </p:cNvSpPr>
            <p:nvPr/>
          </p:nvSpPr>
          <p:spPr bwMode="auto">
            <a:xfrm>
              <a:off x="4526" y="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3" name="Oval 1927"/>
            <p:cNvSpPr>
              <a:spLocks noChangeArrowheads="1"/>
            </p:cNvSpPr>
            <p:nvPr/>
          </p:nvSpPr>
          <p:spPr bwMode="auto">
            <a:xfrm>
              <a:off x="4860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4" name="Oval 1928"/>
            <p:cNvSpPr>
              <a:spLocks noChangeArrowheads="1"/>
            </p:cNvSpPr>
            <p:nvPr/>
          </p:nvSpPr>
          <p:spPr bwMode="auto">
            <a:xfrm>
              <a:off x="4868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5" name="Oval 1929"/>
            <p:cNvSpPr>
              <a:spLocks noChangeArrowheads="1"/>
            </p:cNvSpPr>
            <p:nvPr/>
          </p:nvSpPr>
          <p:spPr bwMode="auto">
            <a:xfrm>
              <a:off x="4877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6" name="Oval 1930"/>
            <p:cNvSpPr>
              <a:spLocks noChangeArrowheads="1"/>
            </p:cNvSpPr>
            <p:nvPr/>
          </p:nvSpPr>
          <p:spPr bwMode="auto">
            <a:xfrm>
              <a:off x="4884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7" name="Oval 1931"/>
            <p:cNvSpPr>
              <a:spLocks noChangeArrowheads="1"/>
            </p:cNvSpPr>
            <p:nvPr/>
          </p:nvSpPr>
          <p:spPr bwMode="auto">
            <a:xfrm>
              <a:off x="4892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8" name="Oval 1932"/>
            <p:cNvSpPr>
              <a:spLocks noChangeArrowheads="1"/>
            </p:cNvSpPr>
            <p:nvPr/>
          </p:nvSpPr>
          <p:spPr bwMode="auto">
            <a:xfrm>
              <a:off x="4896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69" name="Oval 1933"/>
            <p:cNvSpPr>
              <a:spLocks noChangeArrowheads="1"/>
            </p:cNvSpPr>
            <p:nvPr/>
          </p:nvSpPr>
          <p:spPr bwMode="auto">
            <a:xfrm>
              <a:off x="489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0" name="Oval 1934"/>
            <p:cNvSpPr>
              <a:spLocks noChangeArrowheads="1"/>
            </p:cNvSpPr>
            <p:nvPr/>
          </p:nvSpPr>
          <p:spPr bwMode="auto">
            <a:xfrm>
              <a:off x="490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1" name="Oval 1935"/>
            <p:cNvSpPr>
              <a:spLocks noChangeArrowheads="1"/>
            </p:cNvSpPr>
            <p:nvPr/>
          </p:nvSpPr>
          <p:spPr bwMode="auto">
            <a:xfrm>
              <a:off x="4900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" name="Oval 1936"/>
            <p:cNvSpPr>
              <a:spLocks noChangeArrowheads="1"/>
            </p:cNvSpPr>
            <p:nvPr/>
          </p:nvSpPr>
          <p:spPr bwMode="auto">
            <a:xfrm>
              <a:off x="4903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" name="Oval 1937"/>
            <p:cNvSpPr>
              <a:spLocks noChangeArrowheads="1"/>
            </p:cNvSpPr>
            <p:nvPr/>
          </p:nvSpPr>
          <p:spPr bwMode="auto">
            <a:xfrm>
              <a:off x="4901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" name="Oval 1938"/>
            <p:cNvSpPr>
              <a:spLocks noChangeArrowheads="1"/>
            </p:cNvSpPr>
            <p:nvPr/>
          </p:nvSpPr>
          <p:spPr bwMode="auto">
            <a:xfrm>
              <a:off x="4903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" name="Oval 1939"/>
            <p:cNvSpPr>
              <a:spLocks noChangeArrowheads="1"/>
            </p:cNvSpPr>
            <p:nvPr/>
          </p:nvSpPr>
          <p:spPr bwMode="auto">
            <a:xfrm>
              <a:off x="4901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Oval 1940"/>
            <p:cNvSpPr>
              <a:spLocks noChangeArrowheads="1"/>
            </p:cNvSpPr>
            <p:nvPr/>
          </p:nvSpPr>
          <p:spPr bwMode="auto">
            <a:xfrm>
              <a:off x="4902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Oval 1941"/>
            <p:cNvSpPr>
              <a:spLocks noChangeArrowheads="1"/>
            </p:cNvSpPr>
            <p:nvPr/>
          </p:nvSpPr>
          <p:spPr bwMode="auto">
            <a:xfrm>
              <a:off x="4901" y="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Oval 1942"/>
            <p:cNvSpPr>
              <a:spLocks noChangeArrowheads="1"/>
            </p:cNvSpPr>
            <p:nvPr/>
          </p:nvSpPr>
          <p:spPr bwMode="auto">
            <a:xfrm>
              <a:off x="4901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Oval 1943"/>
            <p:cNvSpPr>
              <a:spLocks noChangeArrowheads="1"/>
            </p:cNvSpPr>
            <p:nvPr/>
          </p:nvSpPr>
          <p:spPr bwMode="auto">
            <a:xfrm>
              <a:off x="4903" y="5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1944"/>
            <p:cNvSpPr>
              <a:spLocks noChangeArrowheads="1"/>
            </p:cNvSpPr>
            <p:nvPr/>
          </p:nvSpPr>
          <p:spPr bwMode="auto">
            <a:xfrm>
              <a:off x="4903" y="5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1945"/>
            <p:cNvSpPr>
              <a:spLocks noChangeArrowheads="1"/>
            </p:cNvSpPr>
            <p:nvPr/>
          </p:nvSpPr>
          <p:spPr bwMode="auto">
            <a:xfrm>
              <a:off x="490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1946"/>
            <p:cNvSpPr>
              <a:spLocks noChangeArrowheads="1"/>
            </p:cNvSpPr>
            <p:nvPr/>
          </p:nvSpPr>
          <p:spPr bwMode="auto">
            <a:xfrm>
              <a:off x="4908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1947"/>
            <p:cNvSpPr>
              <a:spLocks noChangeArrowheads="1"/>
            </p:cNvSpPr>
            <p:nvPr/>
          </p:nvSpPr>
          <p:spPr bwMode="auto">
            <a:xfrm>
              <a:off x="49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Oval 1948"/>
            <p:cNvSpPr>
              <a:spLocks noChangeArrowheads="1"/>
            </p:cNvSpPr>
            <p:nvPr/>
          </p:nvSpPr>
          <p:spPr bwMode="auto">
            <a:xfrm>
              <a:off x="492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Oval 1949"/>
            <p:cNvSpPr>
              <a:spLocks noChangeArrowheads="1"/>
            </p:cNvSpPr>
            <p:nvPr/>
          </p:nvSpPr>
          <p:spPr bwMode="auto">
            <a:xfrm>
              <a:off x="4937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1950"/>
            <p:cNvSpPr>
              <a:spLocks noChangeArrowheads="1"/>
            </p:cNvSpPr>
            <p:nvPr/>
          </p:nvSpPr>
          <p:spPr bwMode="auto">
            <a:xfrm>
              <a:off x="495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Oval 1951"/>
            <p:cNvSpPr>
              <a:spLocks noChangeArrowheads="1"/>
            </p:cNvSpPr>
            <p:nvPr/>
          </p:nvSpPr>
          <p:spPr bwMode="auto">
            <a:xfrm>
              <a:off x="4963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952"/>
            <p:cNvSpPr>
              <a:spLocks noChangeArrowheads="1"/>
            </p:cNvSpPr>
            <p:nvPr/>
          </p:nvSpPr>
          <p:spPr bwMode="auto">
            <a:xfrm>
              <a:off x="4974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953"/>
            <p:cNvSpPr>
              <a:spLocks noChangeArrowheads="1"/>
            </p:cNvSpPr>
            <p:nvPr/>
          </p:nvSpPr>
          <p:spPr bwMode="auto">
            <a:xfrm>
              <a:off x="4984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954"/>
            <p:cNvSpPr>
              <a:spLocks noChangeArrowheads="1"/>
            </p:cNvSpPr>
            <p:nvPr/>
          </p:nvSpPr>
          <p:spPr bwMode="auto">
            <a:xfrm>
              <a:off x="4991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Oval 1955"/>
            <p:cNvSpPr>
              <a:spLocks noChangeArrowheads="1"/>
            </p:cNvSpPr>
            <p:nvPr/>
          </p:nvSpPr>
          <p:spPr bwMode="auto">
            <a:xfrm>
              <a:off x="4997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1956"/>
            <p:cNvSpPr>
              <a:spLocks noChangeArrowheads="1"/>
            </p:cNvSpPr>
            <p:nvPr/>
          </p:nvSpPr>
          <p:spPr bwMode="auto">
            <a:xfrm>
              <a:off x="5003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1957"/>
            <p:cNvSpPr>
              <a:spLocks noChangeArrowheads="1"/>
            </p:cNvSpPr>
            <p:nvPr/>
          </p:nvSpPr>
          <p:spPr bwMode="auto">
            <a:xfrm>
              <a:off x="5009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1958"/>
            <p:cNvSpPr>
              <a:spLocks noChangeArrowheads="1"/>
            </p:cNvSpPr>
            <p:nvPr/>
          </p:nvSpPr>
          <p:spPr bwMode="auto">
            <a:xfrm>
              <a:off x="5015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Oval 1959"/>
            <p:cNvSpPr>
              <a:spLocks noChangeArrowheads="1"/>
            </p:cNvSpPr>
            <p:nvPr/>
          </p:nvSpPr>
          <p:spPr bwMode="auto">
            <a:xfrm>
              <a:off x="502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1960"/>
            <p:cNvSpPr>
              <a:spLocks noChangeArrowheads="1"/>
            </p:cNvSpPr>
            <p:nvPr/>
          </p:nvSpPr>
          <p:spPr bwMode="auto">
            <a:xfrm>
              <a:off x="5026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Oval 1961"/>
            <p:cNvSpPr>
              <a:spLocks noChangeArrowheads="1"/>
            </p:cNvSpPr>
            <p:nvPr/>
          </p:nvSpPr>
          <p:spPr bwMode="auto">
            <a:xfrm>
              <a:off x="5028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1962"/>
            <p:cNvSpPr>
              <a:spLocks noChangeArrowheads="1"/>
            </p:cNvSpPr>
            <p:nvPr/>
          </p:nvSpPr>
          <p:spPr bwMode="auto">
            <a:xfrm>
              <a:off x="5030" y="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Oval 1963"/>
            <p:cNvSpPr>
              <a:spLocks noChangeArrowheads="1"/>
            </p:cNvSpPr>
            <p:nvPr/>
          </p:nvSpPr>
          <p:spPr bwMode="auto">
            <a:xfrm>
              <a:off x="5028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Oval 1964"/>
            <p:cNvSpPr>
              <a:spLocks noChangeArrowheads="1"/>
            </p:cNvSpPr>
            <p:nvPr/>
          </p:nvSpPr>
          <p:spPr bwMode="auto">
            <a:xfrm>
              <a:off x="503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Oval 1965"/>
            <p:cNvSpPr>
              <a:spLocks noChangeArrowheads="1"/>
            </p:cNvSpPr>
            <p:nvPr/>
          </p:nvSpPr>
          <p:spPr bwMode="auto">
            <a:xfrm>
              <a:off x="503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Oval 1966"/>
            <p:cNvSpPr>
              <a:spLocks noChangeArrowheads="1"/>
            </p:cNvSpPr>
            <p:nvPr/>
          </p:nvSpPr>
          <p:spPr bwMode="auto">
            <a:xfrm>
              <a:off x="5030" y="4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Oval 1967"/>
            <p:cNvSpPr>
              <a:spLocks noChangeArrowheads="1"/>
            </p:cNvSpPr>
            <p:nvPr/>
          </p:nvSpPr>
          <p:spPr bwMode="auto">
            <a:xfrm>
              <a:off x="5031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Oval 1968"/>
            <p:cNvSpPr>
              <a:spLocks noChangeArrowheads="1"/>
            </p:cNvSpPr>
            <p:nvPr/>
          </p:nvSpPr>
          <p:spPr bwMode="auto">
            <a:xfrm>
              <a:off x="502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Oval 1969"/>
            <p:cNvSpPr>
              <a:spLocks noChangeArrowheads="1"/>
            </p:cNvSpPr>
            <p:nvPr/>
          </p:nvSpPr>
          <p:spPr bwMode="auto">
            <a:xfrm>
              <a:off x="5030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Oval 1970"/>
            <p:cNvSpPr>
              <a:spLocks noChangeArrowheads="1"/>
            </p:cNvSpPr>
            <p:nvPr/>
          </p:nvSpPr>
          <p:spPr bwMode="auto">
            <a:xfrm>
              <a:off x="5031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Oval 1971"/>
            <p:cNvSpPr>
              <a:spLocks noChangeArrowheads="1"/>
            </p:cNvSpPr>
            <p:nvPr/>
          </p:nvSpPr>
          <p:spPr bwMode="auto">
            <a:xfrm>
              <a:off x="5030" y="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Oval 1972"/>
            <p:cNvSpPr>
              <a:spLocks noChangeArrowheads="1"/>
            </p:cNvSpPr>
            <p:nvPr/>
          </p:nvSpPr>
          <p:spPr bwMode="auto">
            <a:xfrm>
              <a:off x="50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Oval 1973"/>
            <p:cNvSpPr>
              <a:spLocks noChangeArrowheads="1"/>
            </p:cNvSpPr>
            <p:nvPr/>
          </p:nvSpPr>
          <p:spPr bwMode="auto">
            <a:xfrm>
              <a:off x="5030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Oval 1974"/>
            <p:cNvSpPr>
              <a:spLocks noChangeArrowheads="1"/>
            </p:cNvSpPr>
            <p:nvPr/>
          </p:nvSpPr>
          <p:spPr bwMode="auto">
            <a:xfrm>
              <a:off x="5028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Oval 1975"/>
            <p:cNvSpPr>
              <a:spLocks noChangeArrowheads="1"/>
            </p:cNvSpPr>
            <p:nvPr/>
          </p:nvSpPr>
          <p:spPr bwMode="auto">
            <a:xfrm>
              <a:off x="5030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Oval 1976"/>
            <p:cNvSpPr>
              <a:spLocks noChangeArrowheads="1"/>
            </p:cNvSpPr>
            <p:nvPr/>
          </p:nvSpPr>
          <p:spPr bwMode="auto">
            <a:xfrm>
              <a:off x="5031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Oval 1977"/>
            <p:cNvSpPr>
              <a:spLocks noChangeArrowheads="1"/>
            </p:cNvSpPr>
            <p:nvPr/>
          </p:nvSpPr>
          <p:spPr bwMode="auto">
            <a:xfrm>
              <a:off x="5036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Oval 1978"/>
            <p:cNvSpPr>
              <a:spLocks noChangeArrowheads="1"/>
            </p:cNvSpPr>
            <p:nvPr/>
          </p:nvSpPr>
          <p:spPr bwMode="auto">
            <a:xfrm>
              <a:off x="504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Oval 1979"/>
            <p:cNvSpPr>
              <a:spLocks noChangeArrowheads="1"/>
            </p:cNvSpPr>
            <p:nvPr/>
          </p:nvSpPr>
          <p:spPr bwMode="auto">
            <a:xfrm>
              <a:off x="5055" y="6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Oval 1980"/>
            <p:cNvSpPr>
              <a:spLocks noChangeArrowheads="1"/>
            </p:cNvSpPr>
            <p:nvPr/>
          </p:nvSpPr>
          <p:spPr bwMode="auto">
            <a:xfrm>
              <a:off x="5069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Oval 1981"/>
            <p:cNvSpPr>
              <a:spLocks noChangeArrowheads="1"/>
            </p:cNvSpPr>
            <p:nvPr/>
          </p:nvSpPr>
          <p:spPr bwMode="auto">
            <a:xfrm>
              <a:off x="5086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Oval 1982"/>
            <p:cNvSpPr>
              <a:spLocks noChangeArrowheads="1"/>
            </p:cNvSpPr>
            <p:nvPr/>
          </p:nvSpPr>
          <p:spPr bwMode="auto">
            <a:xfrm>
              <a:off x="509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Oval 1983"/>
            <p:cNvSpPr>
              <a:spLocks noChangeArrowheads="1"/>
            </p:cNvSpPr>
            <p:nvPr/>
          </p:nvSpPr>
          <p:spPr bwMode="auto">
            <a:xfrm>
              <a:off x="510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Oval 1984"/>
            <p:cNvSpPr>
              <a:spLocks noChangeArrowheads="1"/>
            </p:cNvSpPr>
            <p:nvPr/>
          </p:nvSpPr>
          <p:spPr bwMode="auto">
            <a:xfrm>
              <a:off x="5112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Oval 1985"/>
            <p:cNvSpPr>
              <a:spLocks noChangeArrowheads="1"/>
            </p:cNvSpPr>
            <p:nvPr/>
          </p:nvSpPr>
          <p:spPr bwMode="auto">
            <a:xfrm>
              <a:off x="5117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Oval 1986"/>
            <p:cNvSpPr>
              <a:spLocks noChangeArrowheads="1"/>
            </p:cNvSpPr>
            <p:nvPr/>
          </p:nvSpPr>
          <p:spPr bwMode="auto">
            <a:xfrm>
              <a:off x="5122" y="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Oval 1987"/>
            <p:cNvSpPr>
              <a:spLocks noChangeArrowheads="1"/>
            </p:cNvSpPr>
            <p:nvPr/>
          </p:nvSpPr>
          <p:spPr bwMode="auto">
            <a:xfrm>
              <a:off x="512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Oval 1988"/>
            <p:cNvSpPr>
              <a:spLocks noChangeArrowheads="1"/>
            </p:cNvSpPr>
            <p:nvPr/>
          </p:nvSpPr>
          <p:spPr bwMode="auto">
            <a:xfrm>
              <a:off x="523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Oval 1989"/>
            <p:cNvSpPr>
              <a:spLocks noChangeArrowheads="1"/>
            </p:cNvSpPr>
            <p:nvPr/>
          </p:nvSpPr>
          <p:spPr bwMode="auto">
            <a:xfrm>
              <a:off x="5226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Oval 1990"/>
            <p:cNvSpPr>
              <a:spLocks noChangeArrowheads="1"/>
            </p:cNvSpPr>
            <p:nvPr/>
          </p:nvSpPr>
          <p:spPr bwMode="auto">
            <a:xfrm>
              <a:off x="5214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1991"/>
            <p:cNvSpPr>
              <a:spLocks noChangeArrowheads="1"/>
            </p:cNvSpPr>
            <p:nvPr/>
          </p:nvSpPr>
          <p:spPr bwMode="auto">
            <a:xfrm>
              <a:off x="5200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Oval 1992"/>
            <p:cNvSpPr>
              <a:spLocks noChangeArrowheads="1"/>
            </p:cNvSpPr>
            <p:nvPr/>
          </p:nvSpPr>
          <p:spPr bwMode="auto">
            <a:xfrm>
              <a:off x="5187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1993"/>
            <p:cNvSpPr>
              <a:spLocks noChangeArrowheads="1"/>
            </p:cNvSpPr>
            <p:nvPr/>
          </p:nvSpPr>
          <p:spPr bwMode="auto">
            <a:xfrm>
              <a:off x="517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Oval 1994"/>
            <p:cNvSpPr>
              <a:spLocks noChangeArrowheads="1"/>
            </p:cNvSpPr>
            <p:nvPr/>
          </p:nvSpPr>
          <p:spPr bwMode="auto">
            <a:xfrm>
              <a:off x="515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1995"/>
            <p:cNvSpPr>
              <a:spLocks noChangeArrowheads="1"/>
            </p:cNvSpPr>
            <p:nvPr/>
          </p:nvSpPr>
          <p:spPr bwMode="auto">
            <a:xfrm>
              <a:off x="5150" y="4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Oval 1996"/>
            <p:cNvSpPr>
              <a:spLocks noChangeArrowheads="1"/>
            </p:cNvSpPr>
            <p:nvPr/>
          </p:nvSpPr>
          <p:spPr bwMode="auto">
            <a:xfrm>
              <a:off x="5141" y="4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Oval 1997"/>
            <p:cNvSpPr>
              <a:spLocks noChangeArrowheads="1"/>
            </p:cNvSpPr>
            <p:nvPr/>
          </p:nvSpPr>
          <p:spPr bwMode="auto">
            <a:xfrm>
              <a:off x="5135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Oval 1998"/>
            <p:cNvSpPr>
              <a:spLocks noChangeArrowheads="1"/>
            </p:cNvSpPr>
            <p:nvPr/>
          </p:nvSpPr>
          <p:spPr bwMode="auto">
            <a:xfrm>
              <a:off x="5129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Oval 1999"/>
            <p:cNvSpPr>
              <a:spLocks noChangeArrowheads="1"/>
            </p:cNvSpPr>
            <p:nvPr/>
          </p:nvSpPr>
          <p:spPr bwMode="auto">
            <a:xfrm>
              <a:off x="5129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Oval 2000"/>
            <p:cNvSpPr>
              <a:spLocks noChangeArrowheads="1"/>
            </p:cNvSpPr>
            <p:nvPr/>
          </p:nvSpPr>
          <p:spPr bwMode="auto">
            <a:xfrm>
              <a:off x="5129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Oval 2001"/>
            <p:cNvSpPr>
              <a:spLocks noChangeArrowheads="1"/>
            </p:cNvSpPr>
            <p:nvPr/>
          </p:nvSpPr>
          <p:spPr bwMode="auto">
            <a:xfrm>
              <a:off x="5132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Oval 2002"/>
            <p:cNvSpPr>
              <a:spLocks noChangeArrowheads="1"/>
            </p:cNvSpPr>
            <p:nvPr/>
          </p:nvSpPr>
          <p:spPr bwMode="auto">
            <a:xfrm>
              <a:off x="5135" y="5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2003"/>
            <p:cNvSpPr>
              <a:spLocks noChangeArrowheads="1"/>
            </p:cNvSpPr>
            <p:nvPr/>
          </p:nvSpPr>
          <p:spPr bwMode="auto">
            <a:xfrm>
              <a:off x="5139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2004"/>
            <p:cNvSpPr>
              <a:spLocks noChangeArrowheads="1"/>
            </p:cNvSpPr>
            <p:nvPr/>
          </p:nvSpPr>
          <p:spPr bwMode="auto">
            <a:xfrm>
              <a:off x="5147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2005"/>
            <p:cNvSpPr>
              <a:spLocks noChangeArrowheads="1"/>
            </p:cNvSpPr>
            <p:nvPr/>
          </p:nvSpPr>
          <p:spPr bwMode="auto">
            <a:xfrm>
              <a:off x="515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2006"/>
            <p:cNvSpPr>
              <a:spLocks noChangeArrowheads="1"/>
            </p:cNvSpPr>
            <p:nvPr/>
          </p:nvSpPr>
          <p:spPr bwMode="auto">
            <a:xfrm>
              <a:off x="5168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2007"/>
            <p:cNvSpPr>
              <a:spLocks noChangeArrowheads="1"/>
            </p:cNvSpPr>
            <p:nvPr/>
          </p:nvSpPr>
          <p:spPr bwMode="auto">
            <a:xfrm>
              <a:off x="5180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2008"/>
            <p:cNvSpPr>
              <a:spLocks noChangeArrowheads="1"/>
            </p:cNvSpPr>
            <p:nvPr/>
          </p:nvSpPr>
          <p:spPr bwMode="auto">
            <a:xfrm>
              <a:off x="5194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Oval 2009"/>
            <p:cNvSpPr>
              <a:spLocks noChangeArrowheads="1"/>
            </p:cNvSpPr>
            <p:nvPr/>
          </p:nvSpPr>
          <p:spPr bwMode="auto">
            <a:xfrm>
              <a:off x="5210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Oval 2010"/>
            <p:cNvSpPr>
              <a:spLocks noChangeArrowheads="1"/>
            </p:cNvSpPr>
            <p:nvPr/>
          </p:nvSpPr>
          <p:spPr bwMode="auto">
            <a:xfrm>
              <a:off x="522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Oval 2011"/>
            <p:cNvSpPr>
              <a:spLocks noChangeArrowheads="1"/>
            </p:cNvSpPr>
            <p:nvPr/>
          </p:nvSpPr>
          <p:spPr bwMode="auto">
            <a:xfrm>
              <a:off x="5239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Oval 2012"/>
            <p:cNvSpPr>
              <a:spLocks noChangeArrowheads="1"/>
            </p:cNvSpPr>
            <p:nvPr/>
          </p:nvSpPr>
          <p:spPr bwMode="auto">
            <a:xfrm>
              <a:off x="5249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Oval 2013"/>
            <p:cNvSpPr>
              <a:spLocks noChangeArrowheads="1"/>
            </p:cNvSpPr>
            <p:nvPr/>
          </p:nvSpPr>
          <p:spPr bwMode="auto">
            <a:xfrm>
              <a:off x="5256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Oval 2014"/>
            <p:cNvSpPr>
              <a:spLocks noChangeArrowheads="1"/>
            </p:cNvSpPr>
            <p:nvPr/>
          </p:nvSpPr>
          <p:spPr bwMode="auto">
            <a:xfrm>
              <a:off x="5262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387"/>
          <p:cNvGrpSpPr>
            <a:grpSpLocks/>
          </p:cNvGrpSpPr>
          <p:nvPr/>
        </p:nvGrpSpPr>
        <p:grpSpPr bwMode="auto">
          <a:xfrm>
            <a:off x="3054350" y="1287463"/>
            <a:ext cx="5321300" cy="387350"/>
            <a:chOff x="1924" y="811"/>
            <a:chExt cx="3352" cy="244"/>
          </a:xfrm>
        </p:grpSpPr>
        <p:sp>
          <p:nvSpPr>
            <p:cNvPr id="27836" name="Oval 2015"/>
            <p:cNvSpPr>
              <a:spLocks noChangeArrowheads="1"/>
            </p:cNvSpPr>
            <p:nvPr/>
          </p:nvSpPr>
          <p:spPr bwMode="auto">
            <a:xfrm>
              <a:off x="1924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7" name="Oval 2016"/>
            <p:cNvSpPr>
              <a:spLocks noChangeArrowheads="1"/>
            </p:cNvSpPr>
            <p:nvPr/>
          </p:nvSpPr>
          <p:spPr bwMode="auto">
            <a:xfrm>
              <a:off x="1932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8" name="Oval 2017"/>
            <p:cNvSpPr>
              <a:spLocks noChangeArrowheads="1"/>
            </p:cNvSpPr>
            <p:nvPr/>
          </p:nvSpPr>
          <p:spPr bwMode="auto">
            <a:xfrm>
              <a:off x="1941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9" name="Oval 2018"/>
            <p:cNvSpPr>
              <a:spLocks noChangeArrowheads="1"/>
            </p:cNvSpPr>
            <p:nvPr/>
          </p:nvSpPr>
          <p:spPr bwMode="auto">
            <a:xfrm>
              <a:off x="194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0" name="Oval 2019"/>
            <p:cNvSpPr>
              <a:spLocks noChangeArrowheads="1"/>
            </p:cNvSpPr>
            <p:nvPr/>
          </p:nvSpPr>
          <p:spPr bwMode="auto">
            <a:xfrm>
              <a:off x="1956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1" name="Oval 2020"/>
            <p:cNvSpPr>
              <a:spLocks noChangeArrowheads="1"/>
            </p:cNvSpPr>
            <p:nvPr/>
          </p:nvSpPr>
          <p:spPr bwMode="auto">
            <a:xfrm>
              <a:off x="1960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2" name="Oval 2021"/>
            <p:cNvSpPr>
              <a:spLocks noChangeArrowheads="1"/>
            </p:cNvSpPr>
            <p:nvPr/>
          </p:nvSpPr>
          <p:spPr bwMode="auto">
            <a:xfrm>
              <a:off x="196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3" name="Oval 2022"/>
            <p:cNvSpPr>
              <a:spLocks noChangeArrowheads="1"/>
            </p:cNvSpPr>
            <p:nvPr/>
          </p:nvSpPr>
          <p:spPr bwMode="auto">
            <a:xfrm>
              <a:off x="196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4" name="Oval 2023"/>
            <p:cNvSpPr>
              <a:spLocks noChangeArrowheads="1"/>
            </p:cNvSpPr>
            <p:nvPr/>
          </p:nvSpPr>
          <p:spPr bwMode="auto">
            <a:xfrm>
              <a:off x="1964" y="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5" name="Oval 2024"/>
            <p:cNvSpPr>
              <a:spLocks noChangeArrowheads="1"/>
            </p:cNvSpPr>
            <p:nvPr/>
          </p:nvSpPr>
          <p:spPr bwMode="auto">
            <a:xfrm>
              <a:off x="1967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6" name="Oval 2025"/>
            <p:cNvSpPr>
              <a:spLocks noChangeArrowheads="1"/>
            </p:cNvSpPr>
            <p:nvPr/>
          </p:nvSpPr>
          <p:spPr bwMode="auto">
            <a:xfrm>
              <a:off x="1965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7" name="Oval 2026"/>
            <p:cNvSpPr>
              <a:spLocks noChangeArrowheads="1"/>
            </p:cNvSpPr>
            <p:nvPr/>
          </p:nvSpPr>
          <p:spPr bwMode="auto">
            <a:xfrm>
              <a:off x="1967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8" name="Oval 2027"/>
            <p:cNvSpPr>
              <a:spLocks noChangeArrowheads="1"/>
            </p:cNvSpPr>
            <p:nvPr/>
          </p:nvSpPr>
          <p:spPr bwMode="auto">
            <a:xfrm>
              <a:off x="1965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9" name="Oval 2028"/>
            <p:cNvSpPr>
              <a:spLocks noChangeArrowheads="1"/>
            </p:cNvSpPr>
            <p:nvPr/>
          </p:nvSpPr>
          <p:spPr bwMode="auto">
            <a:xfrm>
              <a:off x="1966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0" name="Oval 2029"/>
            <p:cNvSpPr>
              <a:spLocks noChangeArrowheads="1"/>
            </p:cNvSpPr>
            <p:nvPr/>
          </p:nvSpPr>
          <p:spPr bwMode="auto">
            <a:xfrm>
              <a:off x="1965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1" name="Oval 2030"/>
            <p:cNvSpPr>
              <a:spLocks noChangeArrowheads="1"/>
            </p:cNvSpPr>
            <p:nvPr/>
          </p:nvSpPr>
          <p:spPr bwMode="auto">
            <a:xfrm>
              <a:off x="1965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2" name="Oval 2031"/>
            <p:cNvSpPr>
              <a:spLocks noChangeArrowheads="1"/>
            </p:cNvSpPr>
            <p:nvPr/>
          </p:nvSpPr>
          <p:spPr bwMode="auto">
            <a:xfrm>
              <a:off x="1967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" name="Oval 2032"/>
            <p:cNvSpPr>
              <a:spLocks noChangeArrowheads="1"/>
            </p:cNvSpPr>
            <p:nvPr/>
          </p:nvSpPr>
          <p:spPr bwMode="auto">
            <a:xfrm>
              <a:off x="196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" name="Oval 2033"/>
            <p:cNvSpPr>
              <a:spLocks noChangeArrowheads="1"/>
            </p:cNvSpPr>
            <p:nvPr/>
          </p:nvSpPr>
          <p:spPr bwMode="auto">
            <a:xfrm>
              <a:off x="1967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" name="Oval 2034"/>
            <p:cNvSpPr>
              <a:spLocks noChangeArrowheads="1"/>
            </p:cNvSpPr>
            <p:nvPr/>
          </p:nvSpPr>
          <p:spPr bwMode="auto">
            <a:xfrm>
              <a:off x="197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" name="Oval 2035"/>
            <p:cNvSpPr>
              <a:spLocks noChangeArrowheads="1"/>
            </p:cNvSpPr>
            <p:nvPr/>
          </p:nvSpPr>
          <p:spPr bwMode="auto">
            <a:xfrm>
              <a:off x="197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" name="Oval 2036"/>
            <p:cNvSpPr>
              <a:spLocks noChangeArrowheads="1"/>
            </p:cNvSpPr>
            <p:nvPr/>
          </p:nvSpPr>
          <p:spPr bwMode="auto">
            <a:xfrm>
              <a:off x="1985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" name="Oval 2037"/>
            <p:cNvSpPr>
              <a:spLocks noChangeArrowheads="1"/>
            </p:cNvSpPr>
            <p:nvPr/>
          </p:nvSpPr>
          <p:spPr bwMode="auto">
            <a:xfrm>
              <a:off x="200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9" name="Oval 2038"/>
            <p:cNvSpPr>
              <a:spLocks noChangeArrowheads="1"/>
            </p:cNvSpPr>
            <p:nvPr/>
          </p:nvSpPr>
          <p:spPr bwMode="auto">
            <a:xfrm>
              <a:off x="201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" name="Oval 2039"/>
            <p:cNvSpPr>
              <a:spLocks noChangeArrowheads="1"/>
            </p:cNvSpPr>
            <p:nvPr/>
          </p:nvSpPr>
          <p:spPr bwMode="auto">
            <a:xfrm>
              <a:off x="2027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" name="Oval 2040"/>
            <p:cNvSpPr>
              <a:spLocks noChangeArrowheads="1"/>
            </p:cNvSpPr>
            <p:nvPr/>
          </p:nvSpPr>
          <p:spPr bwMode="auto">
            <a:xfrm>
              <a:off x="203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" name="Oval 2041"/>
            <p:cNvSpPr>
              <a:spLocks noChangeArrowheads="1"/>
            </p:cNvSpPr>
            <p:nvPr/>
          </p:nvSpPr>
          <p:spPr bwMode="auto">
            <a:xfrm>
              <a:off x="204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" name="Oval 2042"/>
            <p:cNvSpPr>
              <a:spLocks noChangeArrowheads="1"/>
            </p:cNvSpPr>
            <p:nvPr/>
          </p:nvSpPr>
          <p:spPr bwMode="auto">
            <a:xfrm>
              <a:off x="2055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" name="Oval 2043"/>
            <p:cNvSpPr>
              <a:spLocks noChangeArrowheads="1"/>
            </p:cNvSpPr>
            <p:nvPr/>
          </p:nvSpPr>
          <p:spPr bwMode="auto">
            <a:xfrm>
              <a:off x="2061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" name="Oval 2044"/>
            <p:cNvSpPr>
              <a:spLocks noChangeArrowheads="1"/>
            </p:cNvSpPr>
            <p:nvPr/>
          </p:nvSpPr>
          <p:spPr bwMode="auto">
            <a:xfrm>
              <a:off x="2067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6" name="Oval 2045"/>
            <p:cNvSpPr>
              <a:spLocks noChangeArrowheads="1"/>
            </p:cNvSpPr>
            <p:nvPr/>
          </p:nvSpPr>
          <p:spPr bwMode="auto">
            <a:xfrm>
              <a:off x="2073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7" name="Oval 2046"/>
            <p:cNvSpPr>
              <a:spLocks noChangeArrowheads="1"/>
            </p:cNvSpPr>
            <p:nvPr/>
          </p:nvSpPr>
          <p:spPr bwMode="auto">
            <a:xfrm>
              <a:off x="2079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8" name="Oval 2047"/>
            <p:cNvSpPr>
              <a:spLocks noChangeArrowheads="1"/>
            </p:cNvSpPr>
            <p:nvPr/>
          </p:nvSpPr>
          <p:spPr bwMode="auto">
            <a:xfrm>
              <a:off x="2086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9" name="Oval 2048"/>
            <p:cNvSpPr>
              <a:spLocks noChangeArrowheads="1"/>
            </p:cNvSpPr>
            <p:nvPr/>
          </p:nvSpPr>
          <p:spPr bwMode="auto">
            <a:xfrm>
              <a:off x="2090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0" name="Oval 2049"/>
            <p:cNvSpPr>
              <a:spLocks noChangeArrowheads="1"/>
            </p:cNvSpPr>
            <p:nvPr/>
          </p:nvSpPr>
          <p:spPr bwMode="auto">
            <a:xfrm>
              <a:off x="2092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1" name="Oval 2050"/>
            <p:cNvSpPr>
              <a:spLocks noChangeArrowheads="1"/>
            </p:cNvSpPr>
            <p:nvPr/>
          </p:nvSpPr>
          <p:spPr bwMode="auto">
            <a:xfrm>
              <a:off x="2094" y="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2" name="Oval 2051"/>
            <p:cNvSpPr>
              <a:spLocks noChangeArrowheads="1"/>
            </p:cNvSpPr>
            <p:nvPr/>
          </p:nvSpPr>
          <p:spPr bwMode="auto">
            <a:xfrm>
              <a:off x="2092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3" name="Oval 2052"/>
            <p:cNvSpPr>
              <a:spLocks noChangeArrowheads="1"/>
            </p:cNvSpPr>
            <p:nvPr/>
          </p:nvSpPr>
          <p:spPr bwMode="auto">
            <a:xfrm>
              <a:off x="209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4" name="Oval 2053"/>
            <p:cNvSpPr>
              <a:spLocks noChangeArrowheads="1"/>
            </p:cNvSpPr>
            <p:nvPr/>
          </p:nvSpPr>
          <p:spPr bwMode="auto">
            <a:xfrm>
              <a:off x="209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5" name="Oval 2054"/>
            <p:cNvSpPr>
              <a:spLocks noChangeArrowheads="1"/>
            </p:cNvSpPr>
            <p:nvPr/>
          </p:nvSpPr>
          <p:spPr bwMode="auto">
            <a:xfrm>
              <a:off x="2094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6" name="Oval 2055"/>
            <p:cNvSpPr>
              <a:spLocks noChangeArrowheads="1"/>
            </p:cNvSpPr>
            <p:nvPr/>
          </p:nvSpPr>
          <p:spPr bwMode="auto">
            <a:xfrm>
              <a:off x="2095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7" name="Oval 2056"/>
            <p:cNvSpPr>
              <a:spLocks noChangeArrowheads="1"/>
            </p:cNvSpPr>
            <p:nvPr/>
          </p:nvSpPr>
          <p:spPr bwMode="auto">
            <a:xfrm>
              <a:off x="2093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" name="Oval 2057"/>
            <p:cNvSpPr>
              <a:spLocks noChangeArrowheads="1"/>
            </p:cNvSpPr>
            <p:nvPr/>
          </p:nvSpPr>
          <p:spPr bwMode="auto">
            <a:xfrm>
              <a:off x="2094" y="9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9" name="Oval 2058"/>
            <p:cNvSpPr>
              <a:spLocks noChangeArrowheads="1"/>
            </p:cNvSpPr>
            <p:nvPr/>
          </p:nvSpPr>
          <p:spPr bwMode="auto">
            <a:xfrm>
              <a:off x="2095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" name="Oval 2059"/>
            <p:cNvSpPr>
              <a:spLocks noChangeArrowheads="1"/>
            </p:cNvSpPr>
            <p:nvPr/>
          </p:nvSpPr>
          <p:spPr bwMode="auto">
            <a:xfrm>
              <a:off x="2094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" name="Oval 2060"/>
            <p:cNvSpPr>
              <a:spLocks noChangeArrowheads="1"/>
            </p:cNvSpPr>
            <p:nvPr/>
          </p:nvSpPr>
          <p:spPr bwMode="auto">
            <a:xfrm>
              <a:off x="20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" name="Oval 2061"/>
            <p:cNvSpPr>
              <a:spLocks noChangeArrowheads="1"/>
            </p:cNvSpPr>
            <p:nvPr/>
          </p:nvSpPr>
          <p:spPr bwMode="auto">
            <a:xfrm>
              <a:off x="2094" y="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" name="Oval 2062"/>
            <p:cNvSpPr>
              <a:spLocks noChangeArrowheads="1"/>
            </p:cNvSpPr>
            <p:nvPr/>
          </p:nvSpPr>
          <p:spPr bwMode="auto">
            <a:xfrm>
              <a:off x="2092" y="9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" name="Oval 2063"/>
            <p:cNvSpPr>
              <a:spLocks noChangeArrowheads="1"/>
            </p:cNvSpPr>
            <p:nvPr/>
          </p:nvSpPr>
          <p:spPr bwMode="auto">
            <a:xfrm>
              <a:off x="209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" name="Oval 2064"/>
            <p:cNvSpPr>
              <a:spLocks noChangeArrowheads="1"/>
            </p:cNvSpPr>
            <p:nvPr/>
          </p:nvSpPr>
          <p:spPr bwMode="auto">
            <a:xfrm>
              <a:off x="2095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" name="Oval 2065"/>
            <p:cNvSpPr>
              <a:spLocks noChangeArrowheads="1"/>
            </p:cNvSpPr>
            <p:nvPr/>
          </p:nvSpPr>
          <p:spPr bwMode="auto">
            <a:xfrm>
              <a:off x="2100" y="1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" name="Oval 2066"/>
            <p:cNvSpPr>
              <a:spLocks noChangeArrowheads="1"/>
            </p:cNvSpPr>
            <p:nvPr/>
          </p:nvSpPr>
          <p:spPr bwMode="auto">
            <a:xfrm>
              <a:off x="2108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" name="Oval 2067"/>
            <p:cNvSpPr>
              <a:spLocks noChangeArrowheads="1"/>
            </p:cNvSpPr>
            <p:nvPr/>
          </p:nvSpPr>
          <p:spPr bwMode="auto">
            <a:xfrm>
              <a:off x="2119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" name="Oval 2068"/>
            <p:cNvSpPr>
              <a:spLocks noChangeArrowheads="1"/>
            </p:cNvSpPr>
            <p:nvPr/>
          </p:nvSpPr>
          <p:spPr bwMode="auto">
            <a:xfrm>
              <a:off x="2133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0" name="Oval 2069"/>
            <p:cNvSpPr>
              <a:spLocks noChangeArrowheads="1"/>
            </p:cNvSpPr>
            <p:nvPr/>
          </p:nvSpPr>
          <p:spPr bwMode="auto">
            <a:xfrm>
              <a:off x="2150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1" name="Oval 2070"/>
            <p:cNvSpPr>
              <a:spLocks noChangeArrowheads="1"/>
            </p:cNvSpPr>
            <p:nvPr/>
          </p:nvSpPr>
          <p:spPr bwMode="auto">
            <a:xfrm>
              <a:off x="216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2" name="Oval 2071"/>
            <p:cNvSpPr>
              <a:spLocks noChangeArrowheads="1"/>
            </p:cNvSpPr>
            <p:nvPr/>
          </p:nvSpPr>
          <p:spPr bwMode="auto">
            <a:xfrm>
              <a:off x="2167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3" name="Oval 2072"/>
            <p:cNvSpPr>
              <a:spLocks noChangeArrowheads="1"/>
            </p:cNvSpPr>
            <p:nvPr/>
          </p:nvSpPr>
          <p:spPr bwMode="auto">
            <a:xfrm>
              <a:off x="2176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4" name="Oval 2073"/>
            <p:cNvSpPr>
              <a:spLocks noChangeArrowheads="1"/>
            </p:cNvSpPr>
            <p:nvPr/>
          </p:nvSpPr>
          <p:spPr bwMode="auto">
            <a:xfrm>
              <a:off x="2181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" name="Oval 2074"/>
            <p:cNvSpPr>
              <a:spLocks noChangeArrowheads="1"/>
            </p:cNvSpPr>
            <p:nvPr/>
          </p:nvSpPr>
          <p:spPr bwMode="auto">
            <a:xfrm>
              <a:off x="2186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" name="Oval 2075"/>
            <p:cNvSpPr>
              <a:spLocks noChangeArrowheads="1"/>
            </p:cNvSpPr>
            <p:nvPr/>
          </p:nvSpPr>
          <p:spPr bwMode="auto">
            <a:xfrm>
              <a:off x="2187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" name="Oval 2076"/>
            <p:cNvSpPr>
              <a:spLocks noChangeArrowheads="1"/>
            </p:cNvSpPr>
            <p:nvPr/>
          </p:nvSpPr>
          <p:spPr bwMode="auto">
            <a:xfrm>
              <a:off x="230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" name="Oval 2077"/>
            <p:cNvSpPr>
              <a:spLocks noChangeArrowheads="1"/>
            </p:cNvSpPr>
            <p:nvPr/>
          </p:nvSpPr>
          <p:spPr bwMode="auto">
            <a:xfrm>
              <a:off x="2290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" name="Oval 2078"/>
            <p:cNvSpPr>
              <a:spLocks noChangeArrowheads="1"/>
            </p:cNvSpPr>
            <p:nvPr/>
          </p:nvSpPr>
          <p:spPr bwMode="auto">
            <a:xfrm>
              <a:off x="227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" name="Oval 2079"/>
            <p:cNvSpPr>
              <a:spLocks noChangeArrowheads="1"/>
            </p:cNvSpPr>
            <p:nvPr/>
          </p:nvSpPr>
          <p:spPr bwMode="auto">
            <a:xfrm>
              <a:off x="226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" name="Oval 2080"/>
            <p:cNvSpPr>
              <a:spLocks noChangeArrowheads="1"/>
            </p:cNvSpPr>
            <p:nvPr/>
          </p:nvSpPr>
          <p:spPr bwMode="auto">
            <a:xfrm>
              <a:off x="2251" y="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" name="Oval 2081"/>
            <p:cNvSpPr>
              <a:spLocks noChangeArrowheads="1"/>
            </p:cNvSpPr>
            <p:nvPr/>
          </p:nvSpPr>
          <p:spPr bwMode="auto">
            <a:xfrm>
              <a:off x="223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" name="Oval 2082"/>
            <p:cNvSpPr>
              <a:spLocks noChangeArrowheads="1"/>
            </p:cNvSpPr>
            <p:nvPr/>
          </p:nvSpPr>
          <p:spPr bwMode="auto">
            <a:xfrm>
              <a:off x="222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" name="Oval 2083"/>
            <p:cNvSpPr>
              <a:spLocks noChangeArrowheads="1"/>
            </p:cNvSpPr>
            <p:nvPr/>
          </p:nvSpPr>
          <p:spPr bwMode="auto">
            <a:xfrm>
              <a:off x="2214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" name="Oval 2084"/>
            <p:cNvSpPr>
              <a:spLocks noChangeArrowheads="1"/>
            </p:cNvSpPr>
            <p:nvPr/>
          </p:nvSpPr>
          <p:spPr bwMode="auto">
            <a:xfrm>
              <a:off x="2205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" name="Oval 2085"/>
            <p:cNvSpPr>
              <a:spLocks noChangeArrowheads="1"/>
            </p:cNvSpPr>
            <p:nvPr/>
          </p:nvSpPr>
          <p:spPr bwMode="auto">
            <a:xfrm>
              <a:off x="2199" y="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" name="Oval 2086"/>
            <p:cNvSpPr>
              <a:spLocks noChangeArrowheads="1"/>
            </p:cNvSpPr>
            <p:nvPr/>
          </p:nvSpPr>
          <p:spPr bwMode="auto">
            <a:xfrm>
              <a:off x="2193" y="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" name="Oval 2087"/>
            <p:cNvSpPr>
              <a:spLocks noChangeArrowheads="1"/>
            </p:cNvSpPr>
            <p:nvPr/>
          </p:nvSpPr>
          <p:spPr bwMode="auto">
            <a:xfrm>
              <a:off x="2193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" name="Oval 2088"/>
            <p:cNvSpPr>
              <a:spLocks noChangeArrowheads="1"/>
            </p:cNvSpPr>
            <p:nvPr/>
          </p:nvSpPr>
          <p:spPr bwMode="auto">
            <a:xfrm>
              <a:off x="2193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" name="Oval 2089"/>
            <p:cNvSpPr>
              <a:spLocks noChangeArrowheads="1"/>
            </p:cNvSpPr>
            <p:nvPr/>
          </p:nvSpPr>
          <p:spPr bwMode="auto">
            <a:xfrm>
              <a:off x="2196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1" name="Oval 2090"/>
            <p:cNvSpPr>
              <a:spLocks noChangeArrowheads="1"/>
            </p:cNvSpPr>
            <p:nvPr/>
          </p:nvSpPr>
          <p:spPr bwMode="auto">
            <a:xfrm>
              <a:off x="2199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2" name="Oval 2091"/>
            <p:cNvSpPr>
              <a:spLocks noChangeArrowheads="1"/>
            </p:cNvSpPr>
            <p:nvPr/>
          </p:nvSpPr>
          <p:spPr bwMode="auto">
            <a:xfrm>
              <a:off x="2203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3" name="Oval 2092"/>
            <p:cNvSpPr>
              <a:spLocks noChangeArrowheads="1"/>
            </p:cNvSpPr>
            <p:nvPr/>
          </p:nvSpPr>
          <p:spPr bwMode="auto">
            <a:xfrm>
              <a:off x="2211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4" name="Oval 2093"/>
            <p:cNvSpPr>
              <a:spLocks noChangeArrowheads="1"/>
            </p:cNvSpPr>
            <p:nvPr/>
          </p:nvSpPr>
          <p:spPr bwMode="auto">
            <a:xfrm>
              <a:off x="222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5" name="Oval 2094"/>
            <p:cNvSpPr>
              <a:spLocks noChangeArrowheads="1"/>
            </p:cNvSpPr>
            <p:nvPr/>
          </p:nvSpPr>
          <p:spPr bwMode="auto">
            <a:xfrm>
              <a:off x="2232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6" name="Oval 2095"/>
            <p:cNvSpPr>
              <a:spLocks noChangeArrowheads="1"/>
            </p:cNvSpPr>
            <p:nvPr/>
          </p:nvSpPr>
          <p:spPr bwMode="auto">
            <a:xfrm>
              <a:off x="2244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7" name="Oval 2096"/>
            <p:cNvSpPr>
              <a:spLocks noChangeArrowheads="1"/>
            </p:cNvSpPr>
            <p:nvPr/>
          </p:nvSpPr>
          <p:spPr bwMode="auto">
            <a:xfrm>
              <a:off x="2258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8" name="Oval 2097"/>
            <p:cNvSpPr>
              <a:spLocks noChangeArrowheads="1"/>
            </p:cNvSpPr>
            <p:nvPr/>
          </p:nvSpPr>
          <p:spPr bwMode="auto">
            <a:xfrm>
              <a:off x="2274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9" name="Oval 2098"/>
            <p:cNvSpPr>
              <a:spLocks noChangeArrowheads="1"/>
            </p:cNvSpPr>
            <p:nvPr/>
          </p:nvSpPr>
          <p:spPr bwMode="auto">
            <a:xfrm>
              <a:off x="2291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0" name="Oval 2099"/>
            <p:cNvSpPr>
              <a:spLocks noChangeArrowheads="1"/>
            </p:cNvSpPr>
            <p:nvPr/>
          </p:nvSpPr>
          <p:spPr bwMode="auto">
            <a:xfrm>
              <a:off x="2303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1" name="Oval 2100"/>
            <p:cNvSpPr>
              <a:spLocks noChangeArrowheads="1"/>
            </p:cNvSpPr>
            <p:nvPr/>
          </p:nvSpPr>
          <p:spPr bwMode="auto">
            <a:xfrm>
              <a:off x="2313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2" name="Oval 2101"/>
            <p:cNvSpPr>
              <a:spLocks noChangeArrowheads="1"/>
            </p:cNvSpPr>
            <p:nvPr/>
          </p:nvSpPr>
          <p:spPr bwMode="auto">
            <a:xfrm>
              <a:off x="2320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3" name="Oval 2102"/>
            <p:cNvSpPr>
              <a:spLocks noChangeArrowheads="1"/>
            </p:cNvSpPr>
            <p:nvPr/>
          </p:nvSpPr>
          <p:spPr bwMode="auto">
            <a:xfrm>
              <a:off x="2326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4" name="Oval 2103"/>
            <p:cNvSpPr>
              <a:spLocks noChangeArrowheads="1"/>
            </p:cNvSpPr>
            <p:nvPr/>
          </p:nvSpPr>
          <p:spPr bwMode="auto">
            <a:xfrm>
              <a:off x="2115" y="8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5" name="Oval 2104"/>
            <p:cNvSpPr>
              <a:spLocks noChangeArrowheads="1"/>
            </p:cNvSpPr>
            <p:nvPr/>
          </p:nvSpPr>
          <p:spPr bwMode="auto">
            <a:xfrm>
              <a:off x="2127" y="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6" name="Oval 2105"/>
            <p:cNvSpPr>
              <a:spLocks noChangeArrowheads="1"/>
            </p:cNvSpPr>
            <p:nvPr/>
          </p:nvSpPr>
          <p:spPr bwMode="auto">
            <a:xfrm>
              <a:off x="2136" y="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7" name="Oval 2106"/>
            <p:cNvSpPr>
              <a:spLocks noChangeArrowheads="1"/>
            </p:cNvSpPr>
            <p:nvPr/>
          </p:nvSpPr>
          <p:spPr bwMode="auto">
            <a:xfrm>
              <a:off x="2133" y="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8" name="Oval 2107"/>
            <p:cNvSpPr>
              <a:spLocks noChangeArrowheads="1"/>
            </p:cNvSpPr>
            <p:nvPr/>
          </p:nvSpPr>
          <p:spPr bwMode="auto">
            <a:xfrm>
              <a:off x="2127" y="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9" name="Oval 2108"/>
            <p:cNvSpPr>
              <a:spLocks noChangeArrowheads="1"/>
            </p:cNvSpPr>
            <p:nvPr/>
          </p:nvSpPr>
          <p:spPr bwMode="auto">
            <a:xfrm>
              <a:off x="211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0" name="Oval 2109"/>
            <p:cNvSpPr>
              <a:spLocks noChangeArrowheads="1"/>
            </p:cNvSpPr>
            <p:nvPr/>
          </p:nvSpPr>
          <p:spPr bwMode="auto">
            <a:xfrm>
              <a:off x="2106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1" name="Oval 2110"/>
            <p:cNvSpPr>
              <a:spLocks noChangeArrowheads="1"/>
            </p:cNvSpPr>
            <p:nvPr/>
          </p:nvSpPr>
          <p:spPr bwMode="auto">
            <a:xfrm>
              <a:off x="2652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2" name="Oval 2111"/>
            <p:cNvSpPr>
              <a:spLocks noChangeArrowheads="1"/>
            </p:cNvSpPr>
            <p:nvPr/>
          </p:nvSpPr>
          <p:spPr bwMode="auto">
            <a:xfrm>
              <a:off x="266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3" name="Oval 2112"/>
            <p:cNvSpPr>
              <a:spLocks noChangeArrowheads="1"/>
            </p:cNvSpPr>
            <p:nvPr/>
          </p:nvSpPr>
          <p:spPr bwMode="auto">
            <a:xfrm>
              <a:off x="2669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4" name="Oval 2113"/>
            <p:cNvSpPr>
              <a:spLocks noChangeArrowheads="1"/>
            </p:cNvSpPr>
            <p:nvPr/>
          </p:nvSpPr>
          <p:spPr bwMode="auto">
            <a:xfrm>
              <a:off x="2676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5" name="Oval 2114"/>
            <p:cNvSpPr>
              <a:spLocks noChangeArrowheads="1"/>
            </p:cNvSpPr>
            <p:nvPr/>
          </p:nvSpPr>
          <p:spPr bwMode="auto">
            <a:xfrm>
              <a:off x="2684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6" name="Oval 2115"/>
            <p:cNvSpPr>
              <a:spLocks noChangeArrowheads="1"/>
            </p:cNvSpPr>
            <p:nvPr/>
          </p:nvSpPr>
          <p:spPr bwMode="auto">
            <a:xfrm>
              <a:off x="2688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7" name="Oval 2116"/>
            <p:cNvSpPr>
              <a:spLocks noChangeArrowheads="1"/>
            </p:cNvSpPr>
            <p:nvPr/>
          </p:nvSpPr>
          <p:spPr bwMode="auto">
            <a:xfrm>
              <a:off x="269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8" name="Oval 2117"/>
            <p:cNvSpPr>
              <a:spLocks noChangeArrowheads="1"/>
            </p:cNvSpPr>
            <p:nvPr/>
          </p:nvSpPr>
          <p:spPr bwMode="auto">
            <a:xfrm>
              <a:off x="269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9" name="Oval 2118"/>
            <p:cNvSpPr>
              <a:spLocks noChangeArrowheads="1"/>
            </p:cNvSpPr>
            <p:nvPr/>
          </p:nvSpPr>
          <p:spPr bwMode="auto">
            <a:xfrm>
              <a:off x="2692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0" name="Oval 2119"/>
            <p:cNvSpPr>
              <a:spLocks noChangeArrowheads="1"/>
            </p:cNvSpPr>
            <p:nvPr/>
          </p:nvSpPr>
          <p:spPr bwMode="auto">
            <a:xfrm>
              <a:off x="2695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1" name="Oval 2120"/>
            <p:cNvSpPr>
              <a:spLocks noChangeArrowheads="1"/>
            </p:cNvSpPr>
            <p:nvPr/>
          </p:nvSpPr>
          <p:spPr bwMode="auto">
            <a:xfrm>
              <a:off x="269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2" name="Oval 2121"/>
            <p:cNvSpPr>
              <a:spLocks noChangeArrowheads="1"/>
            </p:cNvSpPr>
            <p:nvPr/>
          </p:nvSpPr>
          <p:spPr bwMode="auto">
            <a:xfrm>
              <a:off x="2695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3" name="Oval 2122"/>
            <p:cNvSpPr>
              <a:spLocks noChangeArrowheads="1"/>
            </p:cNvSpPr>
            <p:nvPr/>
          </p:nvSpPr>
          <p:spPr bwMode="auto">
            <a:xfrm>
              <a:off x="2693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4" name="Oval 2123"/>
            <p:cNvSpPr>
              <a:spLocks noChangeArrowheads="1"/>
            </p:cNvSpPr>
            <p:nvPr/>
          </p:nvSpPr>
          <p:spPr bwMode="auto">
            <a:xfrm>
              <a:off x="2694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5" name="Oval 2124"/>
            <p:cNvSpPr>
              <a:spLocks noChangeArrowheads="1"/>
            </p:cNvSpPr>
            <p:nvPr/>
          </p:nvSpPr>
          <p:spPr bwMode="auto">
            <a:xfrm>
              <a:off x="2693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6" name="Oval 2125"/>
            <p:cNvSpPr>
              <a:spLocks noChangeArrowheads="1"/>
            </p:cNvSpPr>
            <p:nvPr/>
          </p:nvSpPr>
          <p:spPr bwMode="auto">
            <a:xfrm>
              <a:off x="2693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7" name="Oval 2126"/>
            <p:cNvSpPr>
              <a:spLocks noChangeArrowheads="1"/>
            </p:cNvSpPr>
            <p:nvPr/>
          </p:nvSpPr>
          <p:spPr bwMode="auto">
            <a:xfrm>
              <a:off x="2695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8" name="Oval 2127"/>
            <p:cNvSpPr>
              <a:spLocks noChangeArrowheads="1"/>
            </p:cNvSpPr>
            <p:nvPr/>
          </p:nvSpPr>
          <p:spPr bwMode="auto">
            <a:xfrm>
              <a:off x="2695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9" name="Oval 2128"/>
            <p:cNvSpPr>
              <a:spLocks noChangeArrowheads="1"/>
            </p:cNvSpPr>
            <p:nvPr/>
          </p:nvSpPr>
          <p:spPr bwMode="auto">
            <a:xfrm>
              <a:off x="2695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0" name="Oval 2129"/>
            <p:cNvSpPr>
              <a:spLocks noChangeArrowheads="1"/>
            </p:cNvSpPr>
            <p:nvPr/>
          </p:nvSpPr>
          <p:spPr bwMode="auto">
            <a:xfrm>
              <a:off x="2700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1" name="Oval 2130"/>
            <p:cNvSpPr>
              <a:spLocks noChangeArrowheads="1"/>
            </p:cNvSpPr>
            <p:nvPr/>
          </p:nvSpPr>
          <p:spPr bwMode="auto">
            <a:xfrm>
              <a:off x="270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2" name="Oval 2131"/>
            <p:cNvSpPr>
              <a:spLocks noChangeArrowheads="1"/>
            </p:cNvSpPr>
            <p:nvPr/>
          </p:nvSpPr>
          <p:spPr bwMode="auto">
            <a:xfrm>
              <a:off x="2713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3" name="Oval 2132"/>
            <p:cNvSpPr>
              <a:spLocks noChangeArrowheads="1"/>
            </p:cNvSpPr>
            <p:nvPr/>
          </p:nvSpPr>
          <p:spPr bwMode="auto">
            <a:xfrm>
              <a:off x="272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4" name="Oval 2133"/>
            <p:cNvSpPr>
              <a:spLocks noChangeArrowheads="1"/>
            </p:cNvSpPr>
            <p:nvPr/>
          </p:nvSpPr>
          <p:spPr bwMode="auto">
            <a:xfrm>
              <a:off x="2743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5" name="Oval 2134"/>
            <p:cNvSpPr>
              <a:spLocks noChangeArrowheads="1"/>
            </p:cNvSpPr>
            <p:nvPr/>
          </p:nvSpPr>
          <p:spPr bwMode="auto">
            <a:xfrm>
              <a:off x="2755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6" name="Oval 2135"/>
            <p:cNvSpPr>
              <a:spLocks noChangeArrowheads="1"/>
            </p:cNvSpPr>
            <p:nvPr/>
          </p:nvSpPr>
          <p:spPr bwMode="auto">
            <a:xfrm>
              <a:off x="2766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" name="Oval 2136"/>
            <p:cNvSpPr>
              <a:spLocks noChangeArrowheads="1"/>
            </p:cNvSpPr>
            <p:nvPr/>
          </p:nvSpPr>
          <p:spPr bwMode="auto">
            <a:xfrm>
              <a:off x="2776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8" name="Oval 2137"/>
            <p:cNvSpPr>
              <a:spLocks noChangeArrowheads="1"/>
            </p:cNvSpPr>
            <p:nvPr/>
          </p:nvSpPr>
          <p:spPr bwMode="auto">
            <a:xfrm>
              <a:off x="2783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9" name="Oval 2138"/>
            <p:cNvSpPr>
              <a:spLocks noChangeArrowheads="1"/>
            </p:cNvSpPr>
            <p:nvPr/>
          </p:nvSpPr>
          <p:spPr bwMode="auto">
            <a:xfrm>
              <a:off x="2789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0" name="Oval 2139"/>
            <p:cNvSpPr>
              <a:spLocks noChangeArrowheads="1"/>
            </p:cNvSpPr>
            <p:nvPr/>
          </p:nvSpPr>
          <p:spPr bwMode="auto">
            <a:xfrm>
              <a:off x="2795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1" name="Oval 2140"/>
            <p:cNvSpPr>
              <a:spLocks noChangeArrowheads="1"/>
            </p:cNvSpPr>
            <p:nvPr/>
          </p:nvSpPr>
          <p:spPr bwMode="auto">
            <a:xfrm>
              <a:off x="2801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2" name="Oval 2141"/>
            <p:cNvSpPr>
              <a:spLocks noChangeArrowheads="1"/>
            </p:cNvSpPr>
            <p:nvPr/>
          </p:nvSpPr>
          <p:spPr bwMode="auto">
            <a:xfrm>
              <a:off x="2807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3" name="Oval 2142"/>
            <p:cNvSpPr>
              <a:spLocks noChangeArrowheads="1"/>
            </p:cNvSpPr>
            <p:nvPr/>
          </p:nvSpPr>
          <p:spPr bwMode="auto">
            <a:xfrm>
              <a:off x="2814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4" name="Oval 2143"/>
            <p:cNvSpPr>
              <a:spLocks noChangeArrowheads="1"/>
            </p:cNvSpPr>
            <p:nvPr/>
          </p:nvSpPr>
          <p:spPr bwMode="auto">
            <a:xfrm>
              <a:off x="2818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5" name="Oval 2144"/>
            <p:cNvSpPr>
              <a:spLocks noChangeArrowheads="1"/>
            </p:cNvSpPr>
            <p:nvPr/>
          </p:nvSpPr>
          <p:spPr bwMode="auto">
            <a:xfrm>
              <a:off x="2820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6" name="Oval 2145"/>
            <p:cNvSpPr>
              <a:spLocks noChangeArrowheads="1"/>
            </p:cNvSpPr>
            <p:nvPr/>
          </p:nvSpPr>
          <p:spPr bwMode="auto">
            <a:xfrm>
              <a:off x="2822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7" name="Oval 2146"/>
            <p:cNvSpPr>
              <a:spLocks noChangeArrowheads="1"/>
            </p:cNvSpPr>
            <p:nvPr/>
          </p:nvSpPr>
          <p:spPr bwMode="auto">
            <a:xfrm>
              <a:off x="2820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8" name="Oval 2147"/>
            <p:cNvSpPr>
              <a:spLocks noChangeArrowheads="1"/>
            </p:cNvSpPr>
            <p:nvPr/>
          </p:nvSpPr>
          <p:spPr bwMode="auto">
            <a:xfrm>
              <a:off x="282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9" name="Oval 2148"/>
            <p:cNvSpPr>
              <a:spLocks noChangeArrowheads="1"/>
            </p:cNvSpPr>
            <p:nvPr/>
          </p:nvSpPr>
          <p:spPr bwMode="auto">
            <a:xfrm>
              <a:off x="282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0" name="Oval 2149"/>
            <p:cNvSpPr>
              <a:spLocks noChangeArrowheads="1"/>
            </p:cNvSpPr>
            <p:nvPr/>
          </p:nvSpPr>
          <p:spPr bwMode="auto">
            <a:xfrm>
              <a:off x="2822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1" name="Oval 2150"/>
            <p:cNvSpPr>
              <a:spLocks noChangeArrowheads="1"/>
            </p:cNvSpPr>
            <p:nvPr/>
          </p:nvSpPr>
          <p:spPr bwMode="auto">
            <a:xfrm>
              <a:off x="2823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2" name="Oval 2151"/>
            <p:cNvSpPr>
              <a:spLocks noChangeArrowheads="1"/>
            </p:cNvSpPr>
            <p:nvPr/>
          </p:nvSpPr>
          <p:spPr bwMode="auto">
            <a:xfrm>
              <a:off x="2821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3" name="Oval 2152"/>
            <p:cNvSpPr>
              <a:spLocks noChangeArrowheads="1"/>
            </p:cNvSpPr>
            <p:nvPr/>
          </p:nvSpPr>
          <p:spPr bwMode="auto">
            <a:xfrm>
              <a:off x="2822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4" name="Oval 2153"/>
            <p:cNvSpPr>
              <a:spLocks noChangeArrowheads="1"/>
            </p:cNvSpPr>
            <p:nvPr/>
          </p:nvSpPr>
          <p:spPr bwMode="auto">
            <a:xfrm>
              <a:off x="2823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5" name="Oval 2154"/>
            <p:cNvSpPr>
              <a:spLocks noChangeArrowheads="1"/>
            </p:cNvSpPr>
            <p:nvPr/>
          </p:nvSpPr>
          <p:spPr bwMode="auto">
            <a:xfrm>
              <a:off x="2822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6" name="Oval 2155"/>
            <p:cNvSpPr>
              <a:spLocks noChangeArrowheads="1"/>
            </p:cNvSpPr>
            <p:nvPr/>
          </p:nvSpPr>
          <p:spPr bwMode="auto">
            <a:xfrm>
              <a:off x="282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7" name="Oval 2156"/>
            <p:cNvSpPr>
              <a:spLocks noChangeArrowheads="1"/>
            </p:cNvSpPr>
            <p:nvPr/>
          </p:nvSpPr>
          <p:spPr bwMode="auto">
            <a:xfrm>
              <a:off x="2822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8" name="Oval 2157"/>
            <p:cNvSpPr>
              <a:spLocks noChangeArrowheads="1"/>
            </p:cNvSpPr>
            <p:nvPr/>
          </p:nvSpPr>
          <p:spPr bwMode="auto">
            <a:xfrm>
              <a:off x="2820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9" name="Oval 2158"/>
            <p:cNvSpPr>
              <a:spLocks noChangeArrowheads="1"/>
            </p:cNvSpPr>
            <p:nvPr/>
          </p:nvSpPr>
          <p:spPr bwMode="auto">
            <a:xfrm>
              <a:off x="2822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0" name="Oval 2159"/>
            <p:cNvSpPr>
              <a:spLocks noChangeArrowheads="1"/>
            </p:cNvSpPr>
            <p:nvPr/>
          </p:nvSpPr>
          <p:spPr bwMode="auto">
            <a:xfrm>
              <a:off x="282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1" name="Oval 2160"/>
            <p:cNvSpPr>
              <a:spLocks noChangeArrowheads="1"/>
            </p:cNvSpPr>
            <p:nvPr/>
          </p:nvSpPr>
          <p:spPr bwMode="auto">
            <a:xfrm>
              <a:off x="2828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2" name="Oval 2161"/>
            <p:cNvSpPr>
              <a:spLocks noChangeArrowheads="1"/>
            </p:cNvSpPr>
            <p:nvPr/>
          </p:nvSpPr>
          <p:spPr bwMode="auto">
            <a:xfrm>
              <a:off x="283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3" name="Oval 2162"/>
            <p:cNvSpPr>
              <a:spLocks noChangeArrowheads="1"/>
            </p:cNvSpPr>
            <p:nvPr/>
          </p:nvSpPr>
          <p:spPr bwMode="auto">
            <a:xfrm>
              <a:off x="2847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4" name="Oval 2163"/>
            <p:cNvSpPr>
              <a:spLocks noChangeArrowheads="1"/>
            </p:cNvSpPr>
            <p:nvPr/>
          </p:nvSpPr>
          <p:spPr bwMode="auto">
            <a:xfrm>
              <a:off x="286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5" name="Oval 2164"/>
            <p:cNvSpPr>
              <a:spLocks noChangeArrowheads="1"/>
            </p:cNvSpPr>
            <p:nvPr/>
          </p:nvSpPr>
          <p:spPr bwMode="auto">
            <a:xfrm>
              <a:off x="2878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6" name="Oval 2165"/>
            <p:cNvSpPr>
              <a:spLocks noChangeArrowheads="1"/>
            </p:cNvSpPr>
            <p:nvPr/>
          </p:nvSpPr>
          <p:spPr bwMode="auto">
            <a:xfrm>
              <a:off x="288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7" name="Oval 2166"/>
            <p:cNvSpPr>
              <a:spLocks noChangeArrowheads="1"/>
            </p:cNvSpPr>
            <p:nvPr/>
          </p:nvSpPr>
          <p:spPr bwMode="auto">
            <a:xfrm>
              <a:off x="2895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" name="Oval 2167"/>
            <p:cNvSpPr>
              <a:spLocks noChangeArrowheads="1"/>
            </p:cNvSpPr>
            <p:nvPr/>
          </p:nvSpPr>
          <p:spPr bwMode="auto">
            <a:xfrm>
              <a:off x="290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9" name="Oval 2168"/>
            <p:cNvSpPr>
              <a:spLocks noChangeArrowheads="1"/>
            </p:cNvSpPr>
            <p:nvPr/>
          </p:nvSpPr>
          <p:spPr bwMode="auto">
            <a:xfrm>
              <a:off x="2909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0" name="Oval 2169"/>
            <p:cNvSpPr>
              <a:spLocks noChangeArrowheads="1"/>
            </p:cNvSpPr>
            <p:nvPr/>
          </p:nvSpPr>
          <p:spPr bwMode="auto">
            <a:xfrm>
              <a:off x="2914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1" name="Oval 2170"/>
            <p:cNvSpPr>
              <a:spLocks noChangeArrowheads="1"/>
            </p:cNvSpPr>
            <p:nvPr/>
          </p:nvSpPr>
          <p:spPr bwMode="auto">
            <a:xfrm>
              <a:off x="2915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2" name="Oval 2171"/>
            <p:cNvSpPr>
              <a:spLocks noChangeArrowheads="1"/>
            </p:cNvSpPr>
            <p:nvPr/>
          </p:nvSpPr>
          <p:spPr bwMode="auto">
            <a:xfrm>
              <a:off x="303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3" name="Oval 2172"/>
            <p:cNvSpPr>
              <a:spLocks noChangeArrowheads="1"/>
            </p:cNvSpPr>
            <p:nvPr/>
          </p:nvSpPr>
          <p:spPr bwMode="auto">
            <a:xfrm>
              <a:off x="3018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4" name="Oval 2173"/>
            <p:cNvSpPr>
              <a:spLocks noChangeArrowheads="1"/>
            </p:cNvSpPr>
            <p:nvPr/>
          </p:nvSpPr>
          <p:spPr bwMode="auto">
            <a:xfrm>
              <a:off x="300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5" name="Oval 2174"/>
            <p:cNvSpPr>
              <a:spLocks noChangeArrowheads="1"/>
            </p:cNvSpPr>
            <p:nvPr/>
          </p:nvSpPr>
          <p:spPr bwMode="auto">
            <a:xfrm>
              <a:off x="2992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6" name="Oval 2175"/>
            <p:cNvSpPr>
              <a:spLocks noChangeArrowheads="1"/>
            </p:cNvSpPr>
            <p:nvPr/>
          </p:nvSpPr>
          <p:spPr bwMode="auto">
            <a:xfrm>
              <a:off x="2979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7" name="Oval 2176"/>
            <p:cNvSpPr>
              <a:spLocks noChangeArrowheads="1"/>
            </p:cNvSpPr>
            <p:nvPr/>
          </p:nvSpPr>
          <p:spPr bwMode="auto">
            <a:xfrm>
              <a:off x="296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8" name="Oval 2177"/>
            <p:cNvSpPr>
              <a:spLocks noChangeArrowheads="1"/>
            </p:cNvSpPr>
            <p:nvPr/>
          </p:nvSpPr>
          <p:spPr bwMode="auto">
            <a:xfrm>
              <a:off x="295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9" name="Oval 2178"/>
            <p:cNvSpPr>
              <a:spLocks noChangeArrowheads="1"/>
            </p:cNvSpPr>
            <p:nvPr/>
          </p:nvSpPr>
          <p:spPr bwMode="auto">
            <a:xfrm>
              <a:off x="2942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0" name="Oval 2179"/>
            <p:cNvSpPr>
              <a:spLocks noChangeArrowheads="1"/>
            </p:cNvSpPr>
            <p:nvPr/>
          </p:nvSpPr>
          <p:spPr bwMode="auto">
            <a:xfrm>
              <a:off x="2933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1" name="Oval 2180"/>
            <p:cNvSpPr>
              <a:spLocks noChangeArrowheads="1"/>
            </p:cNvSpPr>
            <p:nvPr/>
          </p:nvSpPr>
          <p:spPr bwMode="auto">
            <a:xfrm>
              <a:off x="2927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2" name="Oval 2181"/>
            <p:cNvSpPr>
              <a:spLocks noChangeArrowheads="1"/>
            </p:cNvSpPr>
            <p:nvPr/>
          </p:nvSpPr>
          <p:spPr bwMode="auto">
            <a:xfrm>
              <a:off x="2921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3" name="Oval 2182"/>
            <p:cNvSpPr>
              <a:spLocks noChangeArrowheads="1"/>
            </p:cNvSpPr>
            <p:nvPr/>
          </p:nvSpPr>
          <p:spPr bwMode="auto">
            <a:xfrm>
              <a:off x="292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4" name="Oval 2183"/>
            <p:cNvSpPr>
              <a:spLocks noChangeArrowheads="1"/>
            </p:cNvSpPr>
            <p:nvPr/>
          </p:nvSpPr>
          <p:spPr bwMode="auto">
            <a:xfrm>
              <a:off x="2921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5" name="Oval 2184"/>
            <p:cNvSpPr>
              <a:spLocks noChangeArrowheads="1"/>
            </p:cNvSpPr>
            <p:nvPr/>
          </p:nvSpPr>
          <p:spPr bwMode="auto">
            <a:xfrm>
              <a:off x="2924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6" name="Oval 2185"/>
            <p:cNvSpPr>
              <a:spLocks noChangeArrowheads="1"/>
            </p:cNvSpPr>
            <p:nvPr/>
          </p:nvSpPr>
          <p:spPr bwMode="auto">
            <a:xfrm>
              <a:off x="292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" name="Oval 2186"/>
            <p:cNvSpPr>
              <a:spLocks noChangeArrowheads="1"/>
            </p:cNvSpPr>
            <p:nvPr/>
          </p:nvSpPr>
          <p:spPr bwMode="auto">
            <a:xfrm>
              <a:off x="2931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" name="Oval 2187"/>
            <p:cNvSpPr>
              <a:spLocks noChangeArrowheads="1"/>
            </p:cNvSpPr>
            <p:nvPr/>
          </p:nvSpPr>
          <p:spPr bwMode="auto">
            <a:xfrm>
              <a:off x="2939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9" name="Oval 2188"/>
            <p:cNvSpPr>
              <a:spLocks noChangeArrowheads="1"/>
            </p:cNvSpPr>
            <p:nvPr/>
          </p:nvSpPr>
          <p:spPr bwMode="auto">
            <a:xfrm>
              <a:off x="294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0" name="Oval 2189"/>
            <p:cNvSpPr>
              <a:spLocks noChangeArrowheads="1"/>
            </p:cNvSpPr>
            <p:nvPr/>
          </p:nvSpPr>
          <p:spPr bwMode="auto">
            <a:xfrm>
              <a:off x="2960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1" name="Oval 2190"/>
            <p:cNvSpPr>
              <a:spLocks noChangeArrowheads="1"/>
            </p:cNvSpPr>
            <p:nvPr/>
          </p:nvSpPr>
          <p:spPr bwMode="auto">
            <a:xfrm>
              <a:off x="2972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" name="Oval 2191"/>
            <p:cNvSpPr>
              <a:spLocks noChangeArrowheads="1"/>
            </p:cNvSpPr>
            <p:nvPr/>
          </p:nvSpPr>
          <p:spPr bwMode="auto">
            <a:xfrm>
              <a:off x="2986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" name="Oval 2192"/>
            <p:cNvSpPr>
              <a:spLocks noChangeArrowheads="1"/>
            </p:cNvSpPr>
            <p:nvPr/>
          </p:nvSpPr>
          <p:spPr bwMode="auto">
            <a:xfrm>
              <a:off x="300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4" name="Oval 2193"/>
            <p:cNvSpPr>
              <a:spLocks noChangeArrowheads="1"/>
            </p:cNvSpPr>
            <p:nvPr/>
          </p:nvSpPr>
          <p:spPr bwMode="auto">
            <a:xfrm>
              <a:off x="3019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5" name="Oval 2194"/>
            <p:cNvSpPr>
              <a:spLocks noChangeArrowheads="1"/>
            </p:cNvSpPr>
            <p:nvPr/>
          </p:nvSpPr>
          <p:spPr bwMode="auto">
            <a:xfrm>
              <a:off x="3031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6" name="Oval 2195"/>
            <p:cNvSpPr>
              <a:spLocks noChangeArrowheads="1"/>
            </p:cNvSpPr>
            <p:nvPr/>
          </p:nvSpPr>
          <p:spPr bwMode="auto">
            <a:xfrm>
              <a:off x="3041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" name="Oval 2196"/>
            <p:cNvSpPr>
              <a:spLocks noChangeArrowheads="1"/>
            </p:cNvSpPr>
            <p:nvPr/>
          </p:nvSpPr>
          <p:spPr bwMode="auto">
            <a:xfrm>
              <a:off x="3048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" name="Oval 2197"/>
            <p:cNvSpPr>
              <a:spLocks noChangeArrowheads="1"/>
            </p:cNvSpPr>
            <p:nvPr/>
          </p:nvSpPr>
          <p:spPr bwMode="auto">
            <a:xfrm>
              <a:off x="3054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9" name="Oval 2198"/>
            <p:cNvSpPr>
              <a:spLocks noChangeArrowheads="1"/>
            </p:cNvSpPr>
            <p:nvPr/>
          </p:nvSpPr>
          <p:spPr bwMode="auto">
            <a:xfrm>
              <a:off x="2843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0" name="Oval 2199"/>
            <p:cNvSpPr>
              <a:spLocks noChangeArrowheads="1"/>
            </p:cNvSpPr>
            <p:nvPr/>
          </p:nvSpPr>
          <p:spPr bwMode="auto">
            <a:xfrm>
              <a:off x="2855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1" name="Oval 2200"/>
            <p:cNvSpPr>
              <a:spLocks noChangeArrowheads="1"/>
            </p:cNvSpPr>
            <p:nvPr/>
          </p:nvSpPr>
          <p:spPr bwMode="auto">
            <a:xfrm>
              <a:off x="2864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2" name="Oval 2201"/>
            <p:cNvSpPr>
              <a:spLocks noChangeArrowheads="1"/>
            </p:cNvSpPr>
            <p:nvPr/>
          </p:nvSpPr>
          <p:spPr bwMode="auto">
            <a:xfrm>
              <a:off x="2861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3" name="Oval 2202"/>
            <p:cNvSpPr>
              <a:spLocks noChangeArrowheads="1"/>
            </p:cNvSpPr>
            <p:nvPr/>
          </p:nvSpPr>
          <p:spPr bwMode="auto">
            <a:xfrm>
              <a:off x="2855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4" name="Oval 2203"/>
            <p:cNvSpPr>
              <a:spLocks noChangeArrowheads="1"/>
            </p:cNvSpPr>
            <p:nvPr/>
          </p:nvSpPr>
          <p:spPr bwMode="auto">
            <a:xfrm>
              <a:off x="284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5" name="Oval 2204"/>
            <p:cNvSpPr>
              <a:spLocks noChangeArrowheads="1"/>
            </p:cNvSpPr>
            <p:nvPr/>
          </p:nvSpPr>
          <p:spPr bwMode="auto">
            <a:xfrm>
              <a:off x="2834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6" name="Oval 2205"/>
            <p:cNvSpPr>
              <a:spLocks noChangeArrowheads="1"/>
            </p:cNvSpPr>
            <p:nvPr/>
          </p:nvSpPr>
          <p:spPr bwMode="auto">
            <a:xfrm>
              <a:off x="339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7" name="Oval 2206"/>
            <p:cNvSpPr>
              <a:spLocks noChangeArrowheads="1"/>
            </p:cNvSpPr>
            <p:nvPr/>
          </p:nvSpPr>
          <p:spPr bwMode="auto">
            <a:xfrm>
              <a:off x="3399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8" name="Oval 2207"/>
            <p:cNvSpPr>
              <a:spLocks noChangeArrowheads="1"/>
            </p:cNvSpPr>
            <p:nvPr/>
          </p:nvSpPr>
          <p:spPr bwMode="auto">
            <a:xfrm>
              <a:off x="3408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9" name="Oval 2208"/>
            <p:cNvSpPr>
              <a:spLocks noChangeArrowheads="1"/>
            </p:cNvSpPr>
            <p:nvPr/>
          </p:nvSpPr>
          <p:spPr bwMode="auto">
            <a:xfrm>
              <a:off x="3415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0" name="Oval 2209"/>
            <p:cNvSpPr>
              <a:spLocks noChangeArrowheads="1"/>
            </p:cNvSpPr>
            <p:nvPr/>
          </p:nvSpPr>
          <p:spPr bwMode="auto">
            <a:xfrm>
              <a:off x="342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1" name="Oval 2210"/>
            <p:cNvSpPr>
              <a:spLocks noChangeArrowheads="1"/>
            </p:cNvSpPr>
            <p:nvPr/>
          </p:nvSpPr>
          <p:spPr bwMode="auto">
            <a:xfrm>
              <a:off x="3427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2" name="Oval 2211"/>
            <p:cNvSpPr>
              <a:spLocks noChangeArrowheads="1"/>
            </p:cNvSpPr>
            <p:nvPr/>
          </p:nvSpPr>
          <p:spPr bwMode="auto">
            <a:xfrm>
              <a:off x="343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3" name="Oval 2212"/>
            <p:cNvSpPr>
              <a:spLocks noChangeArrowheads="1"/>
            </p:cNvSpPr>
            <p:nvPr/>
          </p:nvSpPr>
          <p:spPr bwMode="auto">
            <a:xfrm>
              <a:off x="343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4" name="Oval 2213"/>
            <p:cNvSpPr>
              <a:spLocks noChangeArrowheads="1"/>
            </p:cNvSpPr>
            <p:nvPr/>
          </p:nvSpPr>
          <p:spPr bwMode="auto">
            <a:xfrm>
              <a:off x="3431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5" name="Oval 2214"/>
            <p:cNvSpPr>
              <a:spLocks noChangeArrowheads="1"/>
            </p:cNvSpPr>
            <p:nvPr/>
          </p:nvSpPr>
          <p:spPr bwMode="auto">
            <a:xfrm>
              <a:off x="3434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6" name="Oval 2215"/>
            <p:cNvSpPr>
              <a:spLocks noChangeArrowheads="1"/>
            </p:cNvSpPr>
            <p:nvPr/>
          </p:nvSpPr>
          <p:spPr bwMode="auto">
            <a:xfrm>
              <a:off x="3432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7" name="Oval 2216"/>
            <p:cNvSpPr>
              <a:spLocks noChangeArrowheads="1"/>
            </p:cNvSpPr>
            <p:nvPr/>
          </p:nvSpPr>
          <p:spPr bwMode="auto">
            <a:xfrm>
              <a:off x="3434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8" name="Oval 2217"/>
            <p:cNvSpPr>
              <a:spLocks noChangeArrowheads="1"/>
            </p:cNvSpPr>
            <p:nvPr/>
          </p:nvSpPr>
          <p:spPr bwMode="auto">
            <a:xfrm>
              <a:off x="3432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9" name="Oval 2218"/>
            <p:cNvSpPr>
              <a:spLocks noChangeArrowheads="1"/>
            </p:cNvSpPr>
            <p:nvPr/>
          </p:nvSpPr>
          <p:spPr bwMode="auto">
            <a:xfrm>
              <a:off x="3433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0" name="Oval 2219"/>
            <p:cNvSpPr>
              <a:spLocks noChangeArrowheads="1"/>
            </p:cNvSpPr>
            <p:nvPr/>
          </p:nvSpPr>
          <p:spPr bwMode="auto">
            <a:xfrm>
              <a:off x="3432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1" name="Oval 2220"/>
            <p:cNvSpPr>
              <a:spLocks noChangeArrowheads="1"/>
            </p:cNvSpPr>
            <p:nvPr/>
          </p:nvSpPr>
          <p:spPr bwMode="auto">
            <a:xfrm>
              <a:off x="3432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2" name="Oval 2221"/>
            <p:cNvSpPr>
              <a:spLocks noChangeArrowheads="1"/>
            </p:cNvSpPr>
            <p:nvPr/>
          </p:nvSpPr>
          <p:spPr bwMode="auto">
            <a:xfrm>
              <a:off x="3434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3" name="Oval 2222"/>
            <p:cNvSpPr>
              <a:spLocks noChangeArrowheads="1"/>
            </p:cNvSpPr>
            <p:nvPr/>
          </p:nvSpPr>
          <p:spPr bwMode="auto">
            <a:xfrm>
              <a:off x="3434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4" name="Oval 2223"/>
            <p:cNvSpPr>
              <a:spLocks noChangeArrowheads="1"/>
            </p:cNvSpPr>
            <p:nvPr/>
          </p:nvSpPr>
          <p:spPr bwMode="auto">
            <a:xfrm>
              <a:off x="3434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5" name="Oval 2224"/>
            <p:cNvSpPr>
              <a:spLocks noChangeArrowheads="1"/>
            </p:cNvSpPr>
            <p:nvPr/>
          </p:nvSpPr>
          <p:spPr bwMode="auto">
            <a:xfrm>
              <a:off x="3439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6" name="Oval 2225"/>
            <p:cNvSpPr>
              <a:spLocks noChangeArrowheads="1"/>
            </p:cNvSpPr>
            <p:nvPr/>
          </p:nvSpPr>
          <p:spPr bwMode="auto">
            <a:xfrm>
              <a:off x="3444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7" name="Oval 2226"/>
            <p:cNvSpPr>
              <a:spLocks noChangeArrowheads="1"/>
            </p:cNvSpPr>
            <p:nvPr/>
          </p:nvSpPr>
          <p:spPr bwMode="auto">
            <a:xfrm>
              <a:off x="3452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8" name="Oval 2227"/>
            <p:cNvSpPr>
              <a:spLocks noChangeArrowheads="1"/>
            </p:cNvSpPr>
            <p:nvPr/>
          </p:nvSpPr>
          <p:spPr bwMode="auto">
            <a:xfrm>
              <a:off x="3468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9" name="Oval 2228"/>
            <p:cNvSpPr>
              <a:spLocks noChangeArrowheads="1"/>
            </p:cNvSpPr>
            <p:nvPr/>
          </p:nvSpPr>
          <p:spPr bwMode="auto">
            <a:xfrm>
              <a:off x="348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0" name="Oval 2229"/>
            <p:cNvSpPr>
              <a:spLocks noChangeArrowheads="1"/>
            </p:cNvSpPr>
            <p:nvPr/>
          </p:nvSpPr>
          <p:spPr bwMode="auto">
            <a:xfrm>
              <a:off x="3494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1" name="Oval 2230"/>
            <p:cNvSpPr>
              <a:spLocks noChangeArrowheads="1"/>
            </p:cNvSpPr>
            <p:nvPr/>
          </p:nvSpPr>
          <p:spPr bwMode="auto">
            <a:xfrm>
              <a:off x="3505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2" name="Oval 2231"/>
            <p:cNvSpPr>
              <a:spLocks noChangeArrowheads="1"/>
            </p:cNvSpPr>
            <p:nvPr/>
          </p:nvSpPr>
          <p:spPr bwMode="auto">
            <a:xfrm>
              <a:off x="3515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3" name="Oval 2232"/>
            <p:cNvSpPr>
              <a:spLocks noChangeArrowheads="1"/>
            </p:cNvSpPr>
            <p:nvPr/>
          </p:nvSpPr>
          <p:spPr bwMode="auto">
            <a:xfrm>
              <a:off x="3522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4" name="Oval 2233"/>
            <p:cNvSpPr>
              <a:spLocks noChangeArrowheads="1"/>
            </p:cNvSpPr>
            <p:nvPr/>
          </p:nvSpPr>
          <p:spPr bwMode="auto">
            <a:xfrm>
              <a:off x="3528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5" name="Oval 2234"/>
            <p:cNvSpPr>
              <a:spLocks noChangeArrowheads="1"/>
            </p:cNvSpPr>
            <p:nvPr/>
          </p:nvSpPr>
          <p:spPr bwMode="auto">
            <a:xfrm>
              <a:off x="3534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6" name="Oval 2235"/>
            <p:cNvSpPr>
              <a:spLocks noChangeArrowheads="1"/>
            </p:cNvSpPr>
            <p:nvPr/>
          </p:nvSpPr>
          <p:spPr bwMode="auto">
            <a:xfrm>
              <a:off x="3540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7" name="Oval 2236"/>
            <p:cNvSpPr>
              <a:spLocks noChangeArrowheads="1"/>
            </p:cNvSpPr>
            <p:nvPr/>
          </p:nvSpPr>
          <p:spPr bwMode="auto">
            <a:xfrm>
              <a:off x="3546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" name="Oval 2237"/>
            <p:cNvSpPr>
              <a:spLocks noChangeArrowheads="1"/>
            </p:cNvSpPr>
            <p:nvPr/>
          </p:nvSpPr>
          <p:spPr bwMode="auto">
            <a:xfrm>
              <a:off x="3553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" name="Oval 2238"/>
            <p:cNvSpPr>
              <a:spLocks noChangeArrowheads="1"/>
            </p:cNvSpPr>
            <p:nvPr/>
          </p:nvSpPr>
          <p:spPr bwMode="auto">
            <a:xfrm>
              <a:off x="3557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" name="Oval 2239"/>
            <p:cNvSpPr>
              <a:spLocks noChangeArrowheads="1"/>
            </p:cNvSpPr>
            <p:nvPr/>
          </p:nvSpPr>
          <p:spPr bwMode="auto">
            <a:xfrm>
              <a:off x="3559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1" name="Oval 2240"/>
            <p:cNvSpPr>
              <a:spLocks noChangeArrowheads="1"/>
            </p:cNvSpPr>
            <p:nvPr/>
          </p:nvSpPr>
          <p:spPr bwMode="auto">
            <a:xfrm>
              <a:off x="3561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" name="Oval 2241"/>
            <p:cNvSpPr>
              <a:spLocks noChangeArrowheads="1"/>
            </p:cNvSpPr>
            <p:nvPr/>
          </p:nvSpPr>
          <p:spPr bwMode="auto">
            <a:xfrm>
              <a:off x="3559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3" name="Oval 2242"/>
            <p:cNvSpPr>
              <a:spLocks noChangeArrowheads="1"/>
            </p:cNvSpPr>
            <p:nvPr/>
          </p:nvSpPr>
          <p:spPr bwMode="auto">
            <a:xfrm>
              <a:off x="356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4" name="Oval 2243"/>
            <p:cNvSpPr>
              <a:spLocks noChangeArrowheads="1"/>
            </p:cNvSpPr>
            <p:nvPr/>
          </p:nvSpPr>
          <p:spPr bwMode="auto">
            <a:xfrm>
              <a:off x="356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5" name="Oval 2244"/>
            <p:cNvSpPr>
              <a:spLocks noChangeArrowheads="1"/>
            </p:cNvSpPr>
            <p:nvPr/>
          </p:nvSpPr>
          <p:spPr bwMode="auto">
            <a:xfrm>
              <a:off x="3561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6" name="Oval 2245"/>
            <p:cNvSpPr>
              <a:spLocks noChangeArrowheads="1"/>
            </p:cNvSpPr>
            <p:nvPr/>
          </p:nvSpPr>
          <p:spPr bwMode="auto">
            <a:xfrm>
              <a:off x="3562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7" name="Oval 2246"/>
            <p:cNvSpPr>
              <a:spLocks noChangeArrowheads="1"/>
            </p:cNvSpPr>
            <p:nvPr/>
          </p:nvSpPr>
          <p:spPr bwMode="auto">
            <a:xfrm>
              <a:off x="3560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8" name="Oval 2247"/>
            <p:cNvSpPr>
              <a:spLocks noChangeArrowheads="1"/>
            </p:cNvSpPr>
            <p:nvPr/>
          </p:nvSpPr>
          <p:spPr bwMode="auto">
            <a:xfrm>
              <a:off x="3561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9" name="Oval 2248"/>
            <p:cNvSpPr>
              <a:spLocks noChangeArrowheads="1"/>
            </p:cNvSpPr>
            <p:nvPr/>
          </p:nvSpPr>
          <p:spPr bwMode="auto">
            <a:xfrm>
              <a:off x="3562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0" name="Oval 2249"/>
            <p:cNvSpPr>
              <a:spLocks noChangeArrowheads="1"/>
            </p:cNvSpPr>
            <p:nvPr/>
          </p:nvSpPr>
          <p:spPr bwMode="auto">
            <a:xfrm>
              <a:off x="3561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1" name="Oval 2250"/>
            <p:cNvSpPr>
              <a:spLocks noChangeArrowheads="1"/>
            </p:cNvSpPr>
            <p:nvPr/>
          </p:nvSpPr>
          <p:spPr bwMode="auto">
            <a:xfrm>
              <a:off x="3559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2" name="Oval 2251"/>
            <p:cNvSpPr>
              <a:spLocks noChangeArrowheads="1"/>
            </p:cNvSpPr>
            <p:nvPr/>
          </p:nvSpPr>
          <p:spPr bwMode="auto">
            <a:xfrm>
              <a:off x="3561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3" name="Oval 2252"/>
            <p:cNvSpPr>
              <a:spLocks noChangeArrowheads="1"/>
            </p:cNvSpPr>
            <p:nvPr/>
          </p:nvSpPr>
          <p:spPr bwMode="auto">
            <a:xfrm>
              <a:off x="3559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4" name="Oval 2253"/>
            <p:cNvSpPr>
              <a:spLocks noChangeArrowheads="1"/>
            </p:cNvSpPr>
            <p:nvPr/>
          </p:nvSpPr>
          <p:spPr bwMode="auto">
            <a:xfrm>
              <a:off x="3561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5" name="Oval 2254"/>
            <p:cNvSpPr>
              <a:spLocks noChangeArrowheads="1"/>
            </p:cNvSpPr>
            <p:nvPr/>
          </p:nvSpPr>
          <p:spPr bwMode="auto">
            <a:xfrm>
              <a:off x="3562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6" name="Oval 2255"/>
            <p:cNvSpPr>
              <a:spLocks noChangeArrowheads="1"/>
            </p:cNvSpPr>
            <p:nvPr/>
          </p:nvSpPr>
          <p:spPr bwMode="auto">
            <a:xfrm>
              <a:off x="356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7" name="Oval 2256"/>
            <p:cNvSpPr>
              <a:spLocks noChangeArrowheads="1"/>
            </p:cNvSpPr>
            <p:nvPr/>
          </p:nvSpPr>
          <p:spPr bwMode="auto">
            <a:xfrm>
              <a:off x="357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8" name="Oval 2257"/>
            <p:cNvSpPr>
              <a:spLocks noChangeArrowheads="1"/>
            </p:cNvSpPr>
            <p:nvPr/>
          </p:nvSpPr>
          <p:spPr bwMode="auto">
            <a:xfrm>
              <a:off x="358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9" name="Oval 2258"/>
            <p:cNvSpPr>
              <a:spLocks noChangeArrowheads="1"/>
            </p:cNvSpPr>
            <p:nvPr/>
          </p:nvSpPr>
          <p:spPr bwMode="auto">
            <a:xfrm>
              <a:off x="3600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0" name="Oval 2259"/>
            <p:cNvSpPr>
              <a:spLocks noChangeArrowheads="1"/>
            </p:cNvSpPr>
            <p:nvPr/>
          </p:nvSpPr>
          <p:spPr bwMode="auto">
            <a:xfrm>
              <a:off x="3617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1" name="Oval 2260"/>
            <p:cNvSpPr>
              <a:spLocks noChangeArrowheads="1"/>
            </p:cNvSpPr>
            <p:nvPr/>
          </p:nvSpPr>
          <p:spPr bwMode="auto">
            <a:xfrm>
              <a:off x="362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2" name="Oval 2261"/>
            <p:cNvSpPr>
              <a:spLocks noChangeArrowheads="1"/>
            </p:cNvSpPr>
            <p:nvPr/>
          </p:nvSpPr>
          <p:spPr bwMode="auto">
            <a:xfrm>
              <a:off x="363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3" name="Oval 2262"/>
            <p:cNvSpPr>
              <a:spLocks noChangeArrowheads="1"/>
            </p:cNvSpPr>
            <p:nvPr/>
          </p:nvSpPr>
          <p:spPr bwMode="auto">
            <a:xfrm>
              <a:off x="3643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4" name="Oval 2263"/>
            <p:cNvSpPr>
              <a:spLocks noChangeArrowheads="1"/>
            </p:cNvSpPr>
            <p:nvPr/>
          </p:nvSpPr>
          <p:spPr bwMode="auto">
            <a:xfrm>
              <a:off x="3648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5" name="Oval 2264"/>
            <p:cNvSpPr>
              <a:spLocks noChangeArrowheads="1"/>
            </p:cNvSpPr>
            <p:nvPr/>
          </p:nvSpPr>
          <p:spPr bwMode="auto">
            <a:xfrm>
              <a:off x="3653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6" name="Oval 2265"/>
            <p:cNvSpPr>
              <a:spLocks noChangeArrowheads="1"/>
            </p:cNvSpPr>
            <p:nvPr/>
          </p:nvSpPr>
          <p:spPr bwMode="auto">
            <a:xfrm>
              <a:off x="3654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7" name="Oval 2266"/>
            <p:cNvSpPr>
              <a:spLocks noChangeArrowheads="1"/>
            </p:cNvSpPr>
            <p:nvPr/>
          </p:nvSpPr>
          <p:spPr bwMode="auto">
            <a:xfrm>
              <a:off x="377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8" name="Oval 2267"/>
            <p:cNvSpPr>
              <a:spLocks noChangeArrowheads="1"/>
            </p:cNvSpPr>
            <p:nvPr/>
          </p:nvSpPr>
          <p:spPr bwMode="auto">
            <a:xfrm>
              <a:off x="3757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9" name="Oval 2268"/>
            <p:cNvSpPr>
              <a:spLocks noChangeArrowheads="1"/>
            </p:cNvSpPr>
            <p:nvPr/>
          </p:nvSpPr>
          <p:spPr bwMode="auto">
            <a:xfrm>
              <a:off x="374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0" name="Oval 2269"/>
            <p:cNvSpPr>
              <a:spLocks noChangeArrowheads="1"/>
            </p:cNvSpPr>
            <p:nvPr/>
          </p:nvSpPr>
          <p:spPr bwMode="auto">
            <a:xfrm>
              <a:off x="3731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1" name="Oval 2270"/>
            <p:cNvSpPr>
              <a:spLocks noChangeArrowheads="1"/>
            </p:cNvSpPr>
            <p:nvPr/>
          </p:nvSpPr>
          <p:spPr bwMode="auto">
            <a:xfrm>
              <a:off x="3718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2" name="Oval 2271"/>
            <p:cNvSpPr>
              <a:spLocks noChangeArrowheads="1"/>
            </p:cNvSpPr>
            <p:nvPr/>
          </p:nvSpPr>
          <p:spPr bwMode="auto">
            <a:xfrm>
              <a:off x="370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3" name="Oval 2272"/>
            <p:cNvSpPr>
              <a:spLocks noChangeArrowheads="1"/>
            </p:cNvSpPr>
            <p:nvPr/>
          </p:nvSpPr>
          <p:spPr bwMode="auto">
            <a:xfrm>
              <a:off x="369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4" name="Oval 2273"/>
            <p:cNvSpPr>
              <a:spLocks noChangeArrowheads="1"/>
            </p:cNvSpPr>
            <p:nvPr/>
          </p:nvSpPr>
          <p:spPr bwMode="auto">
            <a:xfrm>
              <a:off x="3681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5" name="Oval 2274"/>
            <p:cNvSpPr>
              <a:spLocks noChangeArrowheads="1"/>
            </p:cNvSpPr>
            <p:nvPr/>
          </p:nvSpPr>
          <p:spPr bwMode="auto">
            <a:xfrm>
              <a:off x="367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6" name="Oval 2275"/>
            <p:cNvSpPr>
              <a:spLocks noChangeArrowheads="1"/>
            </p:cNvSpPr>
            <p:nvPr/>
          </p:nvSpPr>
          <p:spPr bwMode="auto">
            <a:xfrm>
              <a:off x="3666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7" name="Oval 2276"/>
            <p:cNvSpPr>
              <a:spLocks noChangeArrowheads="1"/>
            </p:cNvSpPr>
            <p:nvPr/>
          </p:nvSpPr>
          <p:spPr bwMode="auto">
            <a:xfrm>
              <a:off x="3660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8" name="Oval 2277"/>
            <p:cNvSpPr>
              <a:spLocks noChangeArrowheads="1"/>
            </p:cNvSpPr>
            <p:nvPr/>
          </p:nvSpPr>
          <p:spPr bwMode="auto">
            <a:xfrm>
              <a:off x="3660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9" name="Oval 2278"/>
            <p:cNvSpPr>
              <a:spLocks noChangeArrowheads="1"/>
            </p:cNvSpPr>
            <p:nvPr/>
          </p:nvSpPr>
          <p:spPr bwMode="auto">
            <a:xfrm>
              <a:off x="366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0" name="Oval 2279"/>
            <p:cNvSpPr>
              <a:spLocks noChangeArrowheads="1"/>
            </p:cNvSpPr>
            <p:nvPr/>
          </p:nvSpPr>
          <p:spPr bwMode="auto">
            <a:xfrm>
              <a:off x="366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1" name="Oval 2280"/>
            <p:cNvSpPr>
              <a:spLocks noChangeArrowheads="1"/>
            </p:cNvSpPr>
            <p:nvPr/>
          </p:nvSpPr>
          <p:spPr bwMode="auto">
            <a:xfrm>
              <a:off x="3666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2" name="Oval 2281"/>
            <p:cNvSpPr>
              <a:spLocks noChangeArrowheads="1"/>
            </p:cNvSpPr>
            <p:nvPr/>
          </p:nvSpPr>
          <p:spPr bwMode="auto">
            <a:xfrm>
              <a:off x="3670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3" name="Oval 2282"/>
            <p:cNvSpPr>
              <a:spLocks noChangeArrowheads="1"/>
            </p:cNvSpPr>
            <p:nvPr/>
          </p:nvSpPr>
          <p:spPr bwMode="auto">
            <a:xfrm>
              <a:off x="3678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4" name="Oval 2283"/>
            <p:cNvSpPr>
              <a:spLocks noChangeArrowheads="1"/>
            </p:cNvSpPr>
            <p:nvPr/>
          </p:nvSpPr>
          <p:spPr bwMode="auto">
            <a:xfrm>
              <a:off x="368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5" name="Oval 2284"/>
            <p:cNvSpPr>
              <a:spLocks noChangeArrowheads="1"/>
            </p:cNvSpPr>
            <p:nvPr/>
          </p:nvSpPr>
          <p:spPr bwMode="auto">
            <a:xfrm>
              <a:off x="3699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6" name="Oval 2285"/>
            <p:cNvSpPr>
              <a:spLocks noChangeArrowheads="1"/>
            </p:cNvSpPr>
            <p:nvPr/>
          </p:nvSpPr>
          <p:spPr bwMode="auto">
            <a:xfrm>
              <a:off x="3711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7" name="Oval 2286"/>
            <p:cNvSpPr>
              <a:spLocks noChangeArrowheads="1"/>
            </p:cNvSpPr>
            <p:nvPr/>
          </p:nvSpPr>
          <p:spPr bwMode="auto">
            <a:xfrm>
              <a:off x="3725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8" name="Oval 2287"/>
            <p:cNvSpPr>
              <a:spLocks noChangeArrowheads="1"/>
            </p:cNvSpPr>
            <p:nvPr/>
          </p:nvSpPr>
          <p:spPr bwMode="auto">
            <a:xfrm>
              <a:off x="3741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9" name="Oval 2288"/>
            <p:cNvSpPr>
              <a:spLocks noChangeArrowheads="1"/>
            </p:cNvSpPr>
            <p:nvPr/>
          </p:nvSpPr>
          <p:spPr bwMode="auto">
            <a:xfrm>
              <a:off x="3758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0" name="Oval 2289"/>
            <p:cNvSpPr>
              <a:spLocks noChangeArrowheads="1"/>
            </p:cNvSpPr>
            <p:nvPr/>
          </p:nvSpPr>
          <p:spPr bwMode="auto">
            <a:xfrm>
              <a:off x="3770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1" name="Oval 2290"/>
            <p:cNvSpPr>
              <a:spLocks noChangeArrowheads="1"/>
            </p:cNvSpPr>
            <p:nvPr/>
          </p:nvSpPr>
          <p:spPr bwMode="auto">
            <a:xfrm>
              <a:off x="3780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2" name="Oval 2291"/>
            <p:cNvSpPr>
              <a:spLocks noChangeArrowheads="1"/>
            </p:cNvSpPr>
            <p:nvPr/>
          </p:nvSpPr>
          <p:spPr bwMode="auto">
            <a:xfrm>
              <a:off x="3787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3" name="Oval 2292"/>
            <p:cNvSpPr>
              <a:spLocks noChangeArrowheads="1"/>
            </p:cNvSpPr>
            <p:nvPr/>
          </p:nvSpPr>
          <p:spPr bwMode="auto">
            <a:xfrm>
              <a:off x="3793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4" name="Oval 2293"/>
            <p:cNvSpPr>
              <a:spLocks noChangeArrowheads="1"/>
            </p:cNvSpPr>
            <p:nvPr/>
          </p:nvSpPr>
          <p:spPr bwMode="auto">
            <a:xfrm>
              <a:off x="3582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5" name="Oval 2294"/>
            <p:cNvSpPr>
              <a:spLocks noChangeArrowheads="1"/>
            </p:cNvSpPr>
            <p:nvPr/>
          </p:nvSpPr>
          <p:spPr bwMode="auto">
            <a:xfrm>
              <a:off x="3594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6" name="Oval 2295"/>
            <p:cNvSpPr>
              <a:spLocks noChangeArrowheads="1"/>
            </p:cNvSpPr>
            <p:nvPr/>
          </p:nvSpPr>
          <p:spPr bwMode="auto">
            <a:xfrm>
              <a:off x="3603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7" name="Oval 2296"/>
            <p:cNvSpPr>
              <a:spLocks noChangeArrowheads="1"/>
            </p:cNvSpPr>
            <p:nvPr/>
          </p:nvSpPr>
          <p:spPr bwMode="auto">
            <a:xfrm>
              <a:off x="3600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8" name="Oval 2297"/>
            <p:cNvSpPr>
              <a:spLocks noChangeArrowheads="1"/>
            </p:cNvSpPr>
            <p:nvPr/>
          </p:nvSpPr>
          <p:spPr bwMode="auto">
            <a:xfrm>
              <a:off x="359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9" name="Oval 2298"/>
            <p:cNvSpPr>
              <a:spLocks noChangeArrowheads="1"/>
            </p:cNvSpPr>
            <p:nvPr/>
          </p:nvSpPr>
          <p:spPr bwMode="auto">
            <a:xfrm>
              <a:off x="358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0" name="Oval 2299"/>
            <p:cNvSpPr>
              <a:spLocks noChangeArrowheads="1"/>
            </p:cNvSpPr>
            <p:nvPr/>
          </p:nvSpPr>
          <p:spPr bwMode="auto">
            <a:xfrm>
              <a:off x="3573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1" name="Oval 2300"/>
            <p:cNvSpPr>
              <a:spLocks noChangeArrowheads="1"/>
            </p:cNvSpPr>
            <p:nvPr/>
          </p:nvSpPr>
          <p:spPr bwMode="auto">
            <a:xfrm>
              <a:off x="4119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2" name="Oval 2301"/>
            <p:cNvSpPr>
              <a:spLocks noChangeArrowheads="1"/>
            </p:cNvSpPr>
            <p:nvPr/>
          </p:nvSpPr>
          <p:spPr bwMode="auto">
            <a:xfrm>
              <a:off x="4127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3" name="Oval 2302"/>
            <p:cNvSpPr>
              <a:spLocks noChangeArrowheads="1"/>
            </p:cNvSpPr>
            <p:nvPr/>
          </p:nvSpPr>
          <p:spPr bwMode="auto">
            <a:xfrm>
              <a:off x="4136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4" name="Oval 2303"/>
            <p:cNvSpPr>
              <a:spLocks noChangeArrowheads="1"/>
            </p:cNvSpPr>
            <p:nvPr/>
          </p:nvSpPr>
          <p:spPr bwMode="auto">
            <a:xfrm>
              <a:off x="4143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5" name="Oval 2304"/>
            <p:cNvSpPr>
              <a:spLocks noChangeArrowheads="1"/>
            </p:cNvSpPr>
            <p:nvPr/>
          </p:nvSpPr>
          <p:spPr bwMode="auto">
            <a:xfrm>
              <a:off x="4151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6" name="Oval 2305"/>
            <p:cNvSpPr>
              <a:spLocks noChangeArrowheads="1"/>
            </p:cNvSpPr>
            <p:nvPr/>
          </p:nvSpPr>
          <p:spPr bwMode="auto">
            <a:xfrm>
              <a:off x="4155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7" name="Oval 2306"/>
            <p:cNvSpPr>
              <a:spLocks noChangeArrowheads="1"/>
            </p:cNvSpPr>
            <p:nvPr/>
          </p:nvSpPr>
          <p:spPr bwMode="auto">
            <a:xfrm>
              <a:off x="415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8" name="Oval 2307"/>
            <p:cNvSpPr>
              <a:spLocks noChangeArrowheads="1"/>
            </p:cNvSpPr>
            <p:nvPr/>
          </p:nvSpPr>
          <p:spPr bwMode="auto">
            <a:xfrm>
              <a:off x="416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9" name="Oval 2308"/>
            <p:cNvSpPr>
              <a:spLocks noChangeArrowheads="1"/>
            </p:cNvSpPr>
            <p:nvPr/>
          </p:nvSpPr>
          <p:spPr bwMode="auto">
            <a:xfrm>
              <a:off x="4159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0" name="Oval 2309"/>
            <p:cNvSpPr>
              <a:spLocks noChangeArrowheads="1"/>
            </p:cNvSpPr>
            <p:nvPr/>
          </p:nvSpPr>
          <p:spPr bwMode="auto">
            <a:xfrm>
              <a:off x="4162" y="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1" name="Oval 2310"/>
            <p:cNvSpPr>
              <a:spLocks noChangeArrowheads="1"/>
            </p:cNvSpPr>
            <p:nvPr/>
          </p:nvSpPr>
          <p:spPr bwMode="auto">
            <a:xfrm>
              <a:off x="4160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2" name="Oval 2311"/>
            <p:cNvSpPr>
              <a:spLocks noChangeArrowheads="1"/>
            </p:cNvSpPr>
            <p:nvPr/>
          </p:nvSpPr>
          <p:spPr bwMode="auto">
            <a:xfrm>
              <a:off x="4162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3" name="Oval 2312"/>
            <p:cNvSpPr>
              <a:spLocks noChangeArrowheads="1"/>
            </p:cNvSpPr>
            <p:nvPr/>
          </p:nvSpPr>
          <p:spPr bwMode="auto">
            <a:xfrm>
              <a:off x="4160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4" name="Oval 2313"/>
            <p:cNvSpPr>
              <a:spLocks noChangeArrowheads="1"/>
            </p:cNvSpPr>
            <p:nvPr/>
          </p:nvSpPr>
          <p:spPr bwMode="auto">
            <a:xfrm>
              <a:off x="4161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5" name="Oval 2314"/>
            <p:cNvSpPr>
              <a:spLocks noChangeArrowheads="1"/>
            </p:cNvSpPr>
            <p:nvPr/>
          </p:nvSpPr>
          <p:spPr bwMode="auto">
            <a:xfrm>
              <a:off x="4160" y="9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6" name="Oval 2315"/>
            <p:cNvSpPr>
              <a:spLocks noChangeArrowheads="1"/>
            </p:cNvSpPr>
            <p:nvPr/>
          </p:nvSpPr>
          <p:spPr bwMode="auto">
            <a:xfrm>
              <a:off x="4160" y="9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7" name="Oval 2316"/>
            <p:cNvSpPr>
              <a:spLocks noChangeArrowheads="1"/>
            </p:cNvSpPr>
            <p:nvPr/>
          </p:nvSpPr>
          <p:spPr bwMode="auto">
            <a:xfrm>
              <a:off x="4162" y="9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8" name="Oval 2317"/>
            <p:cNvSpPr>
              <a:spLocks noChangeArrowheads="1"/>
            </p:cNvSpPr>
            <p:nvPr/>
          </p:nvSpPr>
          <p:spPr bwMode="auto">
            <a:xfrm>
              <a:off x="4162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9" name="Oval 2318"/>
            <p:cNvSpPr>
              <a:spLocks noChangeArrowheads="1"/>
            </p:cNvSpPr>
            <p:nvPr/>
          </p:nvSpPr>
          <p:spPr bwMode="auto">
            <a:xfrm>
              <a:off x="4162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0" name="Oval 2319"/>
            <p:cNvSpPr>
              <a:spLocks noChangeArrowheads="1"/>
            </p:cNvSpPr>
            <p:nvPr/>
          </p:nvSpPr>
          <p:spPr bwMode="auto">
            <a:xfrm>
              <a:off x="4167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1" name="Oval 2320"/>
            <p:cNvSpPr>
              <a:spLocks noChangeArrowheads="1"/>
            </p:cNvSpPr>
            <p:nvPr/>
          </p:nvSpPr>
          <p:spPr bwMode="auto">
            <a:xfrm>
              <a:off x="4172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2" name="Oval 2321"/>
            <p:cNvSpPr>
              <a:spLocks noChangeArrowheads="1"/>
            </p:cNvSpPr>
            <p:nvPr/>
          </p:nvSpPr>
          <p:spPr bwMode="auto">
            <a:xfrm>
              <a:off x="4180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3" name="Oval 2322"/>
            <p:cNvSpPr>
              <a:spLocks noChangeArrowheads="1"/>
            </p:cNvSpPr>
            <p:nvPr/>
          </p:nvSpPr>
          <p:spPr bwMode="auto">
            <a:xfrm>
              <a:off x="419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4" name="Oval 2323"/>
            <p:cNvSpPr>
              <a:spLocks noChangeArrowheads="1"/>
            </p:cNvSpPr>
            <p:nvPr/>
          </p:nvSpPr>
          <p:spPr bwMode="auto">
            <a:xfrm>
              <a:off x="4210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5" name="Oval 2324"/>
            <p:cNvSpPr>
              <a:spLocks noChangeArrowheads="1"/>
            </p:cNvSpPr>
            <p:nvPr/>
          </p:nvSpPr>
          <p:spPr bwMode="auto">
            <a:xfrm>
              <a:off x="4222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6" name="Oval 2325"/>
            <p:cNvSpPr>
              <a:spLocks noChangeArrowheads="1"/>
            </p:cNvSpPr>
            <p:nvPr/>
          </p:nvSpPr>
          <p:spPr bwMode="auto">
            <a:xfrm>
              <a:off x="4233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7" name="Oval 2326"/>
            <p:cNvSpPr>
              <a:spLocks noChangeArrowheads="1"/>
            </p:cNvSpPr>
            <p:nvPr/>
          </p:nvSpPr>
          <p:spPr bwMode="auto">
            <a:xfrm>
              <a:off x="4243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8" name="Oval 2327"/>
            <p:cNvSpPr>
              <a:spLocks noChangeArrowheads="1"/>
            </p:cNvSpPr>
            <p:nvPr/>
          </p:nvSpPr>
          <p:spPr bwMode="auto">
            <a:xfrm>
              <a:off x="4250" y="9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9" name="Oval 2328"/>
            <p:cNvSpPr>
              <a:spLocks noChangeArrowheads="1"/>
            </p:cNvSpPr>
            <p:nvPr/>
          </p:nvSpPr>
          <p:spPr bwMode="auto">
            <a:xfrm>
              <a:off x="4256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0" name="Oval 2329"/>
            <p:cNvSpPr>
              <a:spLocks noChangeArrowheads="1"/>
            </p:cNvSpPr>
            <p:nvPr/>
          </p:nvSpPr>
          <p:spPr bwMode="auto">
            <a:xfrm>
              <a:off x="4262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1" name="Oval 2330"/>
            <p:cNvSpPr>
              <a:spLocks noChangeArrowheads="1"/>
            </p:cNvSpPr>
            <p:nvPr/>
          </p:nvSpPr>
          <p:spPr bwMode="auto">
            <a:xfrm>
              <a:off x="4268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2" name="Oval 2331"/>
            <p:cNvSpPr>
              <a:spLocks noChangeArrowheads="1"/>
            </p:cNvSpPr>
            <p:nvPr/>
          </p:nvSpPr>
          <p:spPr bwMode="auto">
            <a:xfrm>
              <a:off x="4274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3" name="Oval 2332"/>
            <p:cNvSpPr>
              <a:spLocks noChangeArrowheads="1"/>
            </p:cNvSpPr>
            <p:nvPr/>
          </p:nvSpPr>
          <p:spPr bwMode="auto">
            <a:xfrm>
              <a:off x="4281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4" name="Oval 2333"/>
            <p:cNvSpPr>
              <a:spLocks noChangeArrowheads="1"/>
            </p:cNvSpPr>
            <p:nvPr/>
          </p:nvSpPr>
          <p:spPr bwMode="auto">
            <a:xfrm>
              <a:off x="4285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5" name="Oval 2334"/>
            <p:cNvSpPr>
              <a:spLocks noChangeArrowheads="1"/>
            </p:cNvSpPr>
            <p:nvPr/>
          </p:nvSpPr>
          <p:spPr bwMode="auto">
            <a:xfrm>
              <a:off x="4287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6" name="Oval 2335"/>
            <p:cNvSpPr>
              <a:spLocks noChangeArrowheads="1"/>
            </p:cNvSpPr>
            <p:nvPr/>
          </p:nvSpPr>
          <p:spPr bwMode="auto">
            <a:xfrm>
              <a:off x="4289" y="8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7" name="Oval 2336"/>
            <p:cNvSpPr>
              <a:spLocks noChangeArrowheads="1"/>
            </p:cNvSpPr>
            <p:nvPr/>
          </p:nvSpPr>
          <p:spPr bwMode="auto">
            <a:xfrm>
              <a:off x="4287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8" name="Oval 2337"/>
            <p:cNvSpPr>
              <a:spLocks noChangeArrowheads="1"/>
            </p:cNvSpPr>
            <p:nvPr/>
          </p:nvSpPr>
          <p:spPr bwMode="auto">
            <a:xfrm>
              <a:off x="429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9" name="Oval 2338"/>
            <p:cNvSpPr>
              <a:spLocks noChangeArrowheads="1"/>
            </p:cNvSpPr>
            <p:nvPr/>
          </p:nvSpPr>
          <p:spPr bwMode="auto">
            <a:xfrm>
              <a:off x="429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" name="Oval 2339"/>
            <p:cNvSpPr>
              <a:spLocks noChangeArrowheads="1"/>
            </p:cNvSpPr>
            <p:nvPr/>
          </p:nvSpPr>
          <p:spPr bwMode="auto">
            <a:xfrm>
              <a:off x="4289" y="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" name="Oval 2340"/>
            <p:cNvSpPr>
              <a:spLocks noChangeArrowheads="1"/>
            </p:cNvSpPr>
            <p:nvPr/>
          </p:nvSpPr>
          <p:spPr bwMode="auto">
            <a:xfrm>
              <a:off x="4290" y="8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2" name="Oval 2341"/>
            <p:cNvSpPr>
              <a:spLocks noChangeArrowheads="1"/>
            </p:cNvSpPr>
            <p:nvPr/>
          </p:nvSpPr>
          <p:spPr bwMode="auto">
            <a:xfrm>
              <a:off x="428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3" name="Oval 2342"/>
            <p:cNvSpPr>
              <a:spLocks noChangeArrowheads="1"/>
            </p:cNvSpPr>
            <p:nvPr/>
          </p:nvSpPr>
          <p:spPr bwMode="auto">
            <a:xfrm>
              <a:off x="4289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4" name="Oval 2343"/>
            <p:cNvSpPr>
              <a:spLocks noChangeArrowheads="1"/>
            </p:cNvSpPr>
            <p:nvPr/>
          </p:nvSpPr>
          <p:spPr bwMode="auto">
            <a:xfrm>
              <a:off x="4290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5" name="Oval 2344"/>
            <p:cNvSpPr>
              <a:spLocks noChangeArrowheads="1"/>
            </p:cNvSpPr>
            <p:nvPr/>
          </p:nvSpPr>
          <p:spPr bwMode="auto">
            <a:xfrm>
              <a:off x="4289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6" name="Oval 2345"/>
            <p:cNvSpPr>
              <a:spLocks noChangeArrowheads="1"/>
            </p:cNvSpPr>
            <p:nvPr/>
          </p:nvSpPr>
          <p:spPr bwMode="auto">
            <a:xfrm>
              <a:off x="4287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7" name="Oval 2346"/>
            <p:cNvSpPr>
              <a:spLocks noChangeArrowheads="1"/>
            </p:cNvSpPr>
            <p:nvPr/>
          </p:nvSpPr>
          <p:spPr bwMode="auto">
            <a:xfrm>
              <a:off x="4289" y="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8" name="Oval 2347"/>
            <p:cNvSpPr>
              <a:spLocks noChangeArrowheads="1"/>
            </p:cNvSpPr>
            <p:nvPr/>
          </p:nvSpPr>
          <p:spPr bwMode="auto">
            <a:xfrm>
              <a:off x="4287" y="9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9" name="Oval 2348"/>
            <p:cNvSpPr>
              <a:spLocks noChangeArrowheads="1"/>
            </p:cNvSpPr>
            <p:nvPr/>
          </p:nvSpPr>
          <p:spPr bwMode="auto">
            <a:xfrm>
              <a:off x="4289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0" name="Oval 2349"/>
            <p:cNvSpPr>
              <a:spLocks noChangeArrowheads="1"/>
            </p:cNvSpPr>
            <p:nvPr/>
          </p:nvSpPr>
          <p:spPr bwMode="auto">
            <a:xfrm>
              <a:off x="4290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1" name="Oval 2350"/>
            <p:cNvSpPr>
              <a:spLocks noChangeArrowheads="1"/>
            </p:cNvSpPr>
            <p:nvPr/>
          </p:nvSpPr>
          <p:spPr bwMode="auto">
            <a:xfrm>
              <a:off x="4295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2" name="Oval 2351"/>
            <p:cNvSpPr>
              <a:spLocks noChangeArrowheads="1"/>
            </p:cNvSpPr>
            <p:nvPr/>
          </p:nvSpPr>
          <p:spPr bwMode="auto">
            <a:xfrm>
              <a:off x="4303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3" name="Oval 2352"/>
            <p:cNvSpPr>
              <a:spLocks noChangeArrowheads="1"/>
            </p:cNvSpPr>
            <p:nvPr/>
          </p:nvSpPr>
          <p:spPr bwMode="auto">
            <a:xfrm>
              <a:off x="431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4" name="Oval 2353"/>
            <p:cNvSpPr>
              <a:spLocks noChangeArrowheads="1"/>
            </p:cNvSpPr>
            <p:nvPr/>
          </p:nvSpPr>
          <p:spPr bwMode="auto">
            <a:xfrm>
              <a:off x="4328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5" name="Oval 2354"/>
            <p:cNvSpPr>
              <a:spLocks noChangeArrowheads="1"/>
            </p:cNvSpPr>
            <p:nvPr/>
          </p:nvSpPr>
          <p:spPr bwMode="auto">
            <a:xfrm>
              <a:off x="4345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6" name="Oval 2355"/>
            <p:cNvSpPr>
              <a:spLocks noChangeArrowheads="1"/>
            </p:cNvSpPr>
            <p:nvPr/>
          </p:nvSpPr>
          <p:spPr bwMode="auto">
            <a:xfrm>
              <a:off x="435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7" name="Oval 2356"/>
            <p:cNvSpPr>
              <a:spLocks noChangeArrowheads="1"/>
            </p:cNvSpPr>
            <p:nvPr/>
          </p:nvSpPr>
          <p:spPr bwMode="auto">
            <a:xfrm>
              <a:off x="4362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8" name="Oval 2357"/>
            <p:cNvSpPr>
              <a:spLocks noChangeArrowheads="1"/>
            </p:cNvSpPr>
            <p:nvPr/>
          </p:nvSpPr>
          <p:spPr bwMode="auto">
            <a:xfrm>
              <a:off x="4371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9" name="Oval 2358"/>
            <p:cNvSpPr>
              <a:spLocks noChangeArrowheads="1"/>
            </p:cNvSpPr>
            <p:nvPr/>
          </p:nvSpPr>
          <p:spPr bwMode="auto">
            <a:xfrm>
              <a:off x="4376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0" name="Oval 2359"/>
            <p:cNvSpPr>
              <a:spLocks noChangeArrowheads="1"/>
            </p:cNvSpPr>
            <p:nvPr/>
          </p:nvSpPr>
          <p:spPr bwMode="auto">
            <a:xfrm>
              <a:off x="4381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1" name="Oval 2360"/>
            <p:cNvSpPr>
              <a:spLocks noChangeArrowheads="1"/>
            </p:cNvSpPr>
            <p:nvPr/>
          </p:nvSpPr>
          <p:spPr bwMode="auto">
            <a:xfrm>
              <a:off x="4382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2" name="Oval 2361"/>
            <p:cNvSpPr>
              <a:spLocks noChangeArrowheads="1"/>
            </p:cNvSpPr>
            <p:nvPr/>
          </p:nvSpPr>
          <p:spPr bwMode="auto">
            <a:xfrm>
              <a:off x="449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3" name="Oval 2362"/>
            <p:cNvSpPr>
              <a:spLocks noChangeArrowheads="1"/>
            </p:cNvSpPr>
            <p:nvPr/>
          </p:nvSpPr>
          <p:spPr bwMode="auto">
            <a:xfrm>
              <a:off x="4485" y="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4" name="Oval 2363"/>
            <p:cNvSpPr>
              <a:spLocks noChangeArrowheads="1"/>
            </p:cNvSpPr>
            <p:nvPr/>
          </p:nvSpPr>
          <p:spPr bwMode="auto">
            <a:xfrm>
              <a:off x="447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5" name="Oval 2364"/>
            <p:cNvSpPr>
              <a:spLocks noChangeArrowheads="1"/>
            </p:cNvSpPr>
            <p:nvPr/>
          </p:nvSpPr>
          <p:spPr bwMode="auto">
            <a:xfrm>
              <a:off x="4459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6" name="Oval 2365"/>
            <p:cNvSpPr>
              <a:spLocks noChangeArrowheads="1"/>
            </p:cNvSpPr>
            <p:nvPr/>
          </p:nvSpPr>
          <p:spPr bwMode="auto">
            <a:xfrm>
              <a:off x="4446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7" name="Oval 2366"/>
            <p:cNvSpPr>
              <a:spLocks noChangeArrowheads="1"/>
            </p:cNvSpPr>
            <p:nvPr/>
          </p:nvSpPr>
          <p:spPr bwMode="auto">
            <a:xfrm>
              <a:off x="443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8" name="Oval 2367"/>
            <p:cNvSpPr>
              <a:spLocks noChangeArrowheads="1"/>
            </p:cNvSpPr>
            <p:nvPr/>
          </p:nvSpPr>
          <p:spPr bwMode="auto">
            <a:xfrm>
              <a:off x="441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9" name="Oval 2368"/>
            <p:cNvSpPr>
              <a:spLocks noChangeArrowheads="1"/>
            </p:cNvSpPr>
            <p:nvPr/>
          </p:nvSpPr>
          <p:spPr bwMode="auto">
            <a:xfrm>
              <a:off x="4409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" name="Oval 2369"/>
            <p:cNvSpPr>
              <a:spLocks noChangeArrowheads="1"/>
            </p:cNvSpPr>
            <p:nvPr/>
          </p:nvSpPr>
          <p:spPr bwMode="auto">
            <a:xfrm>
              <a:off x="4400" y="8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1" name="Oval 2370"/>
            <p:cNvSpPr>
              <a:spLocks noChangeArrowheads="1"/>
            </p:cNvSpPr>
            <p:nvPr/>
          </p:nvSpPr>
          <p:spPr bwMode="auto">
            <a:xfrm>
              <a:off x="43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2" name="Oval 2371"/>
            <p:cNvSpPr>
              <a:spLocks noChangeArrowheads="1"/>
            </p:cNvSpPr>
            <p:nvPr/>
          </p:nvSpPr>
          <p:spPr bwMode="auto">
            <a:xfrm>
              <a:off x="4388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" name="Oval 2372"/>
            <p:cNvSpPr>
              <a:spLocks noChangeArrowheads="1"/>
            </p:cNvSpPr>
            <p:nvPr/>
          </p:nvSpPr>
          <p:spPr bwMode="auto">
            <a:xfrm>
              <a:off x="4388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4" name="Oval 2373"/>
            <p:cNvSpPr>
              <a:spLocks noChangeArrowheads="1"/>
            </p:cNvSpPr>
            <p:nvPr/>
          </p:nvSpPr>
          <p:spPr bwMode="auto">
            <a:xfrm>
              <a:off x="4388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5" name="Oval 2374"/>
            <p:cNvSpPr>
              <a:spLocks noChangeArrowheads="1"/>
            </p:cNvSpPr>
            <p:nvPr/>
          </p:nvSpPr>
          <p:spPr bwMode="auto">
            <a:xfrm>
              <a:off x="4391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6" name="Oval 2375"/>
            <p:cNvSpPr>
              <a:spLocks noChangeArrowheads="1"/>
            </p:cNvSpPr>
            <p:nvPr/>
          </p:nvSpPr>
          <p:spPr bwMode="auto">
            <a:xfrm>
              <a:off x="4394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7" name="Oval 2376"/>
            <p:cNvSpPr>
              <a:spLocks noChangeArrowheads="1"/>
            </p:cNvSpPr>
            <p:nvPr/>
          </p:nvSpPr>
          <p:spPr bwMode="auto">
            <a:xfrm>
              <a:off x="4398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8" name="Oval 2377"/>
            <p:cNvSpPr>
              <a:spLocks noChangeArrowheads="1"/>
            </p:cNvSpPr>
            <p:nvPr/>
          </p:nvSpPr>
          <p:spPr bwMode="auto">
            <a:xfrm>
              <a:off x="4406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9" name="Oval 2378"/>
            <p:cNvSpPr>
              <a:spLocks noChangeArrowheads="1"/>
            </p:cNvSpPr>
            <p:nvPr/>
          </p:nvSpPr>
          <p:spPr bwMode="auto">
            <a:xfrm>
              <a:off x="441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0" name="Oval 2379"/>
            <p:cNvSpPr>
              <a:spLocks noChangeArrowheads="1"/>
            </p:cNvSpPr>
            <p:nvPr/>
          </p:nvSpPr>
          <p:spPr bwMode="auto">
            <a:xfrm>
              <a:off x="4427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1" name="Oval 2380"/>
            <p:cNvSpPr>
              <a:spLocks noChangeArrowheads="1"/>
            </p:cNvSpPr>
            <p:nvPr/>
          </p:nvSpPr>
          <p:spPr bwMode="auto">
            <a:xfrm>
              <a:off x="443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2" name="Oval 2381"/>
            <p:cNvSpPr>
              <a:spLocks noChangeArrowheads="1"/>
            </p:cNvSpPr>
            <p:nvPr/>
          </p:nvSpPr>
          <p:spPr bwMode="auto">
            <a:xfrm>
              <a:off x="4453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3" name="Oval 2382"/>
            <p:cNvSpPr>
              <a:spLocks noChangeArrowheads="1"/>
            </p:cNvSpPr>
            <p:nvPr/>
          </p:nvSpPr>
          <p:spPr bwMode="auto">
            <a:xfrm>
              <a:off x="446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4" name="Oval 2383"/>
            <p:cNvSpPr>
              <a:spLocks noChangeArrowheads="1"/>
            </p:cNvSpPr>
            <p:nvPr/>
          </p:nvSpPr>
          <p:spPr bwMode="auto">
            <a:xfrm>
              <a:off x="448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5" name="Oval 2384"/>
            <p:cNvSpPr>
              <a:spLocks noChangeArrowheads="1"/>
            </p:cNvSpPr>
            <p:nvPr/>
          </p:nvSpPr>
          <p:spPr bwMode="auto">
            <a:xfrm>
              <a:off x="449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6" name="Oval 2385"/>
            <p:cNvSpPr>
              <a:spLocks noChangeArrowheads="1"/>
            </p:cNvSpPr>
            <p:nvPr/>
          </p:nvSpPr>
          <p:spPr bwMode="auto">
            <a:xfrm>
              <a:off x="450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7" name="Oval 2386"/>
            <p:cNvSpPr>
              <a:spLocks noChangeArrowheads="1"/>
            </p:cNvSpPr>
            <p:nvPr/>
          </p:nvSpPr>
          <p:spPr bwMode="auto">
            <a:xfrm>
              <a:off x="4515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8" name="Oval 2387"/>
            <p:cNvSpPr>
              <a:spLocks noChangeArrowheads="1"/>
            </p:cNvSpPr>
            <p:nvPr/>
          </p:nvSpPr>
          <p:spPr bwMode="auto">
            <a:xfrm>
              <a:off x="4521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9" name="Oval 2388"/>
            <p:cNvSpPr>
              <a:spLocks noChangeArrowheads="1"/>
            </p:cNvSpPr>
            <p:nvPr/>
          </p:nvSpPr>
          <p:spPr bwMode="auto">
            <a:xfrm>
              <a:off x="4310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0" name="Oval 2389"/>
            <p:cNvSpPr>
              <a:spLocks noChangeArrowheads="1"/>
            </p:cNvSpPr>
            <p:nvPr/>
          </p:nvSpPr>
          <p:spPr bwMode="auto">
            <a:xfrm>
              <a:off x="4322" y="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1" name="Oval 2390"/>
            <p:cNvSpPr>
              <a:spLocks noChangeArrowheads="1"/>
            </p:cNvSpPr>
            <p:nvPr/>
          </p:nvSpPr>
          <p:spPr bwMode="auto">
            <a:xfrm>
              <a:off x="4331" y="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2" name="Oval 2391"/>
            <p:cNvSpPr>
              <a:spLocks noChangeArrowheads="1"/>
            </p:cNvSpPr>
            <p:nvPr/>
          </p:nvSpPr>
          <p:spPr bwMode="auto">
            <a:xfrm>
              <a:off x="4328" y="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3" name="Oval 2392"/>
            <p:cNvSpPr>
              <a:spLocks noChangeArrowheads="1"/>
            </p:cNvSpPr>
            <p:nvPr/>
          </p:nvSpPr>
          <p:spPr bwMode="auto">
            <a:xfrm>
              <a:off x="4322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4" name="Oval 2393"/>
            <p:cNvSpPr>
              <a:spLocks noChangeArrowheads="1"/>
            </p:cNvSpPr>
            <p:nvPr/>
          </p:nvSpPr>
          <p:spPr bwMode="auto">
            <a:xfrm>
              <a:off x="431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5" name="Oval 2394"/>
            <p:cNvSpPr>
              <a:spLocks noChangeArrowheads="1"/>
            </p:cNvSpPr>
            <p:nvPr/>
          </p:nvSpPr>
          <p:spPr bwMode="auto">
            <a:xfrm>
              <a:off x="4301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6" name="Oval 2395"/>
            <p:cNvSpPr>
              <a:spLocks noChangeArrowheads="1"/>
            </p:cNvSpPr>
            <p:nvPr/>
          </p:nvSpPr>
          <p:spPr bwMode="auto">
            <a:xfrm>
              <a:off x="4851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7" name="Oval 2396"/>
            <p:cNvSpPr>
              <a:spLocks noChangeArrowheads="1"/>
            </p:cNvSpPr>
            <p:nvPr/>
          </p:nvSpPr>
          <p:spPr bwMode="auto">
            <a:xfrm>
              <a:off x="4859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8" name="Oval 2397"/>
            <p:cNvSpPr>
              <a:spLocks noChangeArrowheads="1"/>
            </p:cNvSpPr>
            <p:nvPr/>
          </p:nvSpPr>
          <p:spPr bwMode="auto">
            <a:xfrm>
              <a:off x="4868" y="9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9" name="Oval 2398"/>
            <p:cNvSpPr>
              <a:spLocks noChangeArrowheads="1"/>
            </p:cNvSpPr>
            <p:nvPr/>
          </p:nvSpPr>
          <p:spPr bwMode="auto">
            <a:xfrm>
              <a:off x="4875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0" name="Oval 2399"/>
            <p:cNvSpPr>
              <a:spLocks noChangeArrowheads="1"/>
            </p:cNvSpPr>
            <p:nvPr/>
          </p:nvSpPr>
          <p:spPr bwMode="auto">
            <a:xfrm>
              <a:off x="4883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1" name="Oval 2400"/>
            <p:cNvSpPr>
              <a:spLocks noChangeArrowheads="1"/>
            </p:cNvSpPr>
            <p:nvPr/>
          </p:nvSpPr>
          <p:spPr bwMode="auto">
            <a:xfrm>
              <a:off x="4887" y="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2" name="Oval 2401"/>
            <p:cNvSpPr>
              <a:spLocks noChangeArrowheads="1"/>
            </p:cNvSpPr>
            <p:nvPr/>
          </p:nvSpPr>
          <p:spPr bwMode="auto">
            <a:xfrm>
              <a:off x="489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3" name="Oval 2402"/>
            <p:cNvSpPr>
              <a:spLocks noChangeArrowheads="1"/>
            </p:cNvSpPr>
            <p:nvPr/>
          </p:nvSpPr>
          <p:spPr bwMode="auto">
            <a:xfrm>
              <a:off x="489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4" name="Oval 2403"/>
            <p:cNvSpPr>
              <a:spLocks noChangeArrowheads="1"/>
            </p:cNvSpPr>
            <p:nvPr/>
          </p:nvSpPr>
          <p:spPr bwMode="auto">
            <a:xfrm>
              <a:off x="4891" y="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5" name="Oval 2404"/>
            <p:cNvSpPr>
              <a:spLocks noChangeArrowheads="1"/>
            </p:cNvSpPr>
            <p:nvPr/>
          </p:nvSpPr>
          <p:spPr bwMode="auto">
            <a:xfrm>
              <a:off x="4894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6" name="Oval 2405"/>
            <p:cNvSpPr>
              <a:spLocks noChangeArrowheads="1"/>
            </p:cNvSpPr>
            <p:nvPr/>
          </p:nvSpPr>
          <p:spPr bwMode="auto">
            <a:xfrm>
              <a:off x="4892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7" name="Oval 2406"/>
            <p:cNvSpPr>
              <a:spLocks noChangeArrowheads="1"/>
            </p:cNvSpPr>
            <p:nvPr/>
          </p:nvSpPr>
          <p:spPr bwMode="auto">
            <a:xfrm>
              <a:off x="48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8" name="Oval 2407"/>
            <p:cNvSpPr>
              <a:spLocks noChangeArrowheads="1"/>
            </p:cNvSpPr>
            <p:nvPr/>
          </p:nvSpPr>
          <p:spPr bwMode="auto">
            <a:xfrm>
              <a:off x="4892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9" name="Oval 2408"/>
            <p:cNvSpPr>
              <a:spLocks noChangeArrowheads="1"/>
            </p:cNvSpPr>
            <p:nvPr/>
          </p:nvSpPr>
          <p:spPr bwMode="auto">
            <a:xfrm>
              <a:off x="4893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0" name="Oval 2409"/>
            <p:cNvSpPr>
              <a:spLocks noChangeArrowheads="1"/>
            </p:cNvSpPr>
            <p:nvPr/>
          </p:nvSpPr>
          <p:spPr bwMode="auto">
            <a:xfrm>
              <a:off x="48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1" name="Oval 2410"/>
            <p:cNvSpPr>
              <a:spLocks noChangeArrowheads="1"/>
            </p:cNvSpPr>
            <p:nvPr/>
          </p:nvSpPr>
          <p:spPr bwMode="auto">
            <a:xfrm>
              <a:off x="4892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2" name="Oval 2411"/>
            <p:cNvSpPr>
              <a:spLocks noChangeArrowheads="1"/>
            </p:cNvSpPr>
            <p:nvPr/>
          </p:nvSpPr>
          <p:spPr bwMode="auto">
            <a:xfrm>
              <a:off x="4894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3" name="Oval 2412"/>
            <p:cNvSpPr>
              <a:spLocks noChangeArrowheads="1"/>
            </p:cNvSpPr>
            <p:nvPr/>
          </p:nvSpPr>
          <p:spPr bwMode="auto">
            <a:xfrm>
              <a:off x="4894" y="9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4" name="Oval 2413"/>
            <p:cNvSpPr>
              <a:spLocks noChangeArrowheads="1"/>
            </p:cNvSpPr>
            <p:nvPr/>
          </p:nvSpPr>
          <p:spPr bwMode="auto">
            <a:xfrm>
              <a:off x="489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5" name="Oval 2414"/>
            <p:cNvSpPr>
              <a:spLocks noChangeArrowheads="1"/>
            </p:cNvSpPr>
            <p:nvPr/>
          </p:nvSpPr>
          <p:spPr bwMode="auto">
            <a:xfrm>
              <a:off x="4899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6" name="Oval 2415"/>
            <p:cNvSpPr>
              <a:spLocks noChangeArrowheads="1"/>
            </p:cNvSpPr>
            <p:nvPr/>
          </p:nvSpPr>
          <p:spPr bwMode="auto">
            <a:xfrm>
              <a:off x="4904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7" name="Oval 2416"/>
            <p:cNvSpPr>
              <a:spLocks noChangeArrowheads="1"/>
            </p:cNvSpPr>
            <p:nvPr/>
          </p:nvSpPr>
          <p:spPr bwMode="auto">
            <a:xfrm>
              <a:off x="4912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8" name="Oval 2417"/>
            <p:cNvSpPr>
              <a:spLocks noChangeArrowheads="1"/>
            </p:cNvSpPr>
            <p:nvPr/>
          </p:nvSpPr>
          <p:spPr bwMode="auto">
            <a:xfrm>
              <a:off x="4928" y="1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9" name="Oval 2418"/>
            <p:cNvSpPr>
              <a:spLocks noChangeArrowheads="1"/>
            </p:cNvSpPr>
            <p:nvPr/>
          </p:nvSpPr>
          <p:spPr bwMode="auto">
            <a:xfrm>
              <a:off x="4942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0" name="Oval 2419"/>
            <p:cNvSpPr>
              <a:spLocks noChangeArrowheads="1"/>
            </p:cNvSpPr>
            <p:nvPr/>
          </p:nvSpPr>
          <p:spPr bwMode="auto">
            <a:xfrm>
              <a:off x="495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1" name="Oval 2420"/>
            <p:cNvSpPr>
              <a:spLocks noChangeArrowheads="1"/>
            </p:cNvSpPr>
            <p:nvPr/>
          </p:nvSpPr>
          <p:spPr bwMode="auto">
            <a:xfrm>
              <a:off x="4965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" name="Oval 2421"/>
            <p:cNvSpPr>
              <a:spLocks noChangeArrowheads="1"/>
            </p:cNvSpPr>
            <p:nvPr/>
          </p:nvSpPr>
          <p:spPr bwMode="auto">
            <a:xfrm>
              <a:off x="497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3" name="Oval 2422"/>
            <p:cNvSpPr>
              <a:spLocks noChangeArrowheads="1"/>
            </p:cNvSpPr>
            <p:nvPr/>
          </p:nvSpPr>
          <p:spPr bwMode="auto">
            <a:xfrm>
              <a:off x="498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4" name="Oval 2423"/>
            <p:cNvSpPr>
              <a:spLocks noChangeArrowheads="1"/>
            </p:cNvSpPr>
            <p:nvPr/>
          </p:nvSpPr>
          <p:spPr bwMode="auto">
            <a:xfrm>
              <a:off x="4988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5" name="Oval 2424"/>
            <p:cNvSpPr>
              <a:spLocks noChangeArrowheads="1"/>
            </p:cNvSpPr>
            <p:nvPr/>
          </p:nvSpPr>
          <p:spPr bwMode="auto">
            <a:xfrm>
              <a:off x="4994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6" name="Oval 2425"/>
            <p:cNvSpPr>
              <a:spLocks noChangeArrowheads="1"/>
            </p:cNvSpPr>
            <p:nvPr/>
          </p:nvSpPr>
          <p:spPr bwMode="auto">
            <a:xfrm>
              <a:off x="5000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7" name="Oval 2426"/>
            <p:cNvSpPr>
              <a:spLocks noChangeArrowheads="1"/>
            </p:cNvSpPr>
            <p:nvPr/>
          </p:nvSpPr>
          <p:spPr bwMode="auto">
            <a:xfrm>
              <a:off x="5006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8" name="Oval 2427"/>
            <p:cNvSpPr>
              <a:spLocks noChangeArrowheads="1"/>
            </p:cNvSpPr>
            <p:nvPr/>
          </p:nvSpPr>
          <p:spPr bwMode="auto">
            <a:xfrm>
              <a:off x="5013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9" name="Oval 2428"/>
            <p:cNvSpPr>
              <a:spLocks noChangeArrowheads="1"/>
            </p:cNvSpPr>
            <p:nvPr/>
          </p:nvSpPr>
          <p:spPr bwMode="auto">
            <a:xfrm>
              <a:off x="5017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0" name="Oval 2429"/>
            <p:cNvSpPr>
              <a:spLocks noChangeArrowheads="1"/>
            </p:cNvSpPr>
            <p:nvPr/>
          </p:nvSpPr>
          <p:spPr bwMode="auto">
            <a:xfrm>
              <a:off x="5019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1" name="Oval 2430"/>
            <p:cNvSpPr>
              <a:spLocks noChangeArrowheads="1"/>
            </p:cNvSpPr>
            <p:nvPr/>
          </p:nvSpPr>
          <p:spPr bwMode="auto">
            <a:xfrm>
              <a:off x="5021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2" name="Oval 2431"/>
            <p:cNvSpPr>
              <a:spLocks noChangeArrowheads="1"/>
            </p:cNvSpPr>
            <p:nvPr/>
          </p:nvSpPr>
          <p:spPr bwMode="auto">
            <a:xfrm>
              <a:off x="5019" y="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3" name="Oval 2432"/>
            <p:cNvSpPr>
              <a:spLocks noChangeArrowheads="1"/>
            </p:cNvSpPr>
            <p:nvPr/>
          </p:nvSpPr>
          <p:spPr bwMode="auto">
            <a:xfrm>
              <a:off x="502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4" name="Oval 2433"/>
            <p:cNvSpPr>
              <a:spLocks noChangeArrowheads="1"/>
            </p:cNvSpPr>
            <p:nvPr/>
          </p:nvSpPr>
          <p:spPr bwMode="auto">
            <a:xfrm>
              <a:off x="502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5" name="Oval 2434"/>
            <p:cNvSpPr>
              <a:spLocks noChangeArrowheads="1"/>
            </p:cNvSpPr>
            <p:nvPr/>
          </p:nvSpPr>
          <p:spPr bwMode="auto">
            <a:xfrm>
              <a:off x="5021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6" name="Oval 2435"/>
            <p:cNvSpPr>
              <a:spLocks noChangeArrowheads="1"/>
            </p:cNvSpPr>
            <p:nvPr/>
          </p:nvSpPr>
          <p:spPr bwMode="auto">
            <a:xfrm>
              <a:off x="502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7" name="Oval 2436"/>
            <p:cNvSpPr>
              <a:spLocks noChangeArrowheads="1"/>
            </p:cNvSpPr>
            <p:nvPr/>
          </p:nvSpPr>
          <p:spPr bwMode="auto">
            <a:xfrm>
              <a:off x="5020" y="9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8" name="Oval 2437"/>
            <p:cNvSpPr>
              <a:spLocks noChangeArrowheads="1"/>
            </p:cNvSpPr>
            <p:nvPr/>
          </p:nvSpPr>
          <p:spPr bwMode="auto">
            <a:xfrm>
              <a:off x="5021" y="9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9" name="Oval 2438"/>
            <p:cNvSpPr>
              <a:spLocks noChangeArrowheads="1"/>
            </p:cNvSpPr>
            <p:nvPr/>
          </p:nvSpPr>
          <p:spPr bwMode="auto">
            <a:xfrm>
              <a:off x="5022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0" name="Oval 2439"/>
            <p:cNvSpPr>
              <a:spLocks noChangeArrowheads="1"/>
            </p:cNvSpPr>
            <p:nvPr/>
          </p:nvSpPr>
          <p:spPr bwMode="auto">
            <a:xfrm>
              <a:off x="5021" y="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1" name="Oval 2440"/>
            <p:cNvSpPr>
              <a:spLocks noChangeArrowheads="1"/>
            </p:cNvSpPr>
            <p:nvPr/>
          </p:nvSpPr>
          <p:spPr bwMode="auto">
            <a:xfrm>
              <a:off x="5019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2" name="Oval 2441"/>
            <p:cNvSpPr>
              <a:spLocks noChangeArrowheads="1"/>
            </p:cNvSpPr>
            <p:nvPr/>
          </p:nvSpPr>
          <p:spPr bwMode="auto">
            <a:xfrm>
              <a:off x="5021" y="9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" name="Oval 2442"/>
            <p:cNvSpPr>
              <a:spLocks noChangeArrowheads="1"/>
            </p:cNvSpPr>
            <p:nvPr/>
          </p:nvSpPr>
          <p:spPr bwMode="auto">
            <a:xfrm>
              <a:off x="5019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" name="Oval 2443"/>
            <p:cNvSpPr>
              <a:spLocks noChangeArrowheads="1"/>
            </p:cNvSpPr>
            <p:nvPr/>
          </p:nvSpPr>
          <p:spPr bwMode="auto">
            <a:xfrm>
              <a:off x="5021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" name="Oval 2444"/>
            <p:cNvSpPr>
              <a:spLocks noChangeArrowheads="1"/>
            </p:cNvSpPr>
            <p:nvPr/>
          </p:nvSpPr>
          <p:spPr bwMode="auto">
            <a:xfrm>
              <a:off x="5022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" name="Oval 2445"/>
            <p:cNvSpPr>
              <a:spLocks noChangeArrowheads="1"/>
            </p:cNvSpPr>
            <p:nvPr/>
          </p:nvSpPr>
          <p:spPr bwMode="auto">
            <a:xfrm>
              <a:off x="5027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" name="Oval 2446"/>
            <p:cNvSpPr>
              <a:spLocks noChangeArrowheads="1"/>
            </p:cNvSpPr>
            <p:nvPr/>
          </p:nvSpPr>
          <p:spPr bwMode="auto">
            <a:xfrm>
              <a:off x="5035" y="10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" name="Oval 2447"/>
            <p:cNvSpPr>
              <a:spLocks noChangeArrowheads="1"/>
            </p:cNvSpPr>
            <p:nvPr/>
          </p:nvSpPr>
          <p:spPr bwMode="auto">
            <a:xfrm>
              <a:off x="5046" y="10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9" name="Oval 2448"/>
            <p:cNvSpPr>
              <a:spLocks noChangeArrowheads="1"/>
            </p:cNvSpPr>
            <p:nvPr/>
          </p:nvSpPr>
          <p:spPr bwMode="auto">
            <a:xfrm>
              <a:off x="5060" y="10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0" name="Oval 2449"/>
            <p:cNvSpPr>
              <a:spLocks noChangeArrowheads="1"/>
            </p:cNvSpPr>
            <p:nvPr/>
          </p:nvSpPr>
          <p:spPr bwMode="auto">
            <a:xfrm>
              <a:off x="5077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1" name="Oval 2450"/>
            <p:cNvSpPr>
              <a:spLocks noChangeArrowheads="1"/>
            </p:cNvSpPr>
            <p:nvPr/>
          </p:nvSpPr>
          <p:spPr bwMode="auto">
            <a:xfrm>
              <a:off x="508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2" name="Oval 2451"/>
            <p:cNvSpPr>
              <a:spLocks noChangeArrowheads="1"/>
            </p:cNvSpPr>
            <p:nvPr/>
          </p:nvSpPr>
          <p:spPr bwMode="auto">
            <a:xfrm>
              <a:off x="5094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3" name="Oval 2452"/>
            <p:cNvSpPr>
              <a:spLocks noChangeArrowheads="1"/>
            </p:cNvSpPr>
            <p:nvPr/>
          </p:nvSpPr>
          <p:spPr bwMode="auto">
            <a:xfrm>
              <a:off x="5103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4" name="Oval 2453"/>
            <p:cNvSpPr>
              <a:spLocks noChangeArrowheads="1"/>
            </p:cNvSpPr>
            <p:nvPr/>
          </p:nvSpPr>
          <p:spPr bwMode="auto">
            <a:xfrm>
              <a:off x="5108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5" name="Oval 2454"/>
            <p:cNvSpPr>
              <a:spLocks noChangeArrowheads="1"/>
            </p:cNvSpPr>
            <p:nvPr/>
          </p:nvSpPr>
          <p:spPr bwMode="auto">
            <a:xfrm>
              <a:off x="511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6" name="Oval 2455"/>
            <p:cNvSpPr>
              <a:spLocks noChangeArrowheads="1"/>
            </p:cNvSpPr>
            <p:nvPr/>
          </p:nvSpPr>
          <p:spPr bwMode="auto">
            <a:xfrm>
              <a:off x="5114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7" name="Oval 2456"/>
            <p:cNvSpPr>
              <a:spLocks noChangeArrowheads="1"/>
            </p:cNvSpPr>
            <p:nvPr/>
          </p:nvSpPr>
          <p:spPr bwMode="auto">
            <a:xfrm>
              <a:off x="523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8" name="Oval 2457"/>
            <p:cNvSpPr>
              <a:spLocks noChangeArrowheads="1"/>
            </p:cNvSpPr>
            <p:nvPr/>
          </p:nvSpPr>
          <p:spPr bwMode="auto">
            <a:xfrm>
              <a:off x="5217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9" name="Oval 2458"/>
            <p:cNvSpPr>
              <a:spLocks noChangeArrowheads="1"/>
            </p:cNvSpPr>
            <p:nvPr/>
          </p:nvSpPr>
          <p:spPr bwMode="auto">
            <a:xfrm>
              <a:off x="520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0" name="Oval 2459"/>
            <p:cNvSpPr>
              <a:spLocks noChangeArrowheads="1"/>
            </p:cNvSpPr>
            <p:nvPr/>
          </p:nvSpPr>
          <p:spPr bwMode="auto">
            <a:xfrm>
              <a:off x="5191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1" name="Oval 2460"/>
            <p:cNvSpPr>
              <a:spLocks noChangeArrowheads="1"/>
            </p:cNvSpPr>
            <p:nvPr/>
          </p:nvSpPr>
          <p:spPr bwMode="auto">
            <a:xfrm>
              <a:off x="5178" y="8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2" name="Oval 2461"/>
            <p:cNvSpPr>
              <a:spLocks noChangeArrowheads="1"/>
            </p:cNvSpPr>
            <p:nvPr/>
          </p:nvSpPr>
          <p:spPr bwMode="auto">
            <a:xfrm>
              <a:off x="516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3" name="Oval 2462"/>
            <p:cNvSpPr>
              <a:spLocks noChangeArrowheads="1"/>
            </p:cNvSpPr>
            <p:nvPr/>
          </p:nvSpPr>
          <p:spPr bwMode="auto">
            <a:xfrm>
              <a:off x="515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4" name="Oval 2463"/>
            <p:cNvSpPr>
              <a:spLocks noChangeArrowheads="1"/>
            </p:cNvSpPr>
            <p:nvPr/>
          </p:nvSpPr>
          <p:spPr bwMode="auto">
            <a:xfrm>
              <a:off x="5141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5" name="Oval 2464"/>
            <p:cNvSpPr>
              <a:spLocks noChangeArrowheads="1"/>
            </p:cNvSpPr>
            <p:nvPr/>
          </p:nvSpPr>
          <p:spPr bwMode="auto">
            <a:xfrm>
              <a:off x="5132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6" name="Oval 2465"/>
            <p:cNvSpPr>
              <a:spLocks noChangeArrowheads="1"/>
            </p:cNvSpPr>
            <p:nvPr/>
          </p:nvSpPr>
          <p:spPr bwMode="auto">
            <a:xfrm>
              <a:off x="5126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7" name="Oval 2466"/>
            <p:cNvSpPr>
              <a:spLocks noChangeArrowheads="1"/>
            </p:cNvSpPr>
            <p:nvPr/>
          </p:nvSpPr>
          <p:spPr bwMode="auto">
            <a:xfrm>
              <a:off x="512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8" name="Oval 2467"/>
            <p:cNvSpPr>
              <a:spLocks noChangeArrowheads="1"/>
            </p:cNvSpPr>
            <p:nvPr/>
          </p:nvSpPr>
          <p:spPr bwMode="auto">
            <a:xfrm>
              <a:off x="5120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9" name="Oval 2468"/>
            <p:cNvSpPr>
              <a:spLocks noChangeArrowheads="1"/>
            </p:cNvSpPr>
            <p:nvPr/>
          </p:nvSpPr>
          <p:spPr bwMode="auto">
            <a:xfrm>
              <a:off x="5120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0" name="Oval 2469"/>
            <p:cNvSpPr>
              <a:spLocks noChangeArrowheads="1"/>
            </p:cNvSpPr>
            <p:nvPr/>
          </p:nvSpPr>
          <p:spPr bwMode="auto">
            <a:xfrm>
              <a:off x="5123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1" name="Oval 2470"/>
            <p:cNvSpPr>
              <a:spLocks noChangeArrowheads="1"/>
            </p:cNvSpPr>
            <p:nvPr/>
          </p:nvSpPr>
          <p:spPr bwMode="auto">
            <a:xfrm>
              <a:off x="5126" y="9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2" name="Oval 2471"/>
            <p:cNvSpPr>
              <a:spLocks noChangeArrowheads="1"/>
            </p:cNvSpPr>
            <p:nvPr/>
          </p:nvSpPr>
          <p:spPr bwMode="auto">
            <a:xfrm>
              <a:off x="5130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3" name="Oval 2472"/>
            <p:cNvSpPr>
              <a:spLocks noChangeArrowheads="1"/>
            </p:cNvSpPr>
            <p:nvPr/>
          </p:nvSpPr>
          <p:spPr bwMode="auto">
            <a:xfrm>
              <a:off x="5138" y="1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4" name="Oval 2473"/>
            <p:cNvSpPr>
              <a:spLocks noChangeArrowheads="1"/>
            </p:cNvSpPr>
            <p:nvPr/>
          </p:nvSpPr>
          <p:spPr bwMode="auto">
            <a:xfrm>
              <a:off x="514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5" name="Oval 2474"/>
            <p:cNvSpPr>
              <a:spLocks noChangeArrowheads="1"/>
            </p:cNvSpPr>
            <p:nvPr/>
          </p:nvSpPr>
          <p:spPr bwMode="auto">
            <a:xfrm>
              <a:off x="515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6" name="Oval 2475"/>
            <p:cNvSpPr>
              <a:spLocks noChangeArrowheads="1"/>
            </p:cNvSpPr>
            <p:nvPr/>
          </p:nvSpPr>
          <p:spPr bwMode="auto">
            <a:xfrm>
              <a:off x="5171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7" name="Oval 2476"/>
            <p:cNvSpPr>
              <a:spLocks noChangeArrowheads="1"/>
            </p:cNvSpPr>
            <p:nvPr/>
          </p:nvSpPr>
          <p:spPr bwMode="auto">
            <a:xfrm>
              <a:off x="5185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8" name="Oval 2477"/>
            <p:cNvSpPr>
              <a:spLocks noChangeArrowheads="1"/>
            </p:cNvSpPr>
            <p:nvPr/>
          </p:nvSpPr>
          <p:spPr bwMode="auto">
            <a:xfrm>
              <a:off x="5201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9" name="Oval 2478"/>
            <p:cNvSpPr>
              <a:spLocks noChangeArrowheads="1"/>
            </p:cNvSpPr>
            <p:nvPr/>
          </p:nvSpPr>
          <p:spPr bwMode="auto">
            <a:xfrm>
              <a:off x="5218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0" name="Oval 2479"/>
            <p:cNvSpPr>
              <a:spLocks noChangeArrowheads="1"/>
            </p:cNvSpPr>
            <p:nvPr/>
          </p:nvSpPr>
          <p:spPr bwMode="auto">
            <a:xfrm>
              <a:off x="5230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1" name="Oval 2480"/>
            <p:cNvSpPr>
              <a:spLocks noChangeArrowheads="1"/>
            </p:cNvSpPr>
            <p:nvPr/>
          </p:nvSpPr>
          <p:spPr bwMode="auto">
            <a:xfrm>
              <a:off x="5240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2" name="Oval 2481"/>
            <p:cNvSpPr>
              <a:spLocks noChangeArrowheads="1"/>
            </p:cNvSpPr>
            <p:nvPr/>
          </p:nvSpPr>
          <p:spPr bwMode="auto">
            <a:xfrm>
              <a:off x="5247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3" name="Oval 2482"/>
            <p:cNvSpPr>
              <a:spLocks noChangeArrowheads="1"/>
            </p:cNvSpPr>
            <p:nvPr/>
          </p:nvSpPr>
          <p:spPr bwMode="auto">
            <a:xfrm>
              <a:off x="525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4" name="Oval 2483"/>
            <p:cNvSpPr>
              <a:spLocks noChangeArrowheads="1"/>
            </p:cNvSpPr>
            <p:nvPr/>
          </p:nvSpPr>
          <p:spPr bwMode="auto">
            <a:xfrm>
              <a:off x="5042" y="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5" name="Oval 2484"/>
            <p:cNvSpPr>
              <a:spLocks noChangeArrowheads="1"/>
            </p:cNvSpPr>
            <p:nvPr/>
          </p:nvSpPr>
          <p:spPr bwMode="auto">
            <a:xfrm>
              <a:off x="5054" y="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6" name="Oval 2485"/>
            <p:cNvSpPr>
              <a:spLocks noChangeArrowheads="1"/>
            </p:cNvSpPr>
            <p:nvPr/>
          </p:nvSpPr>
          <p:spPr bwMode="auto">
            <a:xfrm>
              <a:off x="5063" y="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7" name="Oval 2486"/>
            <p:cNvSpPr>
              <a:spLocks noChangeArrowheads="1"/>
            </p:cNvSpPr>
            <p:nvPr/>
          </p:nvSpPr>
          <p:spPr bwMode="auto">
            <a:xfrm>
              <a:off x="5060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8" name="Oval 2487"/>
            <p:cNvSpPr>
              <a:spLocks noChangeArrowheads="1"/>
            </p:cNvSpPr>
            <p:nvPr/>
          </p:nvSpPr>
          <p:spPr bwMode="auto">
            <a:xfrm>
              <a:off x="5054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9" name="Oval 2488"/>
            <p:cNvSpPr>
              <a:spLocks noChangeArrowheads="1"/>
            </p:cNvSpPr>
            <p:nvPr/>
          </p:nvSpPr>
          <p:spPr bwMode="auto">
            <a:xfrm>
              <a:off x="504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0" name="Oval 2489"/>
            <p:cNvSpPr>
              <a:spLocks noChangeArrowheads="1"/>
            </p:cNvSpPr>
            <p:nvPr/>
          </p:nvSpPr>
          <p:spPr bwMode="auto">
            <a:xfrm>
              <a:off x="503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"/>
                                        <p:tgtEl>
                                          <p:spTgt spid="5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5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5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"/>
                                        <p:tgtEl>
                                          <p:spTgt spid="5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"/>
                                        <p:tgtEl>
                                          <p:spTgt spid="5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5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5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5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5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"/>
                                        <p:tgtEl>
                                          <p:spTgt spid="5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"/>
                                        <p:tgtEl>
                                          <p:spTgt spid="5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"/>
                                        <p:tgtEl>
                                          <p:spTgt spid="5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"/>
                                        <p:tgtEl>
                                          <p:spTgt spid="5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"/>
                                        <p:tgtEl>
                                          <p:spTgt spid="5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"/>
                                        <p:tgtEl>
                                          <p:spTgt spid="5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"/>
                                        <p:tgtEl>
                                          <p:spTgt spid="5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"/>
                                        <p:tgtEl>
                                          <p:spTgt spid="5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"/>
                                        <p:tgtEl>
                                          <p:spTgt spid="5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"/>
                                        <p:tgtEl>
                                          <p:spTgt spid="5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"/>
                                        <p:tgtEl>
                                          <p:spTgt spid="5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"/>
                                        <p:tgtEl>
                                          <p:spTgt spid="5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"/>
                                        <p:tgtEl>
                                          <p:spTgt spid="5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"/>
                                        <p:tgtEl>
                                          <p:spTgt spid="5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"/>
                                        <p:tgtEl>
                                          <p:spTgt spid="5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"/>
                                        <p:tgtEl>
                                          <p:spTgt spid="5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"/>
                                        <p:tgtEl>
                                          <p:spTgt spid="5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"/>
                                        <p:tgtEl>
                                          <p:spTgt spid="5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"/>
                                        <p:tgtEl>
                                          <p:spTgt spid="5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"/>
                                        <p:tgtEl>
                                          <p:spTgt spid="5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"/>
                                        <p:tgtEl>
                                          <p:spTgt spid="5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"/>
                                        <p:tgtEl>
                                          <p:spTgt spid="5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"/>
                                        <p:tgtEl>
                                          <p:spTgt spid="5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"/>
                                        <p:tgtEl>
                                          <p:spTgt spid="5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"/>
                                        <p:tgtEl>
                                          <p:spTgt spid="5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"/>
                                        <p:tgtEl>
                                          <p:spTgt spid="5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"/>
                                        <p:tgtEl>
                                          <p:spTgt spid="5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"/>
                                        <p:tgtEl>
                                          <p:spTgt spid="5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"/>
                                        <p:tgtEl>
                                          <p:spTgt spid="5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"/>
                                        <p:tgtEl>
                                          <p:spTgt spid="5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"/>
                                        <p:tgtEl>
                                          <p:spTgt spid="5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"/>
                                        <p:tgtEl>
                                          <p:spTgt spid="5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"/>
                                        <p:tgtEl>
                                          <p:spTgt spid="5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"/>
                                        <p:tgtEl>
                                          <p:spTgt spid="5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"/>
                                        <p:tgtEl>
                                          <p:spTgt spid="5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"/>
                                        <p:tgtEl>
                                          <p:spTgt spid="5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"/>
                                        <p:tgtEl>
                                          <p:spTgt spid="5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"/>
                                        <p:tgtEl>
                                          <p:spTgt spid="5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"/>
                                        <p:tgtEl>
                                          <p:spTgt spid="5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100"/>
                                        <p:tgtEl>
                                          <p:spTgt spid="5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"/>
                                        <p:tgtEl>
                                          <p:spTgt spid="5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"/>
                                        <p:tgtEl>
                                          <p:spTgt spid="5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"/>
                                        <p:tgtEl>
                                          <p:spTgt spid="5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"/>
                                        <p:tgtEl>
                                          <p:spTgt spid="5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100"/>
                                        <p:tgtEl>
                                          <p:spTgt spid="5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"/>
                                        <p:tgtEl>
                                          <p:spTgt spid="5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"/>
                                        <p:tgtEl>
                                          <p:spTgt spid="5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"/>
                                        <p:tgtEl>
                                          <p:spTgt spid="5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100"/>
                                        <p:tgtEl>
                                          <p:spTgt spid="5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100"/>
                                        <p:tgtEl>
                                          <p:spTgt spid="5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"/>
                                        <p:tgtEl>
                                          <p:spTgt spid="5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100"/>
                                        <p:tgtEl>
                                          <p:spTgt spid="5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100"/>
                                        <p:tgtEl>
                                          <p:spTgt spid="5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100"/>
                                        <p:tgtEl>
                                          <p:spTgt spid="5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100"/>
                                        <p:tgtEl>
                                          <p:spTgt spid="5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"/>
                                        <p:tgtEl>
                                          <p:spTgt spid="5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100"/>
                                        <p:tgtEl>
                                          <p:spTgt spid="5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"/>
                                        <p:tgtEl>
                                          <p:spTgt spid="5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100"/>
                                        <p:tgtEl>
                                          <p:spTgt spid="5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100"/>
                                        <p:tgtEl>
                                          <p:spTgt spid="5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"/>
                                        <p:tgtEl>
                                          <p:spTgt spid="5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100"/>
                                        <p:tgtEl>
                                          <p:spTgt spid="5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100"/>
                                        <p:tgtEl>
                                          <p:spTgt spid="5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100"/>
                                        <p:tgtEl>
                                          <p:spTgt spid="5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100"/>
                                        <p:tgtEl>
                                          <p:spTgt spid="5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"/>
                                        <p:tgtEl>
                                          <p:spTgt spid="5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100"/>
                                        <p:tgtEl>
                                          <p:spTgt spid="5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100"/>
                                        <p:tgtEl>
                                          <p:spTgt spid="5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100"/>
                                        <p:tgtEl>
                                          <p:spTgt spid="5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100"/>
                                        <p:tgtEl>
                                          <p:spTgt spid="5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"/>
                                        <p:tgtEl>
                                          <p:spTgt spid="5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100"/>
                                        <p:tgtEl>
                                          <p:spTgt spid="5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"/>
                                        <p:tgtEl>
                                          <p:spTgt spid="5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100"/>
                                        <p:tgtEl>
                                          <p:spTgt spid="5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100"/>
                                        <p:tgtEl>
                                          <p:spTgt spid="5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"/>
                                        <p:tgtEl>
                                          <p:spTgt spid="5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100"/>
                                        <p:tgtEl>
                                          <p:spTgt spid="5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100"/>
                                        <p:tgtEl>
                                          <p:spTgt spid="5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5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100"/>
                                        <p:tgtEl>
                                          <p:spTgt spid="5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100"/>
                                        <p:tgtEl>
                                          <p:spTgt spid="5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100"/>
                                        <p:tgtEl>
                                          <p:spTgt spid="5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100"/>
                                        <p:tgtEl>
                                          <p:spTgt spid="5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1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8" dur="100"/>
                                        <p:tgtEl>
                                          <p:spTgt spid="5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100"/>
                                        <p:tgtEl>
                                          <p:spTgt spid="5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100"/>
                                        <p:tgtEl>
                                          <p:spTgt spid="5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100"/>
                                        <p:tgtEl>
                                          <p:spTgt spid="5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1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8" dur="100"/>
                                        <p:tgtEl>
                                          <p:spTgt spid="5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100"/>
                                        <p:tgtEl>
                                          <p:spTgt spid="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100"/>
                                        <p:tgtEl>
                                          <p:spTgt spid="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0" dur="100"/>
                                        <p:tgtEl>
                                          <p:spTgt spid="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4" dur="1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100"/>
                                        <p:tgtEl>
                                          <p:spTgt spid="5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100"/>
                                        <p:tgtEl>
                                          <p:spTgt spid="5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6" dur="100"/>
                                        <p:tgtEl>
                                          <p:spTgt spid="5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100"/>
                                        <p:tgtEl>
                                          <p:spTgt spid="5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100"/>
                                        <p:tgtEl>
                                          <p:spTgt spid="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8" dur="100"/>
                                        <p:tgtEl>
                                          <p:spTgt spid="5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2" dur="100"/>
                                        <p:tgtEl>
                                          <p:spTgt spid="5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100"/>
                                        <p:tgtEl>
                                          <p:spTgt spid="5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100"/>
                                        <p:tgtEl>
                                          <p:spTgt spid="5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4" dur="100"/>
                                        <p:tgtEl>
                                          <p:spTgt spid="5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8" dur="100"/>
                                        <p:tgtEl>
                                          <p:spTgt spid="5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100"/>
                                        <p:tgtEl>
                                          <p:spTgt spid="5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100"/>
                                        <p:tgtEl>
                                          <p:spTgt spid="5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100"/>
                                        <p:tgtEl>
                                          <p:spTgt spid="5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100"/>
                                        <p:tgtEl>
                                          <p:spTgt spid="5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8" dur="100"/>
                                        <p:tgtEl>
                                          <p:spTgt spid="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100"/>
                                        <p:tgtEl>
                                          <p:spTgt spid="5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6" dur="100"/>
                                        <p:tgtEl>
                                          <p:spTgt spid="5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0" dur="100"/>
                                        <p:tgtEl>
                                          <p:spTgt spid="5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4" dur="100"/>
                                        <p:tgtEl>
                                          <p:spTgt spid="5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8" dur="100"/>
                                        <p:tgtEl>
                                          <p:spTgt spid="5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2" dur="100"/>
                                        <p:tgtEl>
                                          <p:spTgt spid="5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6" dur="100"/>
                                        <p:tgtEl>
                                          <p:spTgt spid="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100"/>
                                        <p:tgtEl>
                                          <p:spTgt spid="5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4" dur="100"/>
                                        <p:tgtEl>
                                          <p:spTgt spid="5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8" dur="100"/>
                                        <p:tgtEl>
                                          <p:spTgt spid="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2" dur="100"/>
                                        <p:tgtEl>
                                          <p:spTgt spid="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6" dur="100"/>
                                        <p:tgtEl>
                                          <p:spTgt spid="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100"/>
                                        <p:tgtEl>
                                          <p:spTgt spid="5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4" dur="100"/>
                                        <p:tgtEl>
                                          <p:spTgt spid="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100"/>
                                        <p:tgtEl>
                                          <p:spTgt spid="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2" dur="100"/>
                                        <p:tgtEl>
                                          <p:spTgt spid="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6" dur="100"/>
                                        <p:tgtEl>
                                          <p:spTgt spid="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0" dur="100"/>
                                        <p:tgtEl>
                                          <p:spTgt spid="5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4" dur="100"/>
                                        <p:tgtEl>
                                          <p:spTgt spid="5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8" dur="1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2" dur="100"/>
                                        <p:tgtEl>
                                          <p:spTgt spid="5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6" dur="100"/>
                                        <p:tgtEl>
                                          <p:spTgt spid="5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0" dur="100"/>
                                        <p:tgtEl>
                                          <p:spTgt spid="5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100"/>
                                        <p:tgtEl>
                                          <p:spTgt spid="5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8" dur="100"/>
                                        <p:tgtEl>
                                          <p:spTgt spid="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2" dur="100"/>
                                        <p:tgtEl>
                                          <p:spTgt spid="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6" dur="100"/>
                                        <p:tgtEl>
                                          <p:spTgt spid="5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0" dur="1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4" dur="1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8" dur="1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2" dur="100"/>
                                        <p:tgtEl>
                                          <p:spTgt spid="5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6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6" dur="100"/>
                                        <p:tgtEl>
                                          <p:spTgt spid="5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0" dur="100"/>
                                        <p:tgtEl>
                                          <p:spTgt spid="5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4" dur="100"/>
                                        <p:tgtEl>
                                          <p:spTgt spid="5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100"/>
                                        <p:tgtEl>
                                          <p:spTgt spid="5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2" dur="100"/>
                                        <p:tgtEl>
                                          <p:spTgt spid="5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6" dur="100"/>
                                        <p:tgtEl>
                                          <p:spTgt spid="5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6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0" dur="100"/>
                                        <p:tgtEl>
                                          <p:spTgt spid="5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4" dur="100"/>
                                        <p:tgtEl>
                                          <p:spTgt spid="5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8" dur="100"/>
                                        <p:tgtEl>
                                          <p:spTgt spid="5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2" dur="100"/>
                                        <p:tgtEl>
                                          <p:spTgt spid="5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6" dur="100"/>
                                        <p:tgtEl>
                                          <p:spTgt spid="5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0" dur="100"/>
                                        <p:tgtEl>
                                          <p:spTgt spid="5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4" dur="100"/>
                                        <p:tgtEl>
                                          <p:spTgt spid="5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8" dur="100"/>
                                        <p:tgtEl>
                                          <p:spTgt spid="5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6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2" dur="100"/>
                                        <p:tgtEl>
                                          <p:spTgt spid="5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6" dur="100"/>
                                        <p:tgtEl>
                                          <p:spTgt spid="5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6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0" dur="100"/>
                                        <p:tgtEl>
                                          <p:spTgt spid="5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4" dur="100"/>
                                        <p:tgtEl>
                                          <p:spTgt spid="5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8" dur="100"/>
                                        <p:tgtEl>
                                          <p:spTgt spid="5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2" dur="100"/>
                                        <p:tgtEl>
                                          <p:spTgt spid="5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6" dur="100"/>
                                        <p:tgtEl>
                                          <p:spTgt spid="5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6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0" dur="100"/>
                                        <p:tgtEl>
                                          <p:spTgt spid="5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4" dur="100"/>
                                        <p:tgtEl>
                                          <p:spTgt spid="5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8" dur="100"/>
                                        <p:tgtEl>
                                          <p:spTgt spid="5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7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2" dur="100"/>
                                        <p:tgtEl>
                                          <p:spTgt spid="5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6" dur="100"/>
                                        <p:tgtEl>
                                          <p:spTgt spid="5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7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0" dur="1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7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4" dur="1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8" dur="100"/>
                                        <p:tgtEl>
                                          <p:spTgt spid="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2" dur="100"/>
                                        <p:tgtEl>
                                          <p:spTgt spid="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6" dur="100"/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0" dur="100"/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7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0" grpId="0" animBg="1"/>
      <p:bldP spid="51323" grpId="0" animBg="1"/>
      <p:bldP spid="51324" grpId="0" animBg="1"/>
      <p:bldP spid="51325" grpId="0" animBg="1"/>
      <p:bldP spid="51326" grpId="0" animBg="1"/>
      <p:bldP spid="51327" grpId="0" animBg="1"/>
      <p:bldP spid="51328" grpId="0" animBg="1"/>
      <p:bldP spid="51329" grpId="0" animBg="1"/>
      <p:bldP spid="51330" grpId="0" animBg="1"/>
      <p:bldP spid="51331" grpId="0" animBg="1"/>
      <p:bldP spid="51332" grpId="0" animBg="1"/>
      <p:bldP spid="51333" grpId="0" animBg="1"/>
      <p:bldP spid="51334" grpId="0" animBg="1"/>
      <p:bldP spid="51335" grpId="0" animBg="1"/>
      <p:bldP spid="51336" grpId="0" animBg="1"/>
      <p:bldP spid="51337" grpId="0" animBg="1"/>
      <p:bldP spid="51338" grpId="0" animBg="1"/>
      <p:bldP spid="51339" grpId="0" animBg="1"/>
      <p:bldP spid="51340" grpId="0" animBg="1"/>
      <p:bldP spid="51341" grpId="0" animBg="1"/>
      <p:bldP spid="51342" grpId="0" animBg="1"/>
      <p:bldP spid="51343" grpId="0" animBg="1"/>
      <p:bldP spid="51344" grpId="0" animBg="1"/>
      <p:bldP spid="51345" grpId="0" animBg="1"/>
      <p:bldP spid="51346" grpId="0" animBg="1"/>
      <p:bldP spid="51347" grpId="0" animBg="1"/>
      <p:bldP spid="51348" grpId="0" animBg="1"/>
      <p:bldP spid="51349" grpId="0" animBg="1"/>
      <p:bldP spid="51350" grpId="0" animBg="1"/>
      <p:bldP spid="51351" grpId="0" animBg="1"/>
      <p:bldP spid="51352" grpId="0" animBg="1"/>
      <p:bldP spid="51353" grpId="0" animBg="1"/>
      <p:bldP spid="51354" grpId="0" animBg="1"/>
      <p:bldP spid="51355" grpId="0" animBg="1"/>
      <p:bldP spid="51356" grpId="0" animBg="1"/>
      <p:bldP spid="51357" grpId="0" animBg="1"/>
      <p:bldP spid="51358" grpId="0" animBg="1"/>
      <p:bldP spid="51359" grpId="0" animBg="1"/>
      <p:bldP spid="51360" grpId="0" animBg="1"/>
      <p:bldP spid="51361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 animBg="1"/>
      <p:bldP spid="51374" grpId="0" animBg="1"/>
      <p:bldP spid="51375" grpId="0" animBg="1"/>
      <p:bldP spid="51376" grpId="0" animBg="1"/>
      <p:bldP spid="51377" grpId="0" animBg="1"/>
      <p:bldP spid="51378" grpId="0" animBg="1"/>
      <p:bldP spid="51379" grpId="0" animBg="1"/>
      <p:bldP spid="51380" grpId="0" animBg="1"/>
      <p:bldP spid="51381" grpId="0" animBg="1"/>
      <p:bldP spid="51382" grpId="0" animBg="1"/>
      <p:bldP spid="51383" grpId="0" animBg="1"/>
      <p:bldP spid="51384" grpId="0" animBg="1"/>
      <p:bldP spid="51385" grpId="0" animBg="1"/>
      <p:bldP spid="51386" grpId="0" animBg="1"/>
      <p:bldP spid="51387" grpId="0" animBg="1"/>
      <p:bldP spid="51388" grpId="0" animBg="1"/>
      <p:bldP spid="51389" grpId="0" animBg="1"/>
      <p:bldP spid="51390" grpId="0" animBg="1"/>
      <p:bldP spid="51391" grpId="0" animBg="1"/>
      <p:bldP spid="51392" grpId="0" animBg="1"/>
      <p:bldP spid="51393" grpId="0" animBg="1"/>
      <p:bldP spid="51394" grpId="0" animBg="1"/>
      <p:bldP spid="51395" grpId="0" animBg="1"/>
      <p:bldP spid="51396" grpId="0" animBg="1"/>
      <p:bldP spid="51397" grpId="0" animBg="1"/>
      <p:bldP spid="51398" grpId="0" animBg="1"/>
      <p:bldP spid="51399" grpId="0" animBg="1"/>
      <p:bldP spid="51400" grpId="0" animBg="1"/>
      <p:bldP spid="51401" grpId="0" animBg="1"/>
      <p:bldP spid="51402" grpId="0" animBg="1"/>
      <p:bldP spid="51403" grpId="0" animBg="1"/>
      <p:bldP spid="51404" grpId="0" animBg="1"/>
      <p:bldP spid="51405" grpId="0" animBg="1"/>
      <p:bldP spid="51406" grpId="0" animBg="1"/>
      <p:bldP spid="51407" grpId="0" animBg="1"/>
      <p:bldP spid="51408" grpId="0" animBg="1"/>
      <p:bldP spid="51409" grpId="0" animBg="1"/>
      <p:bldP spid="51410" grpId="0" animBg="1"/>
      <p:bldP spid="51411" grpId="0" animBg="1"/>
      <p:bldP spid="51412" grpId="0" animBg="1"/>
      <p:bldP spid="51413" grpId="0" animBg="1"/>
      <p:bldP spid="51414" grpId="0" animBg="1"/>
      <p:bldP spid="51415" grpId="0" animBg="1"/>
      <p:bldP spid="51416" grpId="0" animBg="1"/>
      <p:bldP spid="51417" grpId="0" animBg="1"/>
      <p:bldP spid="51418" grpId="0" animBg="1"/>
      <p:bldP spid="51419" grpId="0" animBg="1"/>
      <p:bldP spid="51420" grpId="0" animBg="1"/>
      <p:bldP spid="51421" grpId="0" animBg="1"/>
      <p:bldP spid="51422" grpId="0" animBg="1"/>
      <p:bldP spid="51423" grpId="0" animBg="1"/>
      <p:bldP spid="51424" grpId="0" animBg="1"/>
      <p:bldP spid="51425" grpId="0" animBg="1"/>
      <p:bldP spid="51426" grpId="0" animBg="1"/>
      <p:bldP spid="51427" grpId="0" animBg="1"/>
      <p:bldP spid="51428" grpId="0" animBg="1"/>
      <p:bldP spid="51429" grpId="0" animBg="1"/>
      <p:bldP spid="51430" grpId="0" animBg="1"/>
      <p:bldP spid="51431" grpId="0" animBg="1"/>
      <p:bldP spid="51432" grpId="0" animBg="1"/>
      <p:bldP spid="51433" grpId="0" animBg="1"/>
      <p:bldP spid="51434" grpId="0" animBg="1"/>
      <p:bldP spid="51435" grpId="0" animBg="1"/>
      <p:bldP spid="51436" grpId="0" animBg="1"/>
      <p:bldP spid="51437" grpId="0" animBg="1"/>
      <p:bldP spid="51438" grpId="0" animBg="1"/>
      <p:bldP spid="51439" grpId="0" animBg="1"/>
      <p:bldP spid="51440" grpId="0" animBg="1"/>
      <p:bldP spid="51441" grpId="0" animBg="1"/>
      <p:bldP spid="51442" grpId="0" animBg="1"/>
      <p:bldP spid="51443" grpId="0" animBg="1"/>
      <p:bldP spid="51444" grpId="0" animBg="1"/>
      <p:bldP spid="51445" grpId="0" animBg="1"/>
      <p:bldP spid="51446" grpId="0" animBg="1"/>
      <p:bldP spid="51447" grpId="0" animBg="1"/>
      <p:bldP spid="51448" grpId="0" animBg="1"/>
      <p:bldP spid="51449" grpId="0" animBg="1"/>
      <p:bldP spid="51450" grpId="0" animBg="1"/>
      <p:bldP spid="51451" grpId="0" animBg="1"/>
      <p:bldP spid="51452" grpId="0" animBg="1"/>
      <p:bldP spid="51453" grpId="0" animBg="1"/>
      <p:bldP spid="51454" grpId="0" animBg="1"/>
      <p:bldP spid="51455" grpId="0" animBg="1"/>
      <p:bldP spid="51456" grpId="0" animBg="1"/>
      <p:bldP spid="51457" grpId="0" animBg="1"/>
      <p:bldP spid="51458" grpId="0" animBg="1"/>
      <p:bldP spid="51459" grpId="0" animBg="1"/>
      <p:bldP spid="51460" grpId="0" animBg="1"/>
      <p:bldP spid="51461" grpId="0" animBg="1"/>
      <p:bldP spid="51462" grpId="0" animBg="1"/>
      <p:bldP spid="51463" grpId="0" animBg="1"/>
      <p:bldP spid="51464" grpId="0" animBg="1"/>
      <p:bldP spid="51465" grpId="0" animBg="1"/>
      <p:bldP spid="51466" grpId="0" animBg="1"/>
      <p:bldP spid="51467" grpId="0" animBg="1"/>
      <p:bldP spid="51468" grpId="0" animBg="1"/>
      <p:bldP spid="51469" grpId="0" animBg="1"/>
      <p:bldP spid="51470" grpId="0" animBg="1"/>
      <p:bldP spid="51471" grpId="0" animBg="1"/>
      <p:bldP spid="51472" grpId="0" animBg="1"/>
      <p:bldP spid="51473" grpId="0" animBg="1"/>
      <p:bldP spid="51474" grpId="0" animBg="1"/>
      <p:bldP spid="51475" grpId="0" animBg="1"/>
      <p:bldP spid="51476" grpId="0" animBg="1"/>
      <p:bldP spid="51477" grpId="0" animBg="1"/>
      <p:bldP spid="51478" grpId="0" animBg="1"/>
      <p:bldP spid="51479" grpId="0" animBg="1"/>
      <p:bldP spid="51480" grpId="0" animBg="1"/>
      <p:bldP spid="51481" grpId="0" animBg="1"/>
      <p:bldP spid="51482" grpId="0" animBg="1"/>
      <p:bldP spid="51483" grpId="0" animBg="1"/>
      <p:bldP spid="51484" grpId="0" animBg="1"/>
      <p:bldP spid="51485" grpId="0" animBg="1"/>
      <p:bldP spid="51486" grpId="0" animBg="1"/>
      <p:bldP spid="51487" grpId="0" animBg="1"/>
      <p:bldP spid="51488" grpId="0" animBg="1"/>
      <p:bldP spid="51489" grpId="0" animBg="1"/>
      <p:bldP spid="51490" grpId="0" animBg="1"/>
      <p:bldP spid="51491" grpId="0" animBg="1"/>
      <p:bldP spid="51492" grpId="0" animBg="1"/>
      <p:bldP spid="51493" grpId="0" animBg="1"/>
      <p:bldP spid="51494" grpId="0" animBg="1"/>
      <p:bldP spid="51495" grpId="0" animBg="1"/>
      <p:bldP spid="51496" grpId="0" animBg="1"/>
      <p:bldP spid="51497" grpId="0" animBg="1"/>
      <p:bldP spid="51498" grpId="0" animBg="1"/>
      <p:bldP spid="53315" grpId="0" animBg="1"/>
      <p:bldP spid="53316" grpId="0" animBg="1"/>
      <p:bldP spid="53317" grpId="0" animBg="1"/>
      <p:bldP spid="53318" grpId="0" animBg="1"/>
      <p:bldP spid="53319" grpId="0" animBg="1"/>
      <p:bldP spid="533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9217" r="4167" b="12404"/>
          <a:stretch>
            <a:fillRect/>
          </a:stretch>
        </p:blipFill>
        <p:spPr bwMode="auto">
          <a:xfrm>
            <a:off x="0" y="152400"/>
            <a:ext cx="9144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530" name="Oval 186"/>
          <p:cNvSpPr>
            <a:spLocks noChangeArrowheads="1"/>
          </p:cNvSpPr>
          <p:nvPr/>
        </p:nvSpPr>
        <p:spPr bwMode="auto">
          <a:xfrm>
            <a:off x="3270250" y="2657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0" name="Group 3007"/>
          <p:cNvGrpSpPr>
            <a:grpSpLocks/>
          </p:cNvGrpSpPr>
          <p:nvPr/>
        </p:nvGrpSpPr>
        <p:grpSpPr bwMode="auto">
          <a:xfrm>
            <a:off x="1876425" y="685800"/>
            <a:ext cx="6513513" cy="989013"/>
            <a:chOff x="1182" y="432"/>
            <a:chExt cx="4103" cy="623"/>
          </a:xfrm>
        </p:grpSpPr>
        <p:sp>
          <p:nvSpPr>
            <p:cNvPr id="31427" name="Oval 3"/>
            <p:cNvSpPr>
              <a:spLocks noChangeArrowheads="1"/>
            </p:cNvSpPr>
            <p:nvPr/>
          </p:nvSpPr>
          <p:spPr bwMode="auto">
            <a:xfrm>
              <a:off x="1182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8" name="Oval 4"/>
            <p:cNvSpPr>
              <a:spLocks noChangeArrowheads="1"/>
            </p:cNvSpPr>
            <p:nvPr/>
          </p:nvSpPr>
          <p:spPr bwMode="auto">
            <a:xfrm>
              <a:off x="119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9" name="Oval 5"/>
            <p:cNvSpPr>
              <a:spLocks noChangeArrowheads="1"/>
            </p:cNvSpPr>
            <p:nvPr/>
          </p:nvSpPr>
          <p:spPr bwMode="auto">
            <a:xfrm>
              <a:off x="1199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0" name="Oval 6"/>
            <p:cNvSpPr>
              <a:spLocks noChangeArrowheads="1"/>
            </p:cNvSpPr>
            <p:nvPr/>
          </p:nvSpPr>
          <p:spPr bwMode="auto">
            <a:xfrm>
              <a:off x="1206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1" name="Oval 7"/>
            <p:cNvSpPr>
              <a:spLocks noChangeArrowheads="1"/>
            </p:cNvSpPr>
            <p:nvPr/>
          </p:nvSpPr>
          <p:spPr bwMode="auto">
            <a:xfrm>
              <a:off x="1214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2" name="Oval 8"/>
            <p:cNvSpPr>
              <a:spLocks noChangeArrowheads="1"/>
            </p:cNvSpPr>
            <p:nvPr/>
          </p:nvSpPr>
          <p:spPr bwMode="auto">
            <a:xfrm>
              <a:off x="1218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3" name="Oval 9"/>
            <p:cNvSpPr>
              <a:spLocks noChangeArrowheads="1"/>
            </p:cNvSpPr>
            <p:nvPr/>
          </p:nvSpPr>
          <p:spPr bwMode="auto">
            <a:xfrm>
              <a:off x="122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4" name="Oval 10"/>
            <p:cNvSpPr>
              <a:spLocks noChangeArrowheads="1"/>
            </p:cNvSpPr>
            <p:nvPr/>
          </p:nvSpPr>
          <p:spPr bwMode="auto">
            <a:xfrm>
              <a:off x="122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5" name="Oval 11"/>
            <p:cNvSpPr>
              <a:spLocks noChangeArrowheads="1"/>
            </p:cNvSpPr>
            <p:nvPr/>
          </p:nvSpPr>
          <p:spPr bwMode="auto">
            <a:xfrm>
              <a:off x="1222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6" name="Oval 12"/>
            <p:cNvSpPr>
              <a:spLocks noChangeArrowheads="1"/>
            </p:cNvSpPr>
            <p:nvPr/>
          </p:nvSpPr>
          <p:spPr bwMode="auto">
            <a:xfrm>
              <a:off x="1225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" name="Oval 13"/>
            <p:cNvSpPr>
              <a:spLocks noChangeArrowheads="1"/>
            </p:cNvSpPr>
            <p:nvPr/>
          </p:nvSpPr>
          <p:spPr bwMode="auto">
            <a:xfrm>
              <a:off x="122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" name="Oval 14"/>
            <p:cNvSpPr>
              <a:spLocks noChangeArrowheads="1"/>
            </p:cNvSpPr>
            <p:nvPr/>
          </p:nvSpPr>
          <p:spPr bwMode="auto">
            <a:xfrm>
              <a:off x="1225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9" name="Oval 15"/>
            <p:cNvSpPr>
              <a:spLocks noChangeArrowheads="1"/>
            </p:cNvSpPr>
            <p:nvPr/>
          </p:nvSpPr>
          <p:spPr bwMode="auto">
            <a:xfrm>
              <a:off x="1223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" name="Oval 16"/>
            <p:cNvSpPr>
              <a:spLocks noChangeArrowheads="1"/>
            </p:cNvSpPr>
            <p:nvPr/>
          </p:nvSpPr>
          <p:spPr bwMode="auto">
            <a:xfrm>
              <a:off x="1224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1" name="Oval 17"/>
            <p:cNvSpPr>
              <a:spLocks noChangeArrowheads="1"/>
            </p:cNvSpPr>
            <p:nvPr/>
          </p:nvSpPr>
          <p:spPr bwMode="auto">
            <a:xfrm>
              <a:off x="1223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2" name="Oval 18"/>
            <p:cNvSpPr>
              <a:spLocks noChangeArrowheads="1"/>
            </p:cNvSpPr>
            <p:nvPr/>
          </p:nvSpPr>
          <p:spPr bwMode="auto">
            <a:xfrm>
              <a:off x="1223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3" name="Oval 19"/>
            <p:cNvSpPr>
              <a:spLocks noChangeArrowheads="1"/>
            </p:cNvSpPr>
            <p:nvPr/>
          </p:nvSpPr>
          <p:spPr bwMode="auto">
            <a:xfrm>
              <a:off x="1225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4" name="Oval 20"/>
            <p:cNvSpPr>
              <a:spLocks noChangeArrowheads="1"/>
            </p:cNvSpPr>
            <p:nvPr/>
          </p:nvSpPr>
          <p:spPr bwMode="auto">
            <a:xfrm>
              <a:off x="1225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5" name="Oval 21"/>
            <p:cNvSpPr>
              <a:spLocks noChangeArrowheads="1"/>
            </p:cNvSpPr>
            <p:nvPr/>
          </p:nvSpPr>
          <p:spPr bwMode="auto">
            <a:xfrm>
              <a:off x="1225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6" name="Oval 22"/>
            <p:cNvSpPr>
              <a:spLocks noChangeArrowheads="1"/>
            </p:cNvSpPr>
            <p:nvPr/>
          </p:nvSpPr>
          <p:spPr bwMode="auto">
            <a:xfrm>
              <a:off x="1230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7" name="Oval 23"/>
            <p:cNvSpPr>
              <a:spLocks noChangeArrowheads="1"/>
            </p:cNvSpPr>
            <p:nvPr/>
          </p:nvSpPr>
          <p:spPr bwMode="auto">
            <a:xfrm>
              <a:off x="123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8" name="Oval 24"/>
            <p:cNvSpPr>
              <a:spLocks noChangeArrowheads="1"/>
            </p:cNvSpPr>
            <p:nvPr/>
          </p:nvSpPr>
          <p:spPr bwMode="auto">
            <a:xfrm>
              <a:off x="1243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9" name="Oval 25"/>
            <p:cNvSpPr>
              <a:spLocks noChangeArrowheads="1"/>
            </p:cNvSpPr>
            <p:nvPr/>
          </p:nvSpPr>
          <p:spPr bwMode="auto">
            <a:xfrm>
              <a:off x="125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0" name="Oval 26"/>
            <p:cNvSpPr>
              <a:spLocks noChangeArrowheads="1"/>
            </p:cNvSpPr>
            <p:nvPr/>
          </p:nvSpPr>
          <p:spPr bwMode="auto">
            <a:xfrm>
              <a:off x="1273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1" name="Oval 27"/>
            <p:cNvSpPr>
              <a:spLocks noChangeArrowheads="1"/>
            </p:cNvSpPr>
            <p:nvPr/>
          </p:nvSpPr>
          <p:spPr bwMode="auto">
            <a:xfrm>
              <a:off x="1285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2" name="Oval 28"/>
            <p:cNvSpPr>
              <a:spLocks noChangeArrowheads="1"/>
            </p:cNvSpPr>
            <p:nvPr/>
          </p:nvSpPr>
          <p:spPr bwMode="auto">
            <a:xfrm>
              <a:off x="1296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3" name="Oval 29"/>
            <p:cNvSpPr>
              <a:spLocks noChangeArrowheads="1"/>
            </p:cNvSpPr>
            <p:nvPr/>
          </p:nvSpPr>
          <p:spPr bwMode="auto">
            <a:xfrm>
              <a:off x="1306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4" name="Oval 30"/>
            <p:cNvSpPr>
              <a:spLocks noChangeArrowheads="1"/>
            </p:cNvSpPr>
            <p:nvPr/>
          </p:nvSpPr>
          <p:spPr bwMode="auto">
            <a:xfrm>
              <a:off x="1313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5" name="Oval 31"/>
            <p:cNvSpPr>
              <a:spLocks noChangeArrowheads="1"/>
            </p:cNvSpPr>
            <p:nvPr/>
          </p:nvSpPr>
          <p:spPr bwMode="auto">
            <a:xfrm>
              <a:off x="1319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6" name="Oval 32"/>
            <p:cNvSpPr>
              <a:spLocks noChangeArrowheads="1"/>
            </p:cNvSpPr>
            <p:nvPr/>
          </p:nvSpPr>
          <p:spPr bwMode="auto">
            <a:xfrm>
              <a:off x="1325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7" name="Oval 33"/>
            <p:cNvSpPr>
              <a:spLocks noChangeArrowheads="1"/>
            </p:cNvSpPr>
            <p:nvPr/>
          </p:nvSpPr>
          <p:spPr bwMode="auto">
            <a:xfrm>
              <a:off x="1331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8" name="Oval 34"/>
            <p:cNvSpPr>
              <a:spLocks noChangeArrowheads="1"/>
            </p:cNvSpPr>
            <p:nvPr/>
          </p:nvSpPr>
          <p:spPr bwMode="auto">
            <a:xfrm>
              <a:off x="1337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9" name="Oval 35"/>
            <p:cNvSpPr>
              <a:spLocks noChangeArrowheads="1"/>
            </p:cNvSpPr>
            <p:nvPr/>
          </p:nvSpPr>
          <p:spPr bwMode="auto">
            <a:xfrm>
              <a:off x="1344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0" name="Oval 36"/>
            <p:cNvSpPr>
              <a:spLocks noChangeArrowheads="1"/>
            </p:cNvSpPr>
            <p:nvPr/>
          </p:nvSpPr>
          <p:spPr bwMode="auto">
            <a:xfrm>
              <a:off x="1348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1" name="Oval 37"/>
            <p:cNvSpPr>
              <a:spLocks noChangeArrowheads="1"/>
            </p:cNvSpPr>
            <p:nvPr/>
          </p:nvSpPr>
          <p:spPr bwMode="auto">
            <a:xfrm>
              <a:off x="1350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2" name="Oval 38"/>
            <p:cNvSpPr>
              <a:spLocks noChangeArrowheads="1"/>
            </p:cNvSpPr>
            <p:nvPr/>
          </p:nvSpPr>
          <p:spPr bwMode="auto">
            <a:xfrm>
              <a:off x="1352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3" name="Oval 39"/>
            <p:cNvSpPr>
              <a:spLocks noChangeArrowheads="1"/>
            </p:cNvSpPr>
            <p:nvPr/>
          </p:nvSpPr>
          <p:spPr bwMode="auto">
            <a:xfrm>
              <a:off x="1350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4" name="Oval 40"/>
            <p:cNvSpPr>
              <a:spLocks noChangeArrowheads="1"/>
            </p:cNvSpPr>
            <p:nvPr/>
          </p:nvSpPr>
          <p:spPr bwMode="auto">
            <a:xfrm>
              <a:off x="135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5" name="Oval 41"/>
            <p:cNvSpPr>
              <a:spLocks noChangeArrowheads="1"/>
            </p:cNvSpPr>
            <p:nvPr/>
          </p:nvSpPr>
          <p:spPr bwMode="auto">
            <a:xfrm>
              <a:off x="135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6" name="Oval 42"/>
            <p:cNvSpPr>
              <a:spLocks noChangeArrowheads="1"/>
            </p:cNvSpPr>
            <p:nvPr/>
          </p:nvSpPr>
          <p:spPr bwMode="auto">
            <a:xfrm>
              <a:off x="1352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7" name="Oval 43"/>
            <p:cNvSpPr>
              <a:spLocks noChangeArrowheads="1"/>
            </p:cNvSpPr>
            <p:nvPr/>
          </p:nvSpPr>
          <p:spPr bwMode="auto">
            <a:xfrm>
              <a:off x="1353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8" name="Oval 44"/>
            <p:cNvSpPr>
              <a:spLocks noChangeArrowheads="1"/>
            </p:cNvSpPr>
            <p:nvPr/>
          </p:nvSpPr>
          <p:spPr bwMode="auto">
            <a:xfrm>
              <a:off x="1351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9" name="Oval 45"/>
            <p:cNvSpPr>
              <a:spLocks noChangeArrowheads="1"/>
            </p:cNvSpPr>
            <p:nvPr/>
          </p:nvSpPr>
          <p:spPr bwMode="auto">
            <a:xfrm>
              <a:off x="1352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0" name="Oval 46"/>
            <p:cNvSpPr>
              <a:spLocks noChangeArrowheads="1"/>
            </p:cNvSpPr>
            <p:nvPr/>
          </p:nvSpPr>
          <p:spPr bwMode="auto">
            <a:xfrm>
              <a:off x="1353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1" name="Oval 47"/>
            <p:cNvSpPr>
              <a:spLocks noChangeArrowheads="1"/>
            </p:cNvSpPr>
            <p:nvPr/>
          </p:nvSpPr>
          <p:spPr bwMode="auto">
            <a:xfrm>
              <a:off x="1352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2" name="Oval 48"/>
            <p:cNvSpPr>
              <a:spLocks noChangeArrowheads="1"/>
            </p:cNvSpPr>
            <p:nvPr/>
          </p:nvSpPr>
          <p:spPr bwMode="auto">
            <a:xfrm>
              <a:off x="135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3" name="Oval 49"/>
            <p:cNvSpPr>
              <a:spLocks noChangeArrowheads="1"/>
            </p:cNvSpPr>
            <p:nvPr/>
          </p:nvSpPr>
          <p:spPr bwMode="auto">
            <a:xfrm>
              <a:off x="1352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4" name="Oval 50"/>
            <p:cNvSpPr>
              <a:spLocks noChangeArrowheads="1"/>
            </p:cNvSpPr>
            <p:nvPr/>
          </p:nvSpPr>
          <p:spPr bwMode="auto">
            <a:xfrm>
              <a:off x="1350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5" name="Oval 51"/>
            <p:cNvSpPr>
              <a:spLocks noChangeArrowheads="1"/>
            </p:cNvSpPr>
            <p:nvPr/>
          </p:nvSpPr>
          <p:spPr bwMode="auto">
            <a:xfrm>
              <a:off x="1352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6" name="Oval 52"/>
            <p:cNvSpPr>
              <a:spLocks noChangeArrowheads="1"/>
            </p:cNvSpPr>
            <p:nvPr/>
          </p:nvSpPr>
          <p:spPr bwMode="auto">
            <a:xfrm>
              <a:off x="135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7" name="Oval 53"/>
            <p:cNvSpPr>
              <a:spLocks noChangeArrowheads="1"/>
            </p:cNvSpPr>
            <p:nvPr/>
          </p:nvSpPr>
          <p:spPr bwMode="auto">
            <a:xfrm>
              <a:off x="1358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8" name="Oval 54"/>
            <p:cNvSpPr>
              <a:spLocks noChangeArrowheads="1"/>
            </p:cNvSpPr>
            <p:nvPr/>
          </p:nvSpPr>
          <p:spPr bwMode="auto">
            <a:xfrm>
              <a:off x="136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9" name="Oval 55"/>
            <p:cNvSpPr>
              <a:spLocks noChangeArrowheads="1"/>
            </p:cNvSpPr>
            <p:nvPr/>
          </p:nvSpPr>
          <p:spPr bwMode="auto">
            <a:xfrm>
              <a:off x="1377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0" name="Oval 56"/>
            <p:cNvSpPr>
              <a:spLocks noChangeArrowheads="1"/>
            </p:cNvSpPr>
            <p:nvPr/>
          </p:nvSpPr>
          <p:spPr bwMode="auto">
            <a:xfrm>
              <a:off x="139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1" name="Oval 57"/>
            <p:cNvSpPr>
              <a:spLocks noChangeArrowheads="1"/>
            </p:cNvSpPr>
            <p:nvPr/>
          </p:nvSpPr>
          <p:spPr bwMode="auto">
            <a:xfrm>
              <a:off x="1408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2" name="Oval 58"/>
            <p:cNvSpPr>
              <a:spLocks noChangeArrowheads="1"/>
            </p:cNvSpPr>
            <p:nvPr/>
          </p:nvSpPr>
          <p:spPr bwMode="auto">
            <a:xfrm>
              <a:off x="141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3" name="Oval 59"/>
            <p:cNvSpPr>
              <a:spLocks noChangeArrowheads="1"/>
            </p:cNvSpPr>
            <p:nvPr/>
          </p:nvSpPr>
          <p:spPr bwMode="auto">
            <a:xfrm>
              <a:off x="1425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4" name="Oval 60"/>
            <p:cNvSpPr>
              <a:spLocks noChangeArrowheads="1"/>
            </p:cNvSpPr>
            <p:nvPr/>
          </p:nvSpPr>
          <p:spPr bwMode="auto">
            <a:xfrm>
              <a:off x="143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5" name="Oval 61"/>
            <p:cNvSpPr>
              <a:spLocks noChangeArrowheads="1"/>
            </p:cNvSpPr>
            <p:nvPr/>
          </p:nvSpPr>
          <p:spPr bwMode="auto">
            <a:xfrm>
              <a:off x="1439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6" name="Oval 62"/>
            <p:cNvSpPr>
              <a:spLocks noChangeArrowheads="1"/>
            </p:cNvSpPr>
            <p:nvPr/>
          </p:nvSpPr>
          <p:spPr bwMode="auto">
            <a:xfrm>
              <a:off x="1444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7" name="Oval 63"/>
            <p:cNvSpPr>
              <a:spLocks noChangeArrowheads="1"/>
            </p:cNvSpPr>
            <p:nvPr/>
          </p:nvSpPr>
          <p:spPr bwMode="auto">
            <a:xfrm>
              <a:off x="1445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8" name="Oval 64"/>
            <p:cNvSpPr>
              <a:spLocks noChangeArrowheads="1"/>
            </p:cNvSpPr>
            <p:nvPr/>
          </p:nvSpPr>
          <p:spPr bwMode="auto">
            <a:xfrm>
              <a:off x="156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9" name="Oval 65"/>
            <p:cNvSpPr>
              <a:spLocks noChangeArrowheads="1"/>
            </p:cNvSpPr>
            <p:nvPr/>
          </p:nvSpPr>
          <p:spPr bwMode="auto">
            <a:xfrm>
              <a:off x="1548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0" name="Oval 66"/>
            <p:cNvSpPr>
              <a:spLocks noChangeArrowheads="1"/>
            </p:cNvSpPr>
            <p:nvPr/>
          </p:nvSpPr>
          <p:spPr bwMode="auto">
            <a:xfrm>
              <a:off x="153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1" name="Oval 67"/>
            <p:cNvSpPr>
              <a:spLocks noChangeArrowheads="1"/>
            </p:cNvSpPr>
            <p:nvPr/>
          </p:nvSpPr>
          <p:spPr bwMode="auto">
            <a:xfrm>
              <a:off x="1522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2" name="Oval 68"/>
            <p:cNvSpPr>
              <a:spLocks noChangeArrowheads="1"/>
            </p:cNvSpPr>
            <p:nvPr/>
          </p:nvSpPr>
          <p:spPr bwMode="auto">
            <a:xfrm>
              <a:off x="1509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3" name="Oval 69"/>
            <p:cNvSpPr>
              <a:spLocks noChangeArrowheads="1"/>
            </p:cNvSpPr>
            <p:nvPr/>
          </p:nvSpPr>
          <p:spPr bwMode="auto">
            <a:xfrm>
              <a:off x="149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4" name="Oval 70"/>
            <p:cNvSpPr>
              <a:spLocks noChangeArrowheads="1"/>
            </p:cNvSpPr>
            <p:nvPr/>
          </p:nvSpPr>
          <p:spPr bwMode="auto">
            <a:xfrm>
              <a:off x="148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5" name="Oval 71"/>
            <p:cNvSpPr>
              <a:spLocks noChangeArrowheads="1"/>
            </p:cNvSpPr>
            <p:nvPr/>
          </p:nvSpPr>
          <p:spPr bwMode="auto">
            <a:xfrm>
              <a:off x="1472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6" name="Oval 72"/>
            <p:cNvSpPr>
              <a:spLocks noChangeArrowheads="1"/>
            </p:cNvSpPr>
            <p:nvPr/>
          </p:nvSpPr>
          <p:spPr bwMode="auto">
            <a:xfrm>
              <a:off x="1463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7" name="Oval 73"/>
            <p:cNvSpPr>
              <a:spLocks noChangeArrowheads="1"/>
            </p:cNvSpPr>
            <p:nvPr/>
          </p:nvSpPr>
          <p:spPr bwMode="auto">
            <a:xfrm>
              <a:off x="1457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8" name="Oval 74"/>
            <p:cNvSpPr>
              <a:spLocks noChangeArrowheads="1"/>
            </p:cNvSpPr>
            <p:nvPr/>
          </p:nvSpPr>
          <p:spPr bwMode="auto">
            <a:xfrm>
              <a:off x="1451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9" name="Oval 75"/>
            <p:cNvSpPr>
              <a:spLocks noChangeArrowheads="1"/>
            </p:cNvSpPr>
            <p:nvPr/>
          </p:nvSpPr>
          <p:spPr bwMode="auto">
            <a:xfrm>
              <a:off x="145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0" name="Oval 76"/>
            <p:cNvSpPr>
              <a:spLocks noChangeArrowheads="1"/>
            </p:cNvSpPr>
            <p:nvPr/>
          </p:nvSpPr>
          <p:spPr bwMode="auto">
            <a:xfrm>
              <a:off x="1451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1" name="Oval 77"/>
            <p:cNvSpPr>
              <a:spLocks noChangeArrowheads="1"/>
            </p:cNvSpPr>
            <p:nvPr/>
          </p:nvSpPr>
          <p:spPr bwMode="auto">
            <a:xfrm>
              <a:off x="1454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2" name="Oval 78"/>
            <p:cNvSpPr>
              <a:spLocks noChangeArrowheads="1"/>
            </p:cNvSpPr>
            <p:nvPr/>
          </p:nvSpPr>
          <p:spPr bwMode="auto">
            <a:xfrm>
              <a:off x="145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3" name="Oval 79"/>
            <p:cNvSpPr>
              <a:spLocks noChangeArrowheads="1"/>
            </p:cNvSpPr>
            <p:nvPr/>
          </p:nvSpPr>
          <p:spPr bwMode="auto">
            <a:xfrm>
              <a:off x="1461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4" name="Oval 80"/>
            <p:cNvSpPr>
              <a:spLocks noChangeArrowheads="1"/>
            </p:cNvSpPr>
            <p:nvPr/>
          </p:nvSpPr>
          <p:spPr bwMode="auto">
            <a:xfrm>
              <a:off x="1469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5" name="Oval 81"/>
            <p:cNvSpPr>
              <a:spLocks noChangeArrowheads="1"/>
            </p:cNvSpPr>
            <p:nvPr/>
          </p:nvSpPr>
          <p:spPr bwMode="auto">
            <a:xfrm>
              <a:off x="147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6" name="Oval 82"/>
            <p:cNvSpPr>
              <a:spLocks noChangeArrowheads="1"/>
            </p:cNvSpPr>
            <p:nvPr/>
          </p:nvSpPr>
          <p:spPr bwMode="auto">
            <a:xfrm>
              <a:off x="1490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7" name="Oval 83"/>
            <p:cNvSpPr>
              <a:spLocks noChangeArrowheads="1"/>
            </p:cNvSpPr>
            <p:nvPr/>
          </p:nvSpPr>
          <p:spPr bwMode="auto">
            <a:xfrm>
              <a:off x="1502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8" name="Oval 84"/>
            <p:cNvSpPr>
              <a:spLocks noChangeArrowheads="1"/>
            </p:cNvSpPr>
            <p:nvPr/>
          </p:nvSpPr>
          <p:spPr bwMode="auto">
            <a:xfrm>
              <a:off x="1516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9" name="Oval 85"/>
            <p:cNvSpPr>
              <a:spLocks noChangeArrowheads="1"/>
            </p:cNvSpPr>
            <p:nvPr/>
          </p:nvSpPr>
          <p:spPr bwMode="auto">
            <a:xfrm>
              <a:off x="153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0" name="Oval 86"/>
            <p:cNvSpPr>
              <a:spLocks noChangeArrowheads="1"/>
            </p:cNvSpPr>
            <p:nvPr/>
          </p:nvSpPr>
          <p:spPr bwMode="auto">
            <a:xfrm>
              <a:off x="1549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1" name="Oval 87"/>
            <p:cNvSpPr>
              <a:spLocks noChangeArrowheads="1"/>
            </p:cNvSpPr>
            <p:nvPr/>
          </p:nvSpPr>
          <p:spPr bwMode="auto">
            <a:xfrm>
              <a:off x="1561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2" name="Oval 88"/>
            <p:cNvSpPr>
              <a:spLocks noChangeArrowheads="1"/>
            </p:cNvSpPr>
            <p:nvPr/>
          </p:nvSpPr>
          <p:spPr bwMode="auto">
            <a:xfrm>
              <a:off x="1571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3" name="Oval 89"/>
            <p:cNvSpPr>
              <a:spLocks noChangeArrowheads="1"/>
            </p:cNvSpPr>
            <p:nvPr/>
          </p:nvSpPr>
          <p:spPr bwMode="auto">
            <a:xfrm>
              <a:off x="1578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4" name="Oval 90"/>
            <p:cNvSpPr>
              <a:spLocks noChangeArrowheads="1"/>
            </p:cNvSpPr>
            <p:nvPr/>
          </p:nvSpPr>
          <p:spPr bwMode="auto">
            <a:xfrm>
              <a:off x="1584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5" name="Oval 91"/>
            <p:cNvSpPr>
              <a:spLocks noChangeArrowheads="1"/>
            </p:cNvSpPr>
            <p:nvPr/>
          </p:nvSpPr>
          <p:spPr bwMode="auto">
            <a:xfrm>
              <a:off x="1373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6" name="Oval 92"/>
            <p:cNvSpPr>
              <a:spLocks noChangeArrowheads="1"/>
            </p:cNvSpPr>
            <p:nvPr/>
          </p:nvSpPr>
          <p:spPr bwMode="auto">
            <a:xfrm>
              <a:off x="1182" y="5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7" name="Oval 93"/>
            <p:cNvSpPr>
              <a:spLocks noChangeArrowheads="1"/>
            </p:cNvSpPr>
            <p:nvPr/>
          </p:nvSpPr>
          <p:spPr bwMode="auto">
            <a:xfrm>
              <a:off x="1190" y="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8" name="Oval 94"/>
            <p:cNvSpPr>
              <a:spLocks noChangeArrowheads="1"/>
            </p:cNvSpPr>
            <p:nvPr/>
          </p:nvSpPr>
          <p:spPr bwMode="auto">
            <a:xfrm>
              <a:off x="1199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9" name="Oval 95"/>
            <p:cNvSpPr>
              <a:spLocks noChangeArrowheads="1"/>
            </p:cNvSpPr>
            <p:nvPr/>
          </p:nvSpPr>
          <p:spPr bwMode="auto">
            <a:xfrm>
              <a:off x="1206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0" name="Oval 96"/>
            <p:cNvSpPr>
              <a:spLocks noChangeArrowheads="1"/>
            </p:cNvSpPr>
            <p:nvPr/>
          </p:nvSpPr>
          <p:spPr bwMode="auto">
            <a:xfrm>
              <a:off x="1214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1" name="Oval 97"/>
            <p:cNvSpPr>
              <a:spLocks noChangeArrowheads="1"/>
            </p:cNvSpPr>
            <p:nvPr/>
          </p:nvSpPr>
          <p:spPr bwMode="auto">
            <a:xfrm>
              <a:off x="1218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2" name="Oval 98"/>
            <p:cNvSpPr>
              <a:spLocks noChangeArrowheads="1"/>
            </p:cNvSpPr>
            <p:nvPr/>
          </p:nvSpPr>
          <p:spPr bwMode="auto">
            <a:xfrm>
              <a:off x="122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3" name="Oval 99"/>
            <p:cNvSpPr>
              <a:spLocks noChangeArrowheads="1"/>
            </p:cNvSpPr>
            <p:nvPr/>
          </p:nvSpPr>
          <p:spPr bwMode="auto">
            <a:xfrm>
              <a:off x="122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4" name="Oval 100"/>
            <p:cNvSpPr>
              <a:spLocks noChangeArrowheads="1"/>
            </p:cNvSpPr>
            <p:nvPr/>
          </p:nvSpPr>
          <p:spPr bwMode="auto">
            <a:xfrm>
              <a:off x="1222" y="4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5" name="Oval 101"/>
            <p:cNvSpPr>
              <a:spLocks noChangeArrowheads="1"/>
            </p:cNvSpPr>
            <p:nvPr/>
          </p:nvSpPr>
          <p:spPr bwMode="auto">
            <a:xfrm>
              <a:off x="1225" y="4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6" name="Oval 102"/>
            <p:cNvSpPr>
              <a:spLocks noChangeArrowheads="1"/>
            </p:cNvSpPr>
            <p:nvPr/>
          </p:nvSpPr>
          <p:spPr bwMode="auto">
            <a:xfrm>
              <a:off x="1223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7" name="Oval 103"/>
            <p:cNvSpPr>
              <a:spLocks noChangeArrowheads="1"/>
            </p:cNvSpPr>
            <p:nvPr/>
          </p:nvSpPr>
          <p:spPr bwMode="auto">
            <a:xfrm>
              <a:off x="122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8" name="Oval 104"/>
            <p:cNvSpPr>
              <a:spLocks noChangeArrowheads="1"/>
            </p:cNvSpPr>
            <p:nvPr/>
          </p:nvSpPr>
          <p:spPr bwMode="auto">
            <a:xfrm>
              <a:off x="1223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9" name="Oval 105"/>
            <p:cNvSpPr>
              <a:spLocks noChangeArrowheads="1"/>
            </p:cNvSpPr>
            <p:nvPr/>
          </p:nvSpPr>
          <p:spPr bwMode="auto">
            <a:xfrm>
              <a:off x="1224" y="5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0" name="Oval 106"/>
            <p:cNvSpPr>
              <a:spLocks noChangeArrowheads="1"/>
            </p:cNvSpPr>
            <p:nvPr/>
          </p:nvSpPr>
          <p:spPr bwMode="auto">
            <a:xfrm>
              <a:off x="1223" y="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1" name="Oval 107"/>
            <p:cNvSpPr>
              <a:spLocks noChangeArrowheads="1"/>
            </p:cNvSpPr>
            <p:nvPr/>
          </p:nvSpPr>
          <p:spPr bwMode="auto">
            <a:xfrm>
              <a:off x="1223" y="5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2" name="Oval 108"/>
            <p:cNvSpPr>
              <a:spLocks noChangeArrowheads="1"/>
            </p:cNvSpPr>
            <p:nvPr/>
          </p:nvSpPr>
          <p:spPr bwMode="auto">
            <a:xfrm>
              <a:off x="1225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3" name="Oval 109"/>
            <p:cNvSpPr>
              <a:spLocks noChangeArrowheads="1"/>
            </p:cNvSpPr>
            <p:nvPr/>
          </p:nvSpPr>
          <p:spPr bwMode="auto">
            <a:xfrm>
              <a:off x="1225" y="5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4" name="Oval 110"/>
            <p:cNvSpPr>
              <a:spLocks noChangeArrowheads="1"/>
            </p:cNvSpPr>
            <p:nvPr/>
          </p:nvSpPr>
          <p:spPr bwMode="auto">
            <a:xfrm>
              <a:off x="1225" y="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5" name="Oval 111"/>
            <p:cNvSpPr>
              <a:spLocks noChangeArrowheads="1"/>
            </p:cNvSpPr>
            <p:nvPr/>
          </p:nvSpPr>
          <p:spPr bwMode="auto">
            <a:xfrm>
              <a:off x="1230" y="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6" name="Oval 112"/>
            <p:cNvSpPr>
              <a:spLocks noChangeArrowheads="1"/>
            </p:cNvSpPr>
            <p:nvPr/>
          </p:nvSpPr>
          <p:spPr bwMode="auto">
            <a:xfrm>
              <a:off x="1235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7" name="Oval 113"/>
            <p:cNvSpPr>
              <a:spLocks noChangeArrowheads="1"/>
            </p:cNvSpPr>
            <p:nvPr/>
          </p:nvSpPr>
          <p:spPr bwMode="auto">
            <a:xfrm>
              <a:off x="1243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8" name="Oval 114"/>
            <p:cNvSpPr>
              <a:spLocks noChangeArrowheads="1"/>
            </p:cNvSpPr>
            <p:nvPr/>
          </p:nvSpPr>
          <p:spPr bwMode="auto">
            <a:xfrm>
              <a:off x="1259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9" name="Oval 115"/>
            <p:cNvSpPr>
              <a:spLocks noChangeArrowheads="1"/>
            </p:cNvSpPr>
            <p:nvPr/>
          </p:nvSpPr>
          <p:spPr bwMode="auto">
            <a:xfrm>
              <a:off x="1273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" name="Oval 116"/>
            <p:cNvSpPr>
              <a:spLocks noChangeArrowheads="1"/>
            </p:cNvSpPr>
            <p:nvPr/>
          </p:nvSpPr>
          <p:spPr bwMode="auto">
            <a:xfrm>
              <a:off x="128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" name="Oval 117"/>
            <p:cNvSpPr>
              <a:spLocks noChangeArrowheads="1"/>
            </p:cNvSpPr>
            <p:nvPr/>
          </p:nvSpPr>
          <p:spPr bwMode="auto">
            <a:xfrm>
              <a:off x="1296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2" name="Oval 118"/>
            <p:cNvSpPr>
              <a:spLocks noChangeArrowheads="1"/>
            </p:cNvSpPr>
            <p:nvPr/>
          </p:nvSpPr>
          <p:spPr bwMode="auto">
            <a:xfrm>
              <a:off x="1306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3" name="Oval 119"/>
            <p:cNvSpPr>
              <a:spLocks noChangeArrowheads="1"/>
            </p:cNvSpPr>
            <p:nvPr/>
          </p:nvSpPr>
          <p:spPr bwMode="auto">
            <a:xfrm>
              <a:off x="1313" y="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4" name="Oval 120"/>
            <p:cNvSpPr>
              <a:spLocks noChangeArrowheads="1"/>
            </p:cNvSpPr>
            <p:nvPr/>
          </p:nvSpPr>
          <p:spPr bwMode="auto">
            <a:xfrm>
              <a:off x="1319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5" name="Oval 121"/>
            <p:cNvSpPr>
              <a:spLocks noChangeArrowheads="1"/>
            </p:cNvSpPr>
            <p:nvPr/>
          </p:nvSpPr>
          <p:spPr bwMode="auto">
            <a:xfrm>
              <a:off x="1325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6" name="Oval 122"/>
            <p:cNvSpPr>
              <a:spLocks noChangeArrowheads="1"/>
            </p:cNvSpPr>
            <p:nvPr/>
          </p:nvSpPr>
          <p:spPr bwMode="auto">
            <a:xfrm>
              <a:off x="1331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7" name="Oval 123"/>
            <p:cNvSpPr>
              <a:spLocks noChangeArrowheads="1"/>
            </p:cNvSpPr>
            <p:nvPr/>
          </p:nvSpPr>
          <p:spPr bwMode="auto">
            <a:xfrm>
              <a:off x="1337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8" name="Oval 124"/>
            <p:cNvSpPr>
              <a:spLocks noChangeArrowheads="1"/>
            </p:cNvSpPr>
            <p:nvPr/>
          </p:nvSpPr>
          <p:spPr bwMode="auto">
            <a:xfrm>
              <a:off x="1344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9" name="Oval 125"/>
            <p:cNvSpPr>
              <a:spLocks noChangeArrowheads="1"/>
            </p:cNvSpPr>
            <p:nvPr/>
          </p:nvSpPr>
          <p:spPr bwMode="auto">
            <a:xfrm>
              <a:off x="1348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0" name="Oval 126"/>
            <p:cNvSpPr>
              <a:spLocks noChangeArrowheads="1"/>
            </p:cNvSpPr>
            <p:nvPr/>
          </p:nvSpPr>
          <p:spPr bwMode="auto">
            <a:xfrm>
              <a:off x="1350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1" name="Oval 127"/>
            <p:cNvSpPr>
              <a:spLocks noChangeArrowheads="1"/>
            </p:cNvSpPr>
            <p:nvPr/>
          </p:nvSpPr>
          <p:spPr bwMode="auto">
            <a:xfrm>
              <a:off x="1352" y="4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2" name="Oval 128"/>
            <p:cNvSpPr>
              <a:spLocks noChangeArrowheads="1"/>
            </p:cNvSpPr>
            <p:nvPr/>
          </p:nvSpPr>
          <p:spPr bwMode="auto">
            <a:xfrm>
              <a:off x="1350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3" name="Oval 129"/>
            <p:cNvSpPr>
              <a:spLocks noChangeArrowheads="1"/>
            </p:cNvSpPr>
            <p:nvPr/>
          </p:nvSpPr>
          <p:spPr bwMode="auto">
            <a:xfrm>
              <a:off x="1353" y="4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4" name="Oval 130"/>
            <p:cNvSpPr>
              <a:spLocks noChangeArrowheads="1"/>
            </p:cNvSpPr>
            <p:nvPr/>
          </p:nvSpPr>
          <p:spPr bwMode="auto">
            <a:xfrm>
              <a:off x="135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5" name="Oval 131"/>
            <p:cNvSpPr>
              <a:spLocks noChangeArrowheads="1"/>
            </p:cNvSpPr>
            <p:nvPr/>
          </p:nvSpPr>
          <p:spPr bwMode="auto">
            <a:xfrm>
              <a:off x="1352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6" name="Oval 132"/>
            <p:cNvSpPr>
              <a:spLocks noChangeArrowheads="1"/>
            </p:cNvSpPr>
            <p:nvPr/>
          </p:nvSpPr>
          <p:spPr bwMode="auto">
            <a:xfrm>
              <a:off x="1353" y="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7" name="Oval 133"/>
            <p:cNvSpPr>
              <a:spLocks noChangeArrowheads="1"/>
            </p:cNvSpPr>
            <p:nvPr/>
          </p:nvSpPr>
          <p:spPr bwMode="auto">
            <a:xfrm>
              <a:off x="1351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8" name="Oval 134"/>
            <p:cNvSpPr>
              <a:spLocks noChangeArrowheads="1"/>
            </p:cNvSpPr>
            <p:nvPr/>
          </p:nvSpPr>
          <p:spPr bwMode="auto">
            <a:xfrm>
              <a:off x="1352" y="4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9" name="Oval 135"/>
            <p:cNvSpPr>
              <a:spLocks noChangeArrowheads="1"/>
            </p:cNvSpPr>
            <p:nvPr/>
          </p:nvSpPr>
          <p:spPr bwMode="auto">
            <a:xfrm>
              <a:off x="1353" y="5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0" name="Oval 136"/>
            <p:cNvSpPr>
              <a:spLocks noChangeArrowheads="1"/>
            </p:cNvSpPr>
            <p:nvPr/>
          </p:nvSpPr>
          <p:spPr bwMode="auto">
            <a:xfrm>
              <a:off x="1352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1" name="Oval 137"/>
            <p:cNvSpPr>
              <a:spLocks noChangeArrowheads="1"/>
            </p:cNvSpPr>
            <p:nvPr/>
          </p:nvSpPr>
          <p:spPr bwMode="auto">
            <a:xfrm>
              <a:off x="1350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2" name="Oval 138"/>
            <p:cNvSpPr>
              <a:spLocks noChangeArrowheads="1"/>
            </p:cNvSpPr>
            <p:nvPr/>
          </p:nvSpPr>
          <p:spPr bwMode="auto">
            <a:xfrm>
              <a:off x="1352" y="5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3" name="Oval 139"/>
            <p:cNvSpPr>
              <a:spLocks noChangeArrowheads="1"/>
            </p:cNvSpPr>
            <p:nvPr/>
          </p:nvSpPr>
          <p:spPr bwMode="auto">
            <a:xfrm>
              <a:off x="1350" y="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4" name="Oval 140"/>
            <p:cNvSpPr>
              <a:spLocks noChangeArrowheads="1"/>
            </p:cNvSpPr>
            <p:nvPr/>
          </p:nvSpPr>
          <p:spPr bwMode="auto">
            <a:xfrm>
              <a:off x="1352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5" name="Oval 141"/>
            <p:cNvSpPr>
              <a:spLocks noChangeArrowheads="1"/>
            </p:cNvSpPr>
            <p:nvPr/>
          </p:nvSpPr>
          <p:spPr bwMode="auto">
            <a:xfrm>
              <a:off x="1353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6" name="Oval 142"/>
            <p:cNvSpPr>
              <a:spLocks noChangeArrowheads="1"/>
            </p:cNvSpPr>
            <p:nvPr/>
          </p:nvSpPr>
          <p:spPr bwMode="auto">
            <a:xfrm>
              <a:off x="1358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7" name="Oval 143"/>
            <p:cNvSpPr>
              <a:spLocks noChangeArrowheads="1"/>
            </p:cNvSpPr>
            <p:nvPr/>
          </p:nvSpPr>
          <p:spPr bwMode="auto">
            <a:xfrm>
              <a:off x="1366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8" name="Oval 144"/>
            <p:cNvSpPr>
              <a:spLocks noChangeArrowheads="1"/>
            </p:cNvSpPr>
            <p:nvPr/>
          </p:nvSpPr>
          <p:spPr bwMode="auto">
            <a:xfrm>
              <a:off x="1377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9" name="Oval 145"/>
            <p:cNvSpPr>
              <a:spLocks noChangeArrowheads="1"/>
            </p:cNvSpPr>
            <p:nvPr/>
          </p:nvSpPr>
          <p:spPr bwMode="auto">
            <a:xfrm>
              <a:off x="139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0" name="Oval 146"/>
            <p:cNvSpPr>
              <a:spLocks noChangeArrowheads="1"/>
            </p:cNvSpPr>
            <p:nvPr/>
          </p:nvSpPr>
          <p:spPr bwMode="auto">
            <a:xfrm>
              <a:off x="1408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1" name="Oval 147"/>
            <p:cNvSpPr>
              <a:spLocks noChangeArrowheads="1"/>
            </p:cNvSpPr>
            <p:nvPr/>
          </p:nvSpPr>
          <p:spPr bwMode="auto">
            <a:xfrm>
              <a:off x="1418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2" name="Oval 148"/>
            <p:cNvSpPr>
              <a:spLocks noChangeArrowheads="1"/>
            </p:cNvSpPr>
            <p:nvPr/>
          </p:nvSpPr>
          <p:spPr bwMode="auto">
            <a:xfrm>
              <a:off x="1425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3" name="Oval 149"/>
            <p:cNvSpPr>
              <a:spLocks noChangeArrowheads="1"/>
            </p:cNvSpPr>
            <p:nvPr/>
          </p:nvSpPr>
          <p:spPr bwMode="auto">
            <a:xfrm>
              <a:off x="1434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4" name="Oval 150"/>
            <p:cNvSpPr>
              <a:spLocks noChangeArrowheads="1"/>
            </p:cNvSpPr>
            <p:nvPr/>
          </p:nvSpPr>
          <p:spPr bwMode="auto">
            <a:xfrm>
              <a:off x="1439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5" name="Oval 151"/>
            <p:cNvSpPr>
              <a:spLocks noChangeArrowheads="1"/>
            </p:cNvSpPr>
            <p:nvPr/>
          </p:nvSpPr>
          <p:spPr bwMode="auto">
            <a:xfrm>
              <a:off x="1444" y="5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6" name="Oval 152"/>
            <p:cNvSpPr>
              <a:spLocks noChangeArrowheads="1"/>
            </p:cNvSpPr>
            <p:nvPr/>
          </p:nvSpPr>
          <p:spPr bwMode="auto">
            <a:xfrm>
              <a:off x="1445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7" name="Oval 153"/>
            <p:cNvSpPr>
              <a:spLocks noChangeArrowheads="1"/>
            </p:cNvSpPr>
            <p:nvPr/>
          </p:nvSpPr>
          <p:spPr bwMode="auto">
            <a:xfrm>
              <a:off x="156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8" name="Oval 154"/>
            <p:cNvSpPr>
              <a:spLocks noChangeArrowheads="1"/>
            </p:cNvSpPr>
            <p:nvPr/>
          </p:nvSpPr>
          <p:spPr bwMode="auto">
            <a:xfrm>
              <a:off x="1548" y="4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9" name="Oval 155"/>
            <p:cNvSpPr>
              <a:spLocks noChangeArrowheads="1"/>
            </p:cNvSpPr>
            <p:nvPr/>
          </p:nvSpPr>
          <p:spPr bwMode="auto">
            <a:xfrm>
              <a:off x="1536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0" name="Oval 156"/>
            <p:cNvSpPr>
              <a:spLocks noChangeArrowheads="1"/>
            </p:cNvSpPr>
            <p:nvPr/>
          </p:nvSpPr>
          <p:spPr bwMode="auto">
            <a:xfrm>
              <a:off x="1522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1" name="Oval 157"/>
            <p:cNvSpPr>
              <a:spLocks noChangeArrowheads="1"/>
            </p:cNvSpPr>
            <p:nvPr/>
          </p:nvSpPr>
          <p:spPr bwMode="auto">
            <a:xfrm>
              <a:off x="1509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2" name="Oval 158"/>
            <p:cNvSpPr>
              <a:spLocks noChangeArrowheads="1"/>
            </p:cNvSpPr>
            <p:nvPr/>
          </p:nvSpPr>
          <p:spPr bwMode="auto">
            <a:xfrm>
              <a:off x="1493" y="4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3" name="Oval 159"/>
            <p:cNvSpPr>
              <a:spLocks noChangeArrowheads="1"/>
            </p:cNvSpPr>
            <p:nvPr/>
          </p:nvSpPr>
          <p:spPr bwMode="auto">
            <a:xfrm>
              <a:off x="148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4" name="Oval 160"/>
            <p:cNvSpPr>
              <a:spLocks noChangeArrowheads="1"/>
            </p:cNvSpPr>
            <p:nvPr/>
          </p:nvSpPr>
          <p:spPr bwMode="auto">
            <a:xfrm>
              <a:off x="1472" y="4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5" name="Oval 161"/>
            <p:cNvSpPr>
              <a:spLocks noChangeArrowheads="1"/>
            </p:cNvSpPr>
            <p:nvPr/>
          </p:nvSpPr>
          <p:spPr bwMode="auto">
            <a:xfrm>
              <a:off x="1463" y="4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6" name="Oval 162"/>
            <p:cNvSpPr>
              <a:spLocks noChangeArrowheads="1"/>
            </p:cNvSpPr>
            <p:nvPr/>
          </p:nvSpPr>
          <p:spPr bwMode="auto">
            <a:xfrm>
              <a:off x="1457" y="4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7" name="Oval 163"/>
            <p:cNvSpPr>
              <a:spLocks noChangeArrowheads="1"/>
            </p:cNvSpPr>
            <p:nvPr/>
          </p:nvSpPr>
          <p:spPr bwMode="auto">
            <a:xfrm>
              <a:off x="1451" y="5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8" name="Oval 164"/>
            <p:cNvSpPr>
              <a:spLocks noChangeArrowheads="1"/>
            </p:cNvSpPr>
            <p:nvPr/>
          </p:nvSpPr>
          <p:spPr bwMode="auto">
            <a:xfrm>
              <a:off x="1451" y="5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9" name="Oval 165"/>
            <p:cNvSpPr>
              <a:spLocks noChangeArrowheads="1"/>
            </p:cNvSpPr>
            <p:nvPr/>
          </p:nvSpPr>
          <p:spPr bwMode="auto">
            <a:xfrm>
              <a:off x="1451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0" name="Oval 166"/>
            <p:cNvSpPr>
              <a:spLocks noChangeArrowheads="1"/>
            </p:cNvSpPr>
            <p:nvPr/>
          </p:nvSpPr>
          <p:spPr bwMode="auto">
            <a:xfrm>
              <a:off x="1454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1" name="Oval 167"/>
            <p:cNvSpPr>
              <a:spLocks noChangeArrowheads="1"/>
            </p:cNvSpPr>
            <p:nvPr/>
          </p:nvSpPr>
          <p:spPr bwMode="auto">
            <a:xfrm>
              <a:off x="1457" y="5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2" name="Oval 168"/>
            <p:cNvSpPr>
              <a:spLocks noChangeArrowheads="1"/>
            </p:cNvSpPr>
            <p:nvPr/>
          </p:nvSpPr>
          <p:spPr bwMode="auto">
            <a:xfrm>
              <a:off x="1461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3" name="Oval 169"/>
            <p:cNvSpPr>
              <a:spLocks noChangeArrowheads="1"/>
            </p:cNvSpPr>
            <p:nvPr/>
          </p:nvSpPr>
          <p:spPr bwMode="auto">
            <a:xfrm>
              <a:off x="1469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4" name="Oval 170"/>
            <p:cNvSpPr>
              <a:spLocks noChangeArrowheads="1"/>
            </p:cNvSpPr>
            <p:nvPr/>
          </p:nvSpPr>
          <p:spPr bwMode="auto">
            <a:xfrm>
              <a:off x="1478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5" name="Oval 171"/>
            <p:cNvSpPr>
              <a:spLocks noChangeArrowheads="1"/>
            </p:cNvSpPr>
            <p:nvPr/>
          </p:nvSpPr>
          <p:spPr bwMode="auto">
            <a:xfrm>
              <a:off x="1490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6" name="Oval 172"/>
            <p:cNvSpPr>
              <a:spLocks noChangeArrowheads="1"/>
            </p:cNvSpPr>
            <p:nvPr/>
          </p:nvSpPr>
          <p:spPr bwMode="auto">
            <a:xfrm>
              <a:off x="1502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7" name="Oval 173"/>
            <p:cNvSpPr>
              <a:spLocks noChangeArrowheads="1"/>
            </p:cNvSpPr>
            <p:nvPr/>
          </p:nvSpPr>
          <p:spPr bwMode="auto">
            <a:xfrm>
              <a:off x="1516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8" name="Oval 174"/>
            <p:cNvSpPr>
              <a:spLocks noChangeArrowheads="1"/>
            </p:cNvSpPr>
            <p:nvPr/>
          </p:nvSpPr>
          <p:spPr bwMode="auto">
            <a:xfrm>
              <a:off x="1532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9" name="Oval 175"/>
            <p:cNvSpPr>
              <a:spLocks noChangeArrowheads="1"/>
            </p:cNvSpPr>
            <p:nvPr/>
          </p:nvSpPr>
          <p:spPr bwMode="auto">
            <a:xfrm>
              <a:off x="1549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0" name="Oval 176"/>
            <p:cNvSpPr>
              <a:spLocks noChangeArrowheads="1"/>
            </p:cNvSpPr>
            <p:nvPr/>
          </p:nvSpPr>
          <p:spPr bwMode="auto">
            <a:xfrm>
              <a:off x="1561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1" name="Oval 177"/>
            <p:cNvSpPr>
              <a:spLocks noChangeArrowheads="1"/>
            </p:cNvSpPr>
            <p:nvPr/>
          </p:nvSpPr>
          <p:spPr bwMode="auto">
            <a:xfrm>
              <a:off x="1571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2" name="Oval 178"/>
            <p:cNvSpPr>
              <a:spLocks noChangeArrowheads="1"/>
            </p:cNvSpPr>
            <p:nvPr/>
          </p:nvSpPr>
          <p:spPr bwMode="auto">
            <a:xfrm>
              <a:off x="1578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3" name="Oval 179"/>
            <p:cNvSpPr>
              <a:spLocks noChangeArrowheads="1"/>
            </p:cNvSpPr>
            <p:nvPr/>
          </p:nvSpPr>
          <p:spPr bwMode="auto">
            <a:xfrm>
              <a:off x="1584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4" name="Oval 180"/>
            <p:cNvSpPr>
              <a:spLocks noChangeArrowheads="1"/>
            </p:cNvSpPr>
            <p:nvPr/>
          </p:nvSpPr>
          <p:spPr bwMode="auto">
            <a:xfrm>
              <a:off x="1385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5" name="Oval 181"/>
            <p:cNvSpPr>
              <a:spLocks noChangeArrowheads="1"/>
            </p:cNvSpPr>
            <p:nvPr/>
          </p:nvSpPr>
          <p:spPr bwMode="auto">
            <a:xfrm>
              <a:off x="1394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6" name="Oval 182"/>
            <p:cNvSpPr>
              <a:spLocks noChangeArrowheads="1"/>
            </p:cNvSpPr>
            <p:nvPr/>
          </p:nvSpPr>
          <p:spPr bwMode="auto">
            <a:xfrm>
              <a:off x="1391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7" name="Oval 183"/>
            <p:cNvSpPr>
              <a:spLocks noChangeArrowheads="1"/>
            </p:cNvSpPr>
            <p:nvPr/>
          </p:nvSpPr>
          <p:spPr bwMode="auto">
            <a:xfrm>
              <a:off x="1385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8" name="Oval 184"/>
            <p:cNvSpPr>
              <a:spLocks noChangeArrowheads="1"/>
            </p:cNvSpPr>
            <p:nvPr/>
          </p:nvSpPr>
          <p:spPr bwMode="auto">
            <a:xfrm>
              <a:off x="137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9" name="Oval 185"/>
            <p:cNvSpPr>
              <a:spLocks noChangeArrowheads="1"/>
            </p:cNvSpPr>
            <p:nvPr/>
          </p:nvSpPr>
          <p:spPr bwMode="auto">
            <a:xfrm>
              <a:off x="1364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0" name="Oval 187"/>
            <p:cNvSpPr>
              <a:spLocks noChangeArrowheads="1"/>
            </p:cNvSpPr>
            <p:nvPr/>
          </p:nvSpPr>
          <p:spPr bwMode="auto">
            <a:xfrm>
              <a:off x="1922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1" name="Oval 188"/>
            <p:cNvSpPr>
              <a:spLocks noChangeArrowheads="1"/>
            </p:cNvSpPr>
            <p:nvPr/>
          </p:nvSpPr>
          <p:spPr bwMode="auto">
            <a:xfrm>
              <a:off x="1930" y="5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2" name="Oval 189"/>
            <p:cNvSpPr>
              <a:spLocks noChangeArrowheads="1"/>
            </p:cNvSpPr>
            <p:nvPr/>
          </p:nvSpPr>
          <p:spPr bwMode="auto">
            <a:xfrm>
              <a:off x="1939" y="4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3" name="Oval 190"/>
            <p:cNvSpPr>
              <a:spLocks noChangeArrowheads="1"/>
            </p:cNvSpPr>
            <p:nvPr/>
          </p:nvSpPr>
          <p:spPr bwMode="auto">
            <a:xfrm>
              <a:off x="1946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4" name="Oval 191"/>
            <p:cNvSpPr>
              <a:spLocks noChangeArrowheads="1"/>
            </p:cNvSpPr>
            <p:nvPr/>
          </p:nvSpPr>
          <p:spPr bwMode="auto">
            <a:xfrm>
              <a:off x="195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5" name="Oval 192"/>
            <p:cNvSpPr>
              <a:spLocks noChangeArrowheads="1"/>
            </p:cNvSpPr>
            <p:nvPr/>
          </p:nvSpPr>
          <p:spPr bwMode="auto">
            <a:xfrm>
              <a:off x="1958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6" name="Oval 193"/>
            <p:cNvSpPr>
              <a:spLocks noChangeArrowheads="1"/>
            </p:cNvSpPr>
            <p:nvPr/>
          </p:nvSpPr>
          <p:spPr bwMode="auto">
            <a:xfrm>
              <a:off x="196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7" name="Oval 194"/>
            <p:cNvSpPr>
              <a:spLocks noChangeArrowheads="1"/>
            </p:cNvSpPr>
            <p:nvPr/>
          </p:nvSpPr>
          <p:spPr bwMode="auto">
            <a:xfrm>
              <a:off x="196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8" name="Oval 195"/>
            <p:cNvSpPr>
              <a:spLocks noChangeArrowheads="1"/>
            </p:cNvSpPr>
            <p:nvPr/>
          </p:nvSpPr>
          <p:spPr bwMode="auto">
            <a:xfrm>
              <a:off x="1962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9" name="Oval 196"/>
            <p:cNvSpPr>
              <a:spLocks noChangeArrowheads="1"/>
            </p:cNvSpPr>
            <p:nvPr/>
          </p:nvSpPr>
          <p:spPr bwMode="auto">
            <a:xfrm>
              <a:off x="1965" y="4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0" name="Oval 197"/>
            <p:cNvSpPr>
              <a:spLocks noChangeArrowheads="1"/>
            </p:cNvSpPr>
            <p:nvPr/>
          </p:nvSpPr>
          <p:spPr bwMode="auto">
            <a:xfrm>
              <a:off x="1963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1" name="Oval 198"/>
            <p:cNvSpPr>
              <a:spLocks noChangeArrowheads="1"/>
            </p:cNvSpPr>
            <p:nvPr/>
          </p:nvSpPr>
          <p:spPr bwMode="auto">
            <a:xfrm>
              <a:off x="1965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2" name="Oval 199"/>
            <p:cNvSpPr>
              <a:spLocks noChangeArrowheads="1"/>
            </p:cNvSpPr>
            <p:nvPr/>
          </p:nvSpPr>
          <p:spPr bwMode="auto">
            <a:xfrm>
              <a:off x="1963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3" name="Oval 200"/>
            <p:cNvSpPr>
              <a:spLocks noChangeArrowheads="1"/>
            </p:cNvSpPr>
            <p:nvPr/>
          </p:nvSpPr>
          <p:spPr bwMode="auto">
            <a:xfrm>
              <a:off x="1964" y="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4" name="Oval 201"/>
            <p:cNvSpPr>
              <a:spLocks noChangeArrowheads="1"/>
            </p:cNvSpPr>
            <p:nvPr/>
          </p:nvSpPr>
          <p:spPr bwMode="auto">
            <a:xfrm>
              <a:off x="196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5" name="Oval 202"/>
            <p:cNvSpPr>
              <a:spLocks noChangeArrowheads="1"/>
            </p:cNvSpPr>
            <p:nvPr/>
          </p:nvSpPr>
          <p:spPr bwMode="auto">
            <a:xfrm>
              <a:off x="1963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6" name="Oval 203"/>
            <p:cNvSpPr>
              <a:spLocks noChangeArrowheads="1"/>
            </p:cNvSpPr>
            <p:nvPr/>
          </p:nvSpPr>
          <p:spPr bwMode="auto">
            <a:xfrm>
              <a:off x="1965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7" name="Oval 204"/>
            <p:cNvSpPr>
              <a:spLocks noChangeArrowheads="1"/>
            </p:cNvSpPr>
            <p:nvPr/>
          </p:nvSpPr>
          <p:spPr bwMode="auto">
            <a:xfrm>
              <a:off x="1965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8" name="Oval 205"/>
            <p:cNvSpPr>
              <a:spLocks noChangeArrowheads="1"/>
            </p:cNvSpPr>
            <p:nvPr/>
          </p:nvSpPr>
          <p:spPr bwMode="auto">
            <a:xfrm>
              <a:off x="1965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9" name="Oval 206"/>
            <p:cNvSpPr>
              <a:spLocks noChangeArrowheads="1"/>
            </p:cNvSpPr>
            <p:nvPr/>
          </p:nvSpPr>
          <p:spPr bwMode="auto">
            <a:xfrm>
              <a:off x="1970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0" name="Oval 207"/>
            <p:cNvSpPr>
              <a:spLocks noChangeArrowheads="1"/>
            </p:cNvSpPr>
            <p:nvPr/>
          </p:nvSpPr>
          <p:spPr bwMode="auto">
            <a:xfrm>
              <a:off x="1975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1" name="Oval 208"/>
            <p:cNvSpPr>
              <a:spLocks noChangeArrowheads="1"/>
            </p:cNvSpPr>
            <p:nvPr/>
          </p:nvSpPr>
          <p:spPr bwMode="auto">
            <a:xfrm>
              <a:off x="1983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2" name="Oval 209"/>
            <p:cNvSpPr>
              <a:spLocks noChangeArrowheads="1"/>
            </p:cNvSpPr>
            <p:nvPr/>
          </p:nvSpPr>
          <p:spPr bwMode="auto">
            <a:xfrm>
              <a:off x="1999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3" name="Oval 210"/>
            <p:cNvSpPr>
              <a:spLocks noChangeArrowheads="1"/>
            </p:cNvSpPr>
            <p:nvPr/>
          </p:nvSpPr>
          <p:spPr bwMode="auto">
            <a:xfrm>
              <a:off x="2013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4" name="Oval 211"/>
            <p:cNvSpPr>
              <a:spLocks noChangeArrowheads="1"/>
            </p:cNvSpPr>
            <p:nvPr/>
          </p:nvSpPr>
          <p:spPr bwMode="auto">
            <a:xfrm>
              <a:off x="2025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5" name="Oval 212"/>
            <p:cNvSpPr>
              <a:spLocks noChangeArrowheads="1"/>
            </p:cNvSpPr>
            <p:nvPr/>
          </p:nvSpPr>
          <p:spPr bwMode="auto">
            <a:xfrm>
              <a:off x="2036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6" name="Oval 213"/>
            <p:cNvSpPr>
              <a:spLocks noChangeArrowheads="1"/>
            </p:cNvSpPr>
            <p:nvPr/>
          </p:nvSpPr>
          <p:spPr bwMode="auto">
            <a:xfrm>
              <a:off x="2046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7" name="Oval 214"/>
            <p:cNvSpPr>
              <a:spLocks noChangeArrowheads="1"/>
            </p:cNvSpPr>
            <p:nvPr/>
          </p:nvSpPr>
          <p:spPr bwMode="auto">
            <a:xfrm>
              <a:off x="2053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8" name="Oval 215"/>
            <p:cNvSpPr>
              <a:spLocks noChangeArrowheads="1"/>
            </p:cNvSpPr>
            <p:nvPr/>
          </p:nvSpPr>
          <p:spPr bwMode="auto">
            <a:xfrm>
              <a:off x="2059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9" name="Oval 216"/>
            <p:cNvSpPr>
              <a:spLocks noChangeArrowheads="1"/>
            </p:cNvSpPr>
            <p:nvPr/>
          </p:nvSpPr>
          <p:spPr bwMode="auto">
            <a:xfrm>
              <a:off x="206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0" name="Oval 217"/>
            <p:cNvSpPr>
              <a:spLocks noChangeArrowheads="1"/>
            </p:cNvSpPr>
            <p:nvPr/>
          </p:nvSpPr>
          <p:spPr bwMode="auto">
            <a:xfrm>
              <a:off x="207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1" name="Oval 218"/>
            <p:cNvSpPr>
              <a:spLocks noChangeArrowheads="1"/>
            </p:cNvSpPr>
            <p:nvPr/>
          </p:nvSpPr>
          <p:spPr bwMode="auto">
            <a:xfrm>
              <a:off x="2077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" name="Oval 219"/>
            <p:cNvSpPr>
              <a:spLocks noChangeArrowheads="1"/>
            </p:cNvSpPr>
            <p:nvPr/>
          </p:nvSpPr>
          <p:spPr bwMode="auto">
            <a:xfrm>
              <a:off x="2084" y="5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3" name="Oval 220"/>
            <p:cNvSpPr>
              <a:spLocks noChangeArrowheads="1"/>
            </p:cNvSpPr>
            <p:nvPr/>
          </p:nvSpPr>
          <p:spPr bwMode="auto">
            <a:xfrm>
              <a:off x="2088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" name="Oval 221"/>
            <p:cNvSpPr>
              <a:spLocks noChangeArrowheads="1"/>
            </p:cNvSpPr>
            <p:nvPr/>
          </p:nvSpPr>
          <p:spPr bwMode="auto">
            <a:xfrm>
              <a:off x="2090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" name="Oval 222"/>
            <p:cNvSpPr>
              <a:spLocks noChangeArrowheads="1"/>
            </p:cNvSpPr>
            <p:nvPr/>
          </p:nvSpPr>
          <p:spPr bwMode="auto">
            <a:xfrm>
              <a:off x="2092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6" name="Oval 223"/>
            <p:cNvSpPr>
              <a:spLocks noChangeArrowheads="1"/>
            </p:cNvSpPr>
            <p:nvPr/>
          </p:nvSpPr>
          <p:spPr bwMode="auto">
            <a:xfrm>
              <a:off x="2090" y="4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7" name="Oval 224"/>
            <p:cNvSpPr>
              <a:spLocks noChangeArrowheads="1"/>
            </p:cNvSpPr>
            <p:nvPr/>
          </p:nvSpPr>
          <p:spPr bwMode="auto">
            <a:xfrm>
              <a:off x="209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8" name="Oval 225"/>
            <p:cNvSpPr>
              <a:spLocks noChangeArrowheads="1"/>
            </p:cNvSpPr>
            <p:nvPr/>
          </p:nvSpPr>
          <p:spPr bwMode="auto">
            <a:xfrm>
              <a:off x="209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9" name="Oval 226"/>
            <p:cNvSpPr>
              <a:spLocks noChangeArrowheads="1"/>
            </p:cNvSpPr>
            <p:nvPr/>
          </p:nvSpPr>
          <p:spPr bwMode="auto">
            <a:xfrm>
              <a:off x="2092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0" name="Oval 227"/>
            <p:cNvSpPr>
              <a:spLocks noChangeArrowheads="1"/>
            </p:cNvSpPr>
            <p:nvPr/>
          </p:nvSpPr>
          <p:spPr bwMode="auto">
            <a:xfrm>
              <a:off x="2093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1" name="Oval 228"/>
            <p:cNvSpPr>
              <a:spLocks noChangeArrowheads="1"/>
            </p:cNvSpPr>
            <p:nvPr/>
          </p:nvSpPr>
          <p:spPr bwMode="auto">
            <a:xfrm>
              <a:off x="2091" y="4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" name="Oval 229"/>
            <p:cNvSpPr>
              <a:spLocks noChangeArrowheads="1"/>
            </p:cNvSpPr>
            <p:nvPr/>
          </p:nvSpPr>
          <p:spPr bwMode="auto">
            <a:xfrm>
              <a:off x="2092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3" name="Oval 230"/>
            <p:cNvSpPr>
              <a:spLocks noChangeArrowheads="1"/>
            </p:cNvSpPr>
            <p:nvPr/>
          </p:nvSpPr>
          <p:spPr bwMode="auto">
            <a:xfrm>
              <a:off x="2093" y="5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4" name="Oval 231"/>
            <p:cNvSpPr>
              <a:spLocks noChangeArrowheads="1"/>
            </p:cNvSpPr>
            <p:nvPr/>
          </p:nvSpPr>
          <p:spPr bwMode="auto">
            <a:xfrm>
              <a:off x="209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5" name="Oval 232"/>
            <p:cNvSpPr>
              <a:spLocks noChangeArrowheads="1"/>
            </p:cNvSpPr>
            <p:nvPr/>
          </p:nvSpPr>
          <p:spPr bwMode="auto">
            <a:xfrm>
              <a:off x="2090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6" name="Oval 233"/>
            <p:cNvSpPr>
              <a:spLocks noChangeArrowheads="1"/>
            </p:cNvSpPr>
            <p:nvPr/>
          </p:nvSpPr>
          <p:spPr bwMode="auto">
            <a:xfrm>
              <a:off x="2092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7" name="Oval 234"/>
            <p:cNvSpPr>
              <a:spLocks noChangeArrowheads="1"/>
            </p:cNvSpPr>
            <p:nvPr/>
          </p:nvSpPr>
          <p:spPr bwMode="auto">
            <a:xfrm>
              <a:off x="2090" y="5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8" name="Oval 235"/>
            <p:cNvSpPr>
              <a:spLocks noChangeArrowheads="1"/>
            </p:cNvSpPr>
            <p:nvPr/>
          </p:nvSpPr>
          <p:spPr bwMode="auto">
            <a:xfrm>
              <a:off x="2092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9" name="Oval 236"/>
            <p:cNvSpPr>
              <a:spLocks noChangeArrowheads="1"/>
            </p:cNvSpPr>
            <p:nvPr/>
          </p:nvSpPr>
          <p:spPr bwMode="auto">
            <a:xfrm>
              <a:off x="2093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0" name="Oval 237"/>
            <p:cNvSpPr>
              <a:spLocks noChangeArrowheads="1"/>
            </p:cNvSpPr>
            <p:nvPr/>
          </p:nvSpPr>
          <p:spPr bwMode="auto">
            <a:xfrm>
              <a:off x="209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1" name="Oval 238"/>
            <p:cNvSpPr>
              <a:spLocks noChangeArrowheads="1"/>
            </p:cNvSpPr>
            <p:nvPr/>
          </p:nvSpPr>
          <p:spPr bwMode="auto">
            <a:xfrm>
              <a:off x="2106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2" name="Oval 239"/>
            <p:cNvSpPr>
              <a:spLocks noChangeArrowheads="1"/>
            </p:cNvSpPr>
            <p:nvPr/>
          </p:nvSpPr>
          <p:spPr bwMode="auto">
            <a:xfrm>
              <a:off x="211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3" name="Oval 240"/>
            <p:cNvSpPr>
              <a:spLocks noChangeArrowheads="1"/>
            </p:cNvSpPr>
            <p:nvPr/>
          </p:nvSpPr>
          <p:spPr bwMode="auto">
            <a:xfrm>
              <a:off x="213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4" name="Oval 241"/>
            <p:cNvSpPr>
              <a:spLocks noChangeArrowheads="1"/>
            </p:cNvSpPr>
            <p:nvPr/>
          </p:nvSpPr>
          <p:spPr bwMode="auto">
            <a:xfrm>
              <a:off x="2148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5" name="Oval 242"/>
            <p:cNvSpPr>
              <a:spLocks noChangeArrowheads="1"/>
            </p:cNvSpPr>
            <p:nvPr/>
          </p:nvSpPr>
          <p:spPr bwMode="auto">
            <a:xfrm>
              <a:off x="215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6" name="Oval 243"/>
            <p:cNvSpPr>
              <a:spLocks noChangeArrowheads="1"/>
            </p:cNvSpPr>
            <p:nvPr/>
          </p:nvSpPr>
          <p:spPr bwMode="auto">
            <a:xfrm>
              <a:off x="2165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7" name="Oval 244"/>
            <p:cNvSpPr>
              <a:spLocks noChangeArrowheads="1"/>
            </p:cNvSpPr>
            <p:nvPr/>
          </p:nvSpPr>
          <p:spPr bwMode="auto">
            <a:xfrm>
              <a:off x="2174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8" name="Oval 245"/>
            <p:cNvSpPr>
              <a:spLocks noChangeArrowheads="1"/>
            </p:cNvSpPr>
            <p:nvPr/>
          </p:nvSpPr>
          <p:spPr bwMode="auto">
            <a:xfrm>
              <a:off x="2179" y="5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9" name="Oval 246"/>
            <p:cNvSpPr>
              <a:spLocks noChangeArrowheads="1"/>
            </p:cNvSpPr>
            <p:nvPr/>
          </p:nvSpPr>
          <p:spPr bwMode="auto">
            <a:xfrm>
              <a:off x="2184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0" name="Oval 247"/>
            <p:cNvSpPr>
              <a:spLocks noChangeArrowheads="1"/>
            </p:cNvSpPr>
            <p:nvPr/>
          </p:nvSpPr>
          <p:spPr bwMode="auto">
            <a:xfrm>
              <a:off x="2185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1" name="Oval 248"/>
            <p:cNvSpPr>
              <a:spLocks noChangeArrowheads="1"/>
            </p:cNvSpPr>
            <p:nvPr/>
          </p:nvSpPr>
          <p:spPr bwMode="auto">
            <a:xfrm>
              <a:off x="230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2" name="Oval 249"/>
            <p:cNvSpPr>
              <a:spLocks noChangeArrowheads="1"/>
            </p:cNvSpPr>
            <p:nvPr/>
          </p:nvSpPr>
          <p:spPr bwMode="auto">
            <a:xfrm>
              <a:off x="2288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3" name="Oval 250"/>
            <p:cNvSpPr>
              <a:spLocks noChangeArrowheads="1"/>
            </p:cNvSpPr>
            <p:nvPr/>
          </p:nvSpPr>
          <p:spPr bwMode="auto">
            <a:xfrm>
              <a:off x="2276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4" name="Oval 251"/>
            <p:cNvSpPr>
              <a:spLocks noChangeArrowheads="1"/>
            </p:cNvSpPr>
            <p:nvPr/>
          </p:nvSpPr>
          <p:spPr bwMode="auto">
            <a:xfrm>
              <a:off x="2262" y="4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5" name="Oval 252"/>
            <p:cNvSpPr>
              <a:spLocks noChangeArrowheads="1"/>
            </p:cNvSpPr>
            <p:nvPr/>
          </p:nvSpPr>
          <p:spPr bwMode="auto">
            <a:xfrm>
              <a:off x="2249" y="4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6" name="Oval 253"/>
            <p:cNvSpPr>
              <a:spLocks noChangeArrowheads="1"/>
            </p:cNvSpPr>
            <p:nvPr/>
          </p:nvSpPr>
          <p:spPr bwMode="auto">
            <a:xfrm>
              <a:off x="223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7" name="Oval 254"/>
            <p:cNvSpPr>
              <a:spLocks noChangeArrowheads="1"/>
            </p:cNvSpPr>
            <p:nvPr/>
          </p:nvSpPr>
          <p:spPr bwMode="auto">
            <a:xfrm>
              <a:off x="222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8" name="Oval 255"/>
            <p:cNvSpPr>
              <a:spLocks noChangeArrowheads="1"/>
            </p:cNvSpPr>
            <p:nvPr/>
          </p:nvSpPr>
          <p:spPr bwMode="auto">
            <a:xfrm>
              <a:off x="2212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9" name="Oval 256"/>
            <p:cNvSpPr>
              <a:spLocks noChangeArrowheads="1"/>
            </p:cNvSpPr>
            <p:nvPr/>
          </p:nvSpPr>
          <p:spPr bwMode="auto">
            <a:xfrm>
              <a:off x="2203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0" name="Oval 257"/>
            <p:cNvSpPr>
              <a:spLocks noChangeArrowheads="1"/>
            </p:cNvSpPr>
            <p:nvPr/>
          </p:nvSpPr>
          <p:spPr bwMode="auto">
            <a:xfrm>
              <a:off x="2197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1" name="Oval 258"/>
            <p:cNvSpPr>
              <a:spLocks noChangeArrowheads="1"/>
            </p:cNvSpPr>
            <p:nvPr/>
          </p:nvSpPr>
          <p:spPr bwMode="auto">
            <a:xfrm>
              <a:off x="2191" y="5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2" name="Oval 259"/>
            <p:cNvSpPr>
              <a:spLocks noChangeArrowheads="1"/>
            </p:cNvSpPr>
            <p:nvPr/>
          </p:nvSpPr>
          <p:spPr bwMode="auto">
            <a:xfrm>
              <a:off x="2191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3" name="Oval 260"/>
            <p:cNvSpPr>
              <a:spLocks noChangeArrowheads="1"/>
            </p:cNvSpPr>
            <p:nvPr/>
          </p:nvSpPr>
          <p:spPr bwMode="auto">
            <a:xfrm>
              <a:off x="2191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4" name="Oval 261"/>
            <p:cNvSpPr>
              <a:spLocks noChangeArrowheads="1"/>
            </p:cNvSpPr>
            <p:nvPr/>
          </p:nvSpPr>
          <p:spPr bwMode="auto">
            <a:xfrm>
              <a:off x="2194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5" name="Oval 262"/>
            <p:cNvSpPr>
              <a:spLocks noChangeArrowheads="1"/>
            </p:cNvSpPr>
            <p:nvPr/>
          </p:nvSpPr>
          <p:spPr bwMode="auto">
            <a:xfrm>
              <a:off x="2197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6" name="Oval 263"/>
            <p:cNvSpPr>
              <a:spLocks noChangeArrowheads="1"/>
            </p:cNvSpPr>
            <p:nvPr/>
          </p:nvSpPr>
          <p:spPr bwMode="auto">
            <a:xfrm>
              <a:off x="2201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7" name="Oval 264"/>
            <p:cNvSpPr>
              <a:spLocks noChangeArrowheads="1"/>
            </p:cNvSpPr>
            <p:nvPr/>
          </p:nvSpPr>
          <p:spPr bwMode="auto">
            <a:xfrm>
              <a:off x="2209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8" name="Oval 265"/>
            <p:cNvSpPr>
              <a:spLocks noChangeArrowheads="1"/>
            </p:cNvSpPr>
            <p:nvPr/>
          </p:nvSpPr>
          <p:spPr bwMode="auto">
            <a:xfrm>
              <a:off x="221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9" name="Oval 266"/>
            <p:cNvSpPr>
              <a:spLocks noChangeArrowheads="1"/>
            </p:cNvSpPr>
            <p:nvPr/>
          </p:nvSpPr>
          <p:spPr bwMode="auto">
            <a:xfrm>
              <a:off x="2230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0" name="Oval 267"/>
            <p:cNvSpPr>
              <a:spLocks noChangeArrowheads="1"/>
            </p:cNvSpPr>
            <p:nvPr/>
          </p:nvSpPr>
          <p:spPr bwMode="auto">
            <a:xfrm>
              <a:off x="2242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1" name="Oval 268"/>
            <p:cNvSpPr>
              <a:spLocks noChangeArrowheads="1"/>
            </p:cNvSpPr>
            <p:nvPr/>
          </p:nvSpPr>
          <p:spPr bwMode="auto">
            <a:xfrm>
              <a:off x="2256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2" name="Oval 269"/>
            <p:cNvSpPr>
              <a:spLocks noChangeArrowheads="1"/>
            </p:cNvSpPr>
            <p:nvPr/>
          </p:nvSpPr>
          <p:spPr bwMode="auto">
            <a:xfrm>
              <a:off x="2272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3" name="Oval 270"/>
            <p:cNvSpPr>
              <a:spLocks noChangeArrowheads="1"/>
            </p:cNvSpPr>
            <p:nvPr/>
          </p:nvSpPr>
          <p:spPr bwMode="auto">
            <a:xfrm>
              <a:off x="2289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4" name="Oval 271"/>
            <p:cNvSpPr>
              <a:spLocks noChangeArrowheads="1"/>
            </p:cNvSpPr>
            <p:nvPr/>
          </p:nvSpPr>
          <p:spPr bwMode="auto">
            <a:xfrm>
              <a:off x="2301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5" name="Oval 272"/>
            <p:cNvSpPr>
              <a:spLocks noChangeArrowheads="1"/>
            </p:cNvSpPr>
            <p:nvPr/>
          </p:nvSpPr>
          <p:spPr bwMode="auto">
            <a:xfrm>
              <a:off x="2311" y="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6" name="Oval 273"/>
            <p:cNvSpPr>
              <a:spLocks noChangeArrowheads="1"/>
            </p:cNvSpPr>
            <p:nvPr/>
          </p:nvSpPr>
          <p:spPr bwMode="auto">
            <a:xfrm>
              <a:off x="2318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7" name="Oval 274"/>
            <p:cNvSpPr>
              <a:spLocks noChangeArrowheads="1"/>
            </p:cNvSpPr>
            <p:nvPr/>
          </p:nvSpPr>
          <p:spPr bwMode="auto">
            <a:xfrm>
              <a:off x="2324" y="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8" name="Oval 275"/>
            <p:cNvSpPr>
              <a:spLocks noChangeArrowheads="1"/>
            </p:cNvSpPr>
            <p:nvPr/>
          </p:nvSpPr>
          <p:spPr bwMode="auto">
            <a:xfrm>
              <a:off x="2651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9" name="Oval 276"/>
            <p:cNvSpPr>
              <a:spLocks noChangeArrowheads="1"/>
            </p:cNvSpPr>
            <p:nvPr/>
          </p:nvSpPr>
          <p:spPr bwMode="auto">
            <a:xfrm>
              <a:off x="2659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0" name="Oval 277"/>
            <p:cNvSpPr>
              <a:spLocks noChangeArrowheads="1"/>
            </p:cNvSpPr>
            <p:nvPr/>
          </p:nvSpPr>
          <p:spPr bwMode="auto">
            <a:xfrm>
              <a:off x="2668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1" name="Oval 278"/>
            <p:cNvSpPr>
              <a:spLocks noChangeArrowheads="1"/>
            </p:cNvSpPr>
            <p:nvPr/>
          </p:nvSpPr>
          <p:spPr bwMode="auto">
            <a:xfrm>
              <a:off x="267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2" name="Oval 279"/>
            <p:cNvSpPr>
              <a:spLocks noChangeArrowheads="1"/>
            </p:cNvSpPr>
            <p:nvPr/>
          </p:nvSpPr>
          <p:spPr bwMode="auto">
            <a:xfrm>
              <a:off x="2683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3" name="Oval 280"/>
            <p:cNvSpPr>
              <a:spLocks noChangeArrowheads="1"/>
            </p:cNvSpPr>
            <p:nvPr/>
          </p:nvSpPr>
          <p:spPr bwMode="auto">
            <a:xfrm>
              <a:off x="268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4" name="Oval 281"/>
            <p:cNvSpPr>
              <a:spLocks noChangeArrowheads="1"/>
            </p:cNvSpPr>
            <p:nvPr/>
          </p:nvSpPr>
          <p:spPr bwMode="auto">
            <a:xfrm>
              <a:off x="269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5" name="Oval 282"/>
            <p:cNvSpPr>
              <a:spLocks noChangeArrowheads="1"/>
            </p:cNvSpPr>
            <p:nvPr/>
          </p:nvSpPr>
          <p:spPr bwMode="auto">
            <a:xfrm>
              <a:off x="269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6" name="Oval 283"/>
            <p:cNvSpPr>
              <a:spLocks noChangeArrowheads="1"/>
            </p:cNvSpPr>
            <p:nvPr/>
          </p:nvSpPr>
          <p:spPr bwMode="auto">
            <a:xfrm>
              <a:off x="269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7" name="Oval 284"/>
            <p:cNvSpPr>
              <a:spLocks noChangeArrowheads="1"/>
            </p:cNvSpPr>
            <p:nvPr/>
          </p:nvSpPr>
          <p:spPr bwMode="auto">
            <a:xfrm>
              <a:off x="2694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8" name="Oval 285"/>
            <p:cNvSpPr>
              <a:spLocks noChangeArrowheads="1"/>
            </p:cNvSpPr>
            <p:nvPr/>
          </p:nvSpPr>
          <p:spPr bwMode="auto">
            <a:xfrm>
              <a:off x="2692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9" name="Oval 286"/>
            <p:cNvSpPr>
              <a:spLocks noChangeArrowheads="1"/>
            </p:cNvSpPr>
            <p:nvPr/>
          </p:nvSpPr>
          <p:spPr bwMode="auto">
            <a:xfrm>
              <a:off x="2694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0" name="Oval 287"/>
            <p:cNvSpPr>
              <a:spLocks noChangeArrowheads="1"/>
            </p:cNvSpPr>
            <p:nvPr/>
          </p:nvSpPr>
          <p:spPr bwMode="auto">
            <a:xfrm>
              <a:off x="2692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1" name="Oval 288"/>
            <p:cNvSpPr>
              <a:spLocks noChangeArrowheads="1"/>
            </p:cNvSpPr>
            <p:nvPr/>
          </p:nvSpPr>
          <p:spPr bwMode="auto">
            <a:xfrm>
              <a:off x="2693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2" name="Oval 289"/>
            <p:cNvSpPr>
              <a:spLocks noChangeArrowheads="1"/>
            </p:cNvSpPr>
            <p:nvPr/>
          </p:nvSpPr>
          <p:spPr bwMode="auto">
            <a:xfrm>
              <a:off x="2692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3" name="Oval 290"/>
            <p:cNvSpPr>
              <a:spLocks noChangeArrowheads="1"/>
            </p:cNvSpPr>
            <p:nvPr/>
          </p:nvSpPr>
          <p:spPr bwMode="auto">
            <a:xfrm>
              <a:off x="2692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4" name="Oval 291"/>
            <p:cNvSpPr>
              <a:spLocks noChangeArrowheads="1"/>
            </p:cNvSpPr>
            <p:nvPr/>
          </p:nvSpPr>
          <p:spPr bwMode="auto">
            <a:xfrm>
              <a:off x="2694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5" name="Oval 292"/>
            <p:cNvSpPr>
              <a:spLocks noChangeArrowheads="1"/>
            </p:cNvSpPr>
            <p:nvPr/>
          </p:nvSpPr>
          <p:spPr bwMode="auto">
            <a:xfrm>
              <a:off x="2694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6" name="Oval 293"/>
            <p:cNvSpPr>
              <a:spLocks noChangeArrowheads="1"/>
            </p:cNvSpPr>
            <p:nvPr/>
          </p:nvSpPr>
          <p:spPr bwMode="auto">
            <a:xfrm>
              <a:off x="2694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7" name="Oval 294"/>
            <p:cNvSpPr>
              <a:spLocks noChangeArrowheads="1"/>
            </p:cNvSpPr>
            <p:nvPr/>
          </p:nvSpPr>
          <p:spPr bwMode="auto">
            <a:xfrm>
              <a:off x="2699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8" name="Oval 295"/>
            <p:cNvSpPr>
              <a:spLocks noChangeArrowheads="1"/>
            </p:cNvSpPr>
            <p:nvPr/>
          </p:nvSpPr>
          <p:spPr bwMode="auto">
            <a:xfrm>
              <a:off x="2704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9" name="Oval 296"/>
            <p:cNvSpPr>
              <a:spLocks noChangeArrowheads="1"/>
            </p:cNvSpPr>
            <p:nvPr/>
          </p:nvSpPr>
          <p:spPr bwMode="auto">
            <a:xfrm>
              <a:off x="2712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0" name="Oval 297"/>
            <p:cNvSpPr>
              <a:spLocks noChangeArrowheads="1"/>
            </p:cNvSpPr>
            <p:nvPr/>
          </p:nvSpPr>
          <p:spPr bwMode="auto">
            <a:xfrm>
              <a:off x="2728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1" name="Oval 298"/>
            <p:cNvSpPr>
              <a:spLocks noChangeArrowheads="1"/>
            </p:cNvSpPr>
            <p:nvPr/>
          </p:nvSpPr>
          <p:spPr bwMode="auto">
            <a:xfrm>
              <a:off x="2742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2" name="Oval 299"/>
            <p:cNvSpPr>
              <a:spLocks noChangeArrowheads="1"/>
            </p:cNvSpPr>
            <p:nvPr/>
          </p:nvSpPr>
          <p:spPr bwMode="auto">
            <a:xfrm>
              <a:off x="2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3" name="Oval 300"/>
            <p:cNvSpPr>
              <a:spLocks noChangeArrowheads="1"/>
            </p:cNvSpPr>
            <p:nvPr/>
          </p:nvSpPr>
          <p:spPr bwMode="auto">
            <a:xfrm>
              <a:off x="2765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4" name="Oval 301"/>
            <p:cNvSpPr>
              <a:spLocks noChangeArrowheads="1"/>
            </p:cNvSpPr>
            <p:nvPr/>
          </p:nvSpPr>
          <p:spPr bwMode="auto">
            <a:xfrm>
              <a:off x="2775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5" name="Oval 302"/>
            <p:cNvSpPr>
              <a:spLocks noChangeArrowheads="1"/>
            </p:cNvSpPr>
            <p:nvPr/>
          </p:nvSpPr>
          <p:spPr bwMode="auto">
            <a:xfrm>
              <a:off x="2782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6" name="Oval 303"/>
            <p:cNvSpPr>
              <a:spLocks noChangeArrowheads="1"/>
            </p:cNvSpPr>
            <p:nvPr/>
          </p:nvSpPr>
          <p:spPr bwMode="auto">
            <a:xfrm>
              <a:off x="2788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7" name="Oval 304"/>
            <p:cNvSpPr>
              <a:spLocks noChangeArrowheads="1"/>
            </p:cNvSpPr>
            <p:nvPr/>
          </p:nvSpPr>
          <p:spPr bwMode="auto">
            <a:xfrm>
              <a:off x="2794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8" name="Oval 305"/>
            <p:cNvSpPr>
              <a:spLocks noChangeArrowheads="1"/>
            </p:cNvSpPr>
            <p:nvPr/>
          </p:nvSpPr>
          <p:spPr bwMode="auto">
            <a:xfrm>
              <a:off x="2800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9" name="Oval 306"/>
            <p:cNvSpPr>
              <a:spLocks noChangeArrowheads="1"/>
            </p:cNvSpPr>
            <p:nvPr/>
          </p:nvSpPr>
          <p:spPr bwMode="auto">
            <a:xfrm>
              <a:off x="2806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0" name="Oval 307"/>
            <p:cNvSpPr>
              <a:spLocks noChangeArrowheads="1"/>
            </p:cNvSpPr>
            <p:nvPr/>
          </p:nvSpPr>
          <p:spPr bwMode="auto">
            <a:xfrm>
              <a:off x="2813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1" name="Oval 308"/>
            <p:cNvSpPr>
              <a:spLocks noChangeArrowheads="1"/>
            </p:cNvSpPr>
            <p:nvPr/>
          </p:nvSpPr>
          <p:spPr bwMode="auto">
            <a:xfrm>
              <a:off x="2817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2" name="Oval 309"/>
            <p:cNvSpPr>
              <a:spLocks noChangeArrowheads="1"/>
            </p:cNvSpPr>
            <p:nvPr/>
          </p:nvSpPr>
          <p:spPr bwMode="auto">
            <a:xfrm>
              <a:off x="281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3" name="Oval 310"/>
            <p:cNvSpPr>
              <a:spLocks noChangeArrowheads="1"/>
            </p:cNvSpPr>
            <p:nvPr/>
          </p:nvSpPr>
          <p:spPr bwMode="auto">
            <a:xfrm>
              <a:off x="2821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4" name="Oval 311"/>
            <p:cNvSpPr>
              <a:spLocks noChangeArrowheads="1"/>
            </p:cNvSpPr>
            <p:nvPr/>
          </p:nvSpPr>
          <p:spPr bwMode="auto">
            <a:xfrm>
              <a:off x="2819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5" name="Oval 312"/>
            <p:cNvSpPr>
              <a:spLocks noChangeArrowheads="1"/>
            </p:cNvSpPr>
            <p:nvPr/>
          </p:nvSpPr>
          <p:spPr bwMode="auto">
            <a:xfrm>
              <a:off x="282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6" name="Oval 313"/>
            <p:cNvSpPr>
              <a:spLocks noChangeArrowheads="1"/>
            </p:cNvSpPr>
            <p:nvPr/>
          </p:nvSpPr>
          <p:spPr bwMode="auto">
            <a:xfrm>
              <a:off x="282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7" name="Oval 314"/>
            <p:cNvSpPr>
              <a:spLocks noChangeArrowheads="1"/>
            </p:cNvSpPr>
            <p:nvPr/>
          </p:nvSpPr>
          <p:spPr bwMode="auto">
            <a:xfrm>
              <a:off x="2821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8" name="Oval 315"/>
            <p:cNvSpPr>
              <a:spLocks noChangeArrowheads="1"/>
            </p:cNvSpPr>
            <p:nvPr/>
          </p:nvSpPr>
          <p:spPr bwMode="auto">
            <a:xfrm>
              <a:off x="2822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9" name="Oval 316"/>
            <p:cNvSpPr>
              <a:spLocks noChangeArrowheads="1"/>
            </p:cNvSpPr>
            <p:nvPr/>
          </p:nvSpPr>
          <p:spPr bwMode="auto">
            <a:xfrm>
              <a:off x="2820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0" name="Oval 317"/>
            <p:cNvSpPr>
              <a:spLocks noChangeArrowheads="1"/>
            </p:cNvSpPr>
            <p:nvPr/>
          </p:nvSpPr>
          <p:spPr bwMode="auto">
            <a:xfrm>
              <a:off x="2821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1" name="Oval 318"/>
            <p:cNvSpPr>
              <a:spLocks noChangeArrowheads="1"/>
            </p:cNvSpPr>
            <p:nvPr/>
          </p:nvSpPr>
          <p:spPr bwMode="auto">
            <a:xfrm>
              <a:off x="2822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2" name="Oval 319"/>
            <p:cNvSpPr>
              <a:spLocks noChangeArrowheads="1"/>
            </p:cNvSpPr>
            <p:nvPr/>
          </p:nvSpPr>
          <p:spPr bwMode="auto">
            <a:xfrm>
              <a:off x="2821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3" name="Oval 320"/>
            <p:cNvSpPr>
              <a:spLocks noChangeArrowheads="1"/>
            </p:cNvSpPr>
            <p:nvPr/>
          </p:nvSpPr>
          <p:spPr bwMode="auto">
            <a:xfrm>
              <a:off x="2819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" name="Oval 321"/>
            <p:cNvSpPr>
              <a:spLocks noChangeArrowheads="1"/>
            </p:cNvSpPr>
            <p:nvPr/>
          </p:nvSpPr>
          <p:spPr bwMode="auto">
            <a:xfrm>
              <a:off x="282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" name="Oval 322"/>
            <p:cNvSpPr>
              <a:spLocks noChangeArrowheads="1"/>
            </p:cNvSpPr>
            <p:nvPr/>
          </p:nvSpPr>
          <p:spPr bwMode="auto">
            <a:xfrm>
              <a:off x="2819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" name="Oval 323"/>
            <p:cNvSpPr>
              <a:spLocks noChangeArrowheads="1"/>
            </p:cNvSpPr>
            <p:nvPr/>
          </p:nvSpPr>
          <p:spPr bwMode="auto">
            <a:xfrm>
              <a:off x="282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7" name="Oval 324"/>
            <p:cNvSpPr>
              <a:spLocks noChangeArrowheads="1"/>
            </p:cNvSpPr>
            <p:nvPr/>
          </p:nvSpPr>
          <p:spPr bwMode="auto">
            <a:xfrm>
              <a:off x="2822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8" name="Oval 325"/>
            <p:cNvSpPr>
              <a:spLocks noChangeArrowheads="1"/>
            </p:cNvSpPr>
            <p:nvPr/>
          </p:nvSpPr>
          <p:spPr bwMode="auto">
            <a:xfrm>
              <a:off x="2827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Oval 326"/>
            <p:cNvSpPr>
              <a:spLocks noChangeArrowheads="1"/>
            </p:cNvSpPr>
            <p:nvPr/>
          </p:nvSpPr>
          <p:spPr bwMode="auto">
            <a:xfrm>
              <a:off x="283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Oval 327"/>
            <p:cNvSpPr>
              <a:spLocks noChangeArrowheads="1"/>
            </p:cNvSpPr>
            <p:nvPr/>
          </p:nvSpPr>
          <p:spPr bwMode="auto">
            <a:xfrm>
              <a:off x="2846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Oval 328"/>
            <p:cNvSpPr>
              <a:spLocks noChangeArrowheads="1"/>
            </p:cNvSpPr>
            <p:nvPr/>
          </p:nvSpPr>
          <p:spPr bwMode="auto">
            <a:xfrm>
              <a:off x="2860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Oval 329"/>
            <p:cNvSpPr>
              <a:spLocks noChangeArrowheads="1"/>
            </p:cNvSpPr>
            <p:nvPr/>
          </p:nvSpPr>
          <p:spPr bwMode="auto">
            <a:xfrm>
              <a:off x="2877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330"/>
            <p:cNvSpPr>
              <a:spLocks noChangeArrowheads="1"/>
            </p:cNvSpPr>
            <p:nvPr/>
          </p:nvSpPr>
          <p:spPr bwMode="auto">
            <a:xfrm>
              <a:off x="288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331"/>
            <p:cNvSpPr>
              <a:spLocks noChangeArrowheads="1"/>
            </p:cNvSpPr>
            <p:nvPr/>
          </p:nvSpPr>
          <p:spPr bwMode="auto">
            <a:xfrm>
              <a:off x="2894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332"/>
            <p:cNvSpPr>
              <a:spLocks noChangeArrowheads="1"/>
            </p:cNvSpPr>
            <p:nvPr/>
          </p:nvSpPr>
          <p:spPr bwMode="auto">
            <a:xfrm>
              <a:off x="2903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333"/>
            <p:cNvSpPr>
              <a:spLocks noChangeArrowheads="1"/>
            </p:cNvSpPr>
            <p:nvPr/>
          </p:nvSpPr>
          <p:spPr bwMode="auto">
            <a:xfrm>
              <a:off x="2908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334"/>
            <p:cNvSpPr>
              <a:spLocks noChangeArrowheads="1"/>
            </p:cNvSpPr>
            <p:nvPr/>
          </p:nvSpPr>
          <p:spPr bwMode="auto">
            <a:xfrm>
              <a:off x="2913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335"/>
            <p:cNvSpPr>
              <a:spLocks noChangeArrowheads="1"/>
            </p:cNvSpPr>
            <p:nvPr/>
          </p:nvSpPr>
          <p:spPr bwMode="auto">
            <a:xfrm>
              <a:off x="2914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336"/>
            <p:cNvSpPr>
              <a:spLocks noChangeArrowheads="1"/>
            </p:cNvSpPr>
            <p:nvPr/>
          </p:nvSpPr>
          <p:spPr bwMode="auto">
            <a:xfrm>
              <a:off x="303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337"/>
            <p:cNvSpPr>
              <a:spLocks noChangeArrowheads="1"/>
            </p:cNvSpPr>
            <p:nvPr/>
          </p:nvSpPr>
          <p:spPr bwMode="auto">
            <a:xfrm>
              <a:off x="3017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338"/>
            <p:cNvSpPr>
              <a:spLocks noChangeArrowheads="1"/>
            </p:cNvSpPr>
            <p:nvPr/>
          </p:nvSpPr>
          <p:spPr bwMode="auto">
            <a:xfrm>
              <a:off x="3005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339"/>
            <p:cNvSpPr>
              <a:spLocks noChangeArrowheads="1"/>
            </p:cNvSpPr>
            <p:nvPr/>
          </p:nvSpPr>
          <p:spPr bwMode="auto">
            <a:xfrm>
              <a:off x="2991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340"/>
            <p:cNvSpPr>
              <a:spLocks noChangeArrowheads="1"/>
            </p:cNvSpPr>
            <p:nvPr/>
          </p:nvSpPr>
          <p:spPr bwMode="auto">
            <a:xfrm>
              <a:off x="2978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Oval 341"/>
            <p:cNvSpPr>
              <a:spLocks noChangeArrowheads="1"/>
            </p:cNvSpPr>
            <p:nvPr/>
          </p:nvSpPr>
          <p:spPr bwMode="auto">
            <a:xfrm>
              <a:off x="296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342"/>
            <p:cNvSpPr>
              <a:spLocks noChangeArrowheads="1"/>
            </p:cNvSpPr>
            <p:nvPr/>
          </p:nvSpPr>
          <p:spPr bwMode="auto">
            <a:xfrm>
              <a:off x="295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343"/>
            <p:cNvSpPr>
              <a:spLocks noChangeArrowheads="1"/>
            </p:cNvSpPr>
            <p:nvPr/>
          </p:nvSpPr>
          <p:spPr bwMode="auto">
            <a:xfrm>
              <a:off x="2941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344"/>
            <p:cNvSpPr>
              <a:spLocks noChangeArrowheads="1"/>
            </p:cNvSpPr>
            <p:nvPr/>
          </p:nvSpPr>
          <p:spPr bwMode="auto">
            <a:xfrm>
              <a:off x="2932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345"/>
            <p:cNvSpPr>
              <a:spLocks noChangeArrowheads="1"/>
            </p:cNvSpPr>
            <p:nvPr/>
          </p:nvSpPr>
          <p:spPr bwMode="auto">
            <a:xfrm>
              <a:off x="2926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346"/>
            <p:cNvSpPr>
              <a:spLocks noChangeArrowheads="1"/>
            </p:cNvSpPr>
            <p:nvPr/>
          </p:nvSpPr>
          <p:spPr bwMode="auto">
            <a:xfrm>
              <a:off x="2920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347"/>
            <p:cNvSpPr>
              <a:spLocks noChangeArrowheads="1"/>
            </p:cNvSpPr>
            <p:nvPr/>
          </p:nvSpPr>
          <p:spPr bwMode="auto">
            <a:xfrm>
              <a:off x="2920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348"/>
            <p:cNvSpPr>
              <a:spLocks noChangeArrowheads="1"/>
            </p:cNvSpPr>
            <p:nvPr/>
          </p:nvSpPr>
          <p:spPr bwMode="auto">
            <a:xfrm>
              <a:off x="2920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349"/>
            <p:cNvSpPr>
              <a:spLocks noChangeArrowheads="1"/>
            </p:cNvSpPr>
            <p:nvPr/>
          </p:nvSpPr>
          <p:spPr bwMode="auto">
            <a:xfrm>
              <a:off x="2923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350"/>
            <p:cNvSpPr>
              <a:spLocks noChangeArrowheads="1"/>
            </p:cNvSpPr>
            <p:nvPr/>
          </p:nvSpPr>
          <p:spPr bwMode="auto">
            <a:xfrm>
              <a:off x="2926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351"/>
            <p:cNvSpPr>
              <a:spLocks noChangeArrowheads="1"/>
            </p:cNvSpPr>
            <p:nvPr/>
          </p:nvSpPr>
          <p:spPr bwMode="auto">
            <a:xfrm>
              <a:off x="2930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352"/>
            <p:cNvSpPr>
              <a:spLocks noChangeArrowheads="1"/>
            </p:cNvSpPr>
            <p:nvPr/>
          </p:nvSpPr>
          <p:spPr bwMode="auto">
            <a:xfrm>
              <a:off x="2938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Oval 353"/>
            <p:cNvSpPr>
              <a:spLocks noChangeArrowheads="1"/>
            </p:cNvSpPr>
            <p:nvPr/>
          </p:nvSpPr>
          <p:spPr bwMode="auto">
            <a:xfrm>
              <a:off x="294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354"/>
            <p:cNvSpPr>
              <a:spLocks noChangeArrowheads="1"/>
            </p:cNvSpPr>
            <p:nvPr/>
          </p:nvSpPr>
          <p:spPr bwMode="auto">
            <a:xfrm>
              <a:off x="2959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355"/>
            <p:cNvSpPr>
              <a:spLocks noChangeArrowheads="1"/>
            </p:cNvSpPr>
            <p:nvPr/>
          </p:nvSpPr>
          <p:spPr bwMode="auto">
            <a:xfrm>
              <a:off x="297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356"/>
            <p:cNvSpPr>
              <a:spLocks noChangeArrowheads="1"/>
            </p:cNvSpPr>
            <p:nvPr/>
          </p:nvSpPr>
          <p:spPr bwMode="auto">
            <a:xfrm>
              <a:off x="2985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357"/>
            <p:cNvSpPr>
              <a:spLocks noChangeArrowheads="1"/>
            </p:cNvSpPr>
            <p:nvPr/>
          </p:nvSpPr>
          <p:spPr bwMode="auto">
            <a:xfrm>
              <a:off x="300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358"/>
            <p:cNvSpPr>
              <a:spLocks noChangeArrowheads="1"/>
            </p:cNvSpPr>
            <p:nvPr/>
          </p:nvSpPr>
          <p:spPr bwMode="auto">
            <a:xfrm>
              <a:off x="3018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359"/>
            <p:cNvSpPr>
              <a:spLocks noChangeArrowheads="1"/>
            </p:cNvSpPr>
            <p:nvPr/>
          </p:nvSpPr>
          <p:spPr bwMode="auto">
            <a:xfrm>
              <a:off x="3030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360"/>
            <p:cNvSpPr>
              <a:spLocks noChangeArrowheads="1"/>
            </p:cNvSpPr>
            <p:nvPr/>
          </p:nvSpPr>
          <p:spPr bwMode="auto">
            <a:xfrm>
              <a:off x="3040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Oval 361"/>
            <p:cNvSpPr>
              <a:spLocks noChangeArrowheads="1"/>
            </p:cNvSpPr>
            <p:nvPr/>
          </p:nvSpPr>
          <p:spPr bwMode="auto">
            <a:xfrm>
              <a:off x="3047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362"/>
            <p:cNvSpPr>
              <a:spLocks noChangeArrowheads="1"/>
            </p:cNvSpPr>
            <p:nvPr/>
          </p:nvSpPr>
          <p:spPr bwMode="auto">
            <a:xfrm>
              <a:off x="305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Oval 363"/>
            <p:cNvSpPr>
              <a:spLocks noChangeArrowheads="1"/>
            </p:cNvSpPr>
            <p:nvPr/>
          </p:nvSpPr>
          <p:spPr bwMode="auto">
            <a:xfrm>
              <a:off x="3387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364"/>
            <p:cNvSpPr>
              <a:spLocks noChangeArrowheads="1"/>
            </p:cNvSpPr>
            <p:nvPr/>
          </p:nvSpPr>
          <p:spPr bwMode="auto">
            <a:xfrm>
              <a:off x="3395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365"/>
            <p:cNvSpPr>
              <a:spLocks noChangeArrowheads="1"/>
            </p:cNvSpPr>
            <p:nvPr/>
          </p:nvSpPr>
          <p:spPr bwMode="auto">
            <a:xfrm>
              <a:off x="3404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Oval 366"/>
            <p:cNvSpPr>
              <a:spLocks noChangeArrowheads="1"/>
            </p:cNvSpPr>
            <p:nvPr/>
          </p:nvSpPr>
          <p:spPr bwMode="auto">
            <a:xfrm>
              <a:off x="3411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367"/>
            <p:cNvSpPr>
              <a:spLocks noChangeArrowheads="1"/>
            </p:cNvSpPr>
            <p:nvPr/>
          </p:nvSpPr>
          <p:spPr bwMode="auto">
            <a:xfrm>
              <a:off x="3419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368"/>
            <p:cNvSpPr>
              <a:spLocks noChangeArrowheads="1"/>
            </p:cNvSpPr>
            <p:nvPr/>
          </p:nvSpPr>
          <p:spPr bwMode="auto">
            <a:xfrm>
              <a:off x="3423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369"/>
            <p:cNvSpPr>
              <a:spLocks noChangeArrowheads="1"/>
            </p:cNvSpPr>
            <p:nvPr/>
          </p:nvSpPr>
          <p:spPr bwMode="auto">
            <a:xfrm>
              <a:off x="342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Oval 370"/>
            <p:cNvSpPr>
              <a:spLocks noChangeArrowheads="1"/>
            </p:cNvSpPr>
            <p:nvPr/>
          </p:nvSpPr>
          <p:spPr bwMode="auto">
            <a:xfrm>
              <a:off x="342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Oval 371"/>
            <p:cNvSpPr>
              <a:spLocks noChangeArrowheads="1"/>
            </p:cNvSpPr>
            <p:nvPr/>
          </p:nvSpPr>
          <p:spPr bwMode="auto">
            <a:xfrm>
              <a:off x="3427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Oval 372"/>
            <p:cNvSpPr>
              <a:spLocks noChangeArrowheads="1"/>
            </p:cNvSpPr>
            <p:nvPr/>
          </p:nvSpPr>
          <p:spPr bwMode="auto">
            <a:xfrm>
              <a:off x="3430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Oval 373"/>
            <p:cNvSpPr>
              <a:spLocks noChangeArrowheads="1"/>
            </p:cNvSpPr>
            <p:nvPr/>
          </p:nvSpPr>
          <p:spPr bwMode="auto">
            <a:xfrm>
              <a:off x="3428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Oval 374"/>
            <p:cNvSpPr>
              <a:spLocks noChangeArrowheads="1"/>
            </p:cNvSpPr>
            <p:nvPr/>
          </p:nvSpPr>
          <p:spPr bwMode="auto">
            <a:xfrm>
              <a:off x="3430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Oval 375"/>
            <p:cNvSpPr>
              <a:spLocks noChangeArrowheads="1"/>
            </p:cNvSpPr>
            <p:nvPr/>
          </p:nvSpPr>
          <p:spPr bwMode="auto">
            <a:xfrm>
              <a:off x="3428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Oval 376"/>
            <p:cNvSpPr>
              <a:spLocks noChangeArrowheads="1"/>
            </p:cNvSpPr>
            <p:nvPr/>
          </p:nvSpPr>
          <p:spPr bwMode="auto">
            <a:xfrm>
              <a:off x="3429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377"/>
            <p:cNvSpPr>
              <a:spLocks noChangeArrowheads="1"/>
            </p:cNvSpPr>
            <p:nvPr/>
          </p:nvSpPr>
          <p:spPr bwMode="auto">
            <a:xfrm>
              <a:off x="3428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Oval 378"/>
            <p:cNvSpPr>
              <a:spLocks noChangeArrowheads="1"/>
            </p:cNvSpPr>
            <p:nvPr/>
          </p:nvSpPr>
          <p:spPr bwMode="auto">
            <a:xfrm>
              <a:off x="34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Oval 379"/>
            <p:cNvSpPr>
              <a:spLocks noChangeArrowheads="1"/>
            </p:cNvSpPr>
            <p:nvPr/>
          </p:nvSpPr>
          <p:spPr bwMode="auto">
            <a:xfrm>
              <a:off x="3430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380"/>
            <p:cNvSpPr>
              <a:spLocks noChangeArrowheads="1"/>
            </p:cNvSpPr>
            <p:nvPr/>
          </p:nvSpPr>
          <p:spPr bwMode="auto">
            <a:xfrm>
              <a:off x="3430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381"/>
            <p:cNvSpPr>
              <a:spLocks noChangeArrowheads="1"/>
            </p:cNvSpPr>
            <p:nvPr/>
          </p:nvSpPr>
          <p:spPr bwMode="auto">
            <a:xfrm>
              <a:off x="3430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382"/>
            <p:cNvSpPr>
              <a:spLocks noChangeArrowheads="1"/>
            </p:cNvSpPr>
            <p:nvPr/>
          </p:nvSpPr>
          <p:spPr bwMode="auto">
            <a:xfrm>
              <a:off x="3435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383"/>
            <p:cNvSpPr>
              <a:spLocks noChangeArrowheads="1"/>
            </p:cNvSpPr>
            <p:nvPr/>
          </p:nvSpPr>
          <p:spPr bwMode="auto">
            <a:xfrm>
              <a:off x="344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384"/>
            <p:cNvSpPr>
              <a:spLocks noChangeArrowheads="1"/>
            </p:cNvSpPr>
            <p:nvPr/>
          </p:nvSpPr>
          <p:spPr bwMode="auto">
            <a:xfrm>
              <a:off x="3448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Oval 385"/>
            <p:cNvSpPr>
              <a:spLocks noChangeArrowheads="1"/>
            </p:cNvSpPr>
            <p:nvPr/>
          </p:nvSpPr>
          <p:spPr bwMode="auto">
            <a:xfrm>
              <a:off x="346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Oval 386"/>
            <p:cNvSpPr>
              <a:spLocks noChangeArrowheads="1"/>
            </p:cNvSpPr>
            <p:nvPr/>
          </p:nvSpPr>
          <p:spPr bwMode="auto">
            <a:xfrm>
              <a:off x="347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Oval 387"/>
            <p:cNvSpPr>
              <a:spLocks noChangeArrowheads="1"/>
            </p:cNvSpPr>
            <p:nvPr/>
          </p:nvSpPr>
          <p:spPr bwMode="auto">
            <a:xfrm>
              <a:off x="3490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Oval 388"/>
            <p:cNvSpPr>
              <a:spLocks noChangeArrowheads="1"/>
            </p:cNvSpPr>
            <p:nvPr/>
          </p:nvSpPr>
          <p:spPr bwMode="auto">
            <a:xfrm>
              <a:off x="3501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Oval 389"/>
            <p:cNvSpPr>
              <a:spLocks noChangeArrowheads="1"/>
            </p:cNvSpPr>
            <p:nvPr/>
          </p:nvSpPr>
          <p:spPr bwMode="auto">
            <a:xfrm>
              <a:off x="3511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Oval 390"/>
            <p:cNvSpPr>
              <a:spLocks noChangeArrowheads="1"/>
            </p:cNvSpPr>
            <p:nvPr/>
          </p:nvSpPr>
          <p:spPr bwMode="auto">
            <a:xfrm>
              <a:off x="3518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Oval 391"/>
            <p:cNvSpPr>
              <a:spLocks noChangeArrowheads="1"/>
            </p:cNvSpPr>
            <p:nvPr/>
          </p:nvSpPr>
          <p:spPr bwMode="auto">
            <a:xfrm>
              <a:off x="3524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Oval 392"/>
            <p:cNvSpPr>
              <a:spLocks noChangeArrowheads="1"/>
            </p:cNvSpPr>
            <p:nvPr/>
          </p:nvSpPr>
          <p:spPr bwMode="auto">
            <a:xfrm>
              <a:off x="3530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Oval 393"/>
            <p:cNvSpPr>
              <a:spLocks noChangeArrowheads="1"/>
            </p:cNvSpPr>
            <p:nvPr/>
          </p:nvSpPr>
          <p:spPr bwMode="auto">
            <a:xfrm>
              <a:off x="3536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Oval 394"/>
            <p:cNvSpPr>
              <a:spLocks noChangeArrowheads="1"/>
            </p:cNvSpPr>
            <p:nvPr/>
          </p:nvSpPr>
          <p:spPr bwMode="auto">
            <a:xfrm>
              <a:off x="3542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Oval 395"/>
            <p:cNvSpPr>
              <a:spLocks noChangeArrowheads="1"/>
            </p:cNvSpPr>
            <p:nvPr/>
          </p:nvSpPr>
          <p:spPr bwMode="auto">
            <a:xfrm>
              <a:off x="3549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396"/>
            <p:cNvSpPr>
              <a:spLocks noChangeArrowheads="1"/>
            </p:cNvSpPr>
            <p:nvPr/>
          </p:nvSpPr>
          <p:spPr bwMode="auto">
            <a:xfrm>
              <a:off x="3553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397"/>
            <p:cNvSpPr>
              <a:spLocks noChangeArrowheads="1"/>
            </p:cNvSpPr>
            <p:nvPr/>
          </p:nvSpPr>
          <p:spPr bwMode="auto">
            <a:xfrm>
              <a:off x="355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398"/>
            <p:cNvSpPr>
              <a:spLocks noChangeArrowheads="1"/>
            </p:cNvSpPr>
            <p:nvPr/>
          </p:nvSpPr>
          <p:spPr bwMode="auto">
            <a:xfrm>
              <a:off x="3557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Oval 399"/>
            <p:cNvSpPr>
              <a:spLocks noChangeArrowheads="1"/>
            </p:cNvSpPr>
            <p:nvPr/>
          </p:nvSpPr>
          <p:spPr bwMode="auto">
            <a:xfrm>
              <a:off x="3555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Oval 400"/>
            <p:cNvSpPr>
              <a:spLocks noChangeArrowheads="1"/>
            </p:cNvSpPr>
            <p:nvPr/>
          </p:nvSpPr>
          <p:spPr bwMode="auto">
            <a:xfrm>
              <a:off x="355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Oval 401"/>
            <p:cNvSpPr>
              <a:spLocks noChangeArrowheads="1"/>
            </p:cNvSpPr>
            <p:nvPr/>
          </p:nvSpPr>
          <p:spPr bwMode="auto">
            <a:xfrm>
              <a:off x="355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Oval 402"/>
            <p:cNvSpPr>
              <a:spLocks noChangeArrowheads="1"/>
            </p:cNvSpPr>
            <p:nvPr/>
          </p:nvSpPr>
          <p:spPr bwMode="auto">
            <a:xfrm>
              <a:off x="3557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Oval 403"/>
            <p:cNvSpPr>
              <a:spLocks noChangeArrowheads="1"/>
            </p:cNvSpPr>
            <p:nvPr/>
          </p:nvSpPr>
          <p:spPr bwMode="auto">
            <a:xfrm>
              <a:off x="3558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7" name="Oval 404"/>
            <p:cNvSpPr>
              <a:spLocks noChangeArrowheads="1"/>
            </p:cNvSpPr>
            <p:nvPr/>
          </p:nvSpPr>
          <p:spPr bwMode="auto">
            <a:xfrm>
              <a:off x="3556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Oval 405"/>
            <p:cNvSpPr>
              <a:spLocks noChangeArrowheads="1"/>
            </p:cNvSpPr>
            <p:nvPr/>
          </p:nvSpPr>
          <p:spPr bwMode="auto">
            <a:xfrm>
              <a:off x="3557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Oval 406"/>
            <p:cNvSpPr>
              <a:spLocks noChangeArrowheads="1"/>
            </p:cNvSpPr>
            <p:nvPr/>
          </p:nvSpPr>
          <p:spPr bwMode="auto">
            <a:xfrm>
              <a:off x="3558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Oval 407"/>
            <p:cNvSpPr>
              <a:spLocks noChangeArrowheads="1"/>
            </p:cNvSpPr>
            <p:nvPr/>
          </p:nvSpPr>
          <p:spPr bwMode="auto">
            <a:xfrm>
              <a:off x="3557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Oval 408"/>
            <p:cNvSpPr>
              <a:spLocks noChangeArrowheads="1"/>
            </p:cNvSpPr>
            <p:nvPr/>
          </p:nvSpPr>
          <p:spPr bwMode="auto">
            <a:xfrm>
              <a:off x="3555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Oval 409"/>
            <p:cNvSpPr>
              <a:spLocks noChangeArrowheads="1"/>
            </p:cNvSpPr>
            <p:nvPr/>
          </p:nvSpPr>
          <p:spPr bwMode="auto">
            <a:xfrm>
              <a:off x="3557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Oval 410"/>
            <p:cNvSpPr>
              <a:spLocks noChangeArrowheads="1"/>
            </p:cNvSpPr>
            <p:nvPr/>
          </p:nvSpPr>
          <p:spPr bwMode="auto">
            <a:xfrm>
              <a:off x="355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4" name="Oval 411"/>
            <p:cNvSpPr>
              <a:spLocks noChangeArrowheads="1"/>
            </p:cNvSpPr>
            <p:nvPr/>
          </p:nvSpPr>
          <p:spPr bwMode="auto">
            <a:xfrm>
              <a:off x="3557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5" name="Oval 412"/>
            <p:cNvSpPr>
              <a:spLocks noChangeArrowheads="1"/>
            </p:cNvSpPr>
            <p:nvPr/>
          </p:nvSpPr>
          <p:spPr bwMode="auto">
            <a:xfrm>
              <a:off x="3558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Oval 413"/>
            <p:cNvSpPr>
              <a:spLocks noChangeArrowheads="1"/>
            </p:cNvSpPr>
            <p:nvPr/>
          </p:nvSpPr>
          <p:spPr bwMode="auto">
            <a:xfrm>
              <a:off x="3563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7" name="Oval 414"/>
            <p:cNvSpPr>
              <a:spLocks noChangeArrowheads="1"/>
            </p:cNvSpPr>
            <p:nvPr/>
          </p:nvSpPr>
          <p:spPr bwMode="auto">
            <a:xfrm>
              <a:off x="3571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8" name="Oval 415"/>
            <p:cNvSpPr>
              <a:spLocks noChangeArrowheads="1"/>
            </p:cNvSpPr>
            <p:nvPr/>
          </p:nvSpPr>
          <p:spPr bwMode="auto">
            <a:xfrm>
              <a:off x="3582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9" name="Oval 416"/>
            <p:cNvSpPr>
              <a:spLocks noChangeArrowheads="1"/>
            </p:cNvSpPr>
            <p:nvPr/>
          </p:nvSpPr>
          <p:spPr bwMode="auto">
            <a:xfrm>
              <a:off x="3596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0" name="Oval 417"/>
            <p:cNvSpPr>
              <a:spLocks noChangeArrowheads="1"/>
            </p:cNvSpPr>
            <p:nvPr/>
          </p:nvSpPr>
          <p:spPr bwMode="auto">
            <a:xfrm>
              <a:off x="36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1" name="Oval 418"/>
            <p:cNvSpPr>
              <a:spLocks noChangeArrowheads="1"/>
            </p:cNvSpPr>
            <p:nvPr/>
          </p:nvSpPr>
          <p:spPr bwMode="auto">
            <a:xfrm>
              <a:off x="362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2" name="Oval 419"/>
            <p:cNvSpPr>
              <a:spLocks noChangeArrowheads="1"/>
            </p:cNvSpPr>
            <p:nvPr/>
          </p:nvSpPr>
          <p:spPr bwMode="auto">
            <a:xfrm>
              <a:off x="3630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3" name="Oval 420"/>
            <p:cNvSpPr>
              <a:spLocks noChangeArrowheads="1"/>
            </p:cNvSpPr>
            <p:nvPr/>
          </p:nvSpPr>
          <p:spPr bwMode="auto">
            <a:xfrm>
              <a:off x="3639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4" name="Oval 421"/>
            <p:cNvSpPr>
              <a:spLocks noChangeArrowheads="1"/>
            </p:cNvSpPr>
            <p:nvPr/>
          </p:nvSpPr>
          <p:spPr bwMode="auto">
            <a:xfrm>
              <a:off x="3644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5" name="Oval 422"/>
            <p:cNvSpPr>
              <a:spLocks noChangeArrowheads="1"/>
            </p:cNvSpPr>
            <p:nvPr/>
          </p:nvSpPr>
          <p:spPr bwMode="auto">
            <a:xfrm>
              <a:off x="3649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6" name="Oval 423"/>
            <p:cNvSpPr>
              <a:spLocks noChangeArrowheads="1"/>
            </p:cNvSpPr>
            <p:nvPr/>
          </p:nvSpPr>
          <p:spPr bwMode="auto">
            <a:xfrm>
              <a:off x="3650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" name="Oval 424"/>
            <p:cNvSpPr>
              <a:spLocks noChangeArrowheads="1"/>
            </p:cNvSpPr>
            <p:nvPr/>
          </p:nvSpPr>
          <p:spPr bwMode="auto">
            <a:xfrm>
              <a:off x="376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" name="Oval 425"/>
            <p:cNvSpPr>
              <a:spLocks noChangeArrowheads="1"/>
            </p:cNvSpPr>
            <p:nvPr/>
          </p:nvSpPr>
          <p:spPr bwMode="auto">
            <a:xfrm>
              <a:off x="3753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" name="Oval 426"/>
            <p:cNvSpPr>
              <a:spLocks noChangeArrowheads="1"/>
            </p:cNvSpPr>
            <p:nvPr/>
          </p:nvSpPr>
          <p:spPr bwMode="auto">
            <a:xfrm>
              <a:off x="3741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" name="Oval 427"/>
            <p:cNvSpPr>
              <a:spLocks noChangeArrowheads="1"/>
            </p:cNvSpPr>
            <p:nvPr/>
          </p:nvSpPr>
          <p:spPr bwMode="auto">
            <a:xfrm>
              <a:off x="3727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" name="Oval 428"/>
            <p:cNvSpPr>
              <a:spLocks noChangeArrowheads="1"/>
            </p:cNvSpPr>
            <p:nvPr/>
          </p:nvSpPr>
          <p:spPr bwMode="auto">
            <a:xfrm>
              <a:off x="3714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Oval 429"/>
            <p:cNvSpPr>
              <a:spLocks noChangeArrowheads="1"/>
            </p:cNvSpPr>
            <p:nvPr/>
          </p:nvSpPr>
          <p:spPr bwMode="auto">
            <a:xfrm>
              <a:off x="369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3" name="Oval 430"/>
            <p:cNvSpPr>
              <a:spLocks noChangeArrowheads="1"/>
            </p:cNvSpPr>
            <p:nvPr/>
          </p:nvSpPr>
          <p:spPr bwMode="auto">
            <a:xfrm>
              <a:off x="368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Oval 431"/>
            <p:cNvSpPr>
              <a:spLocks noChangeArrowheads="1"/>
            </p:cNvSpPr>
            <p:nvPr/>
          </p:nvSpPr>
          <p:spPr bwMode="auto">
            <a:xfrm>
              <a:off x="3677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5" name="Oval 432"/>
            <p:cNvSpPr>
              <a:spLocks noChangeArrowheads="1"/>
            </p:cNvSpPr>
            <p:nvPr/>
          </p:nvSpPr>
          <p:spPr bwMode="auto">
            <a:xfrm>
              <a:off x="3668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6" name="Oval 433"/>
            <p:cNvSpPr>
              <a:spLocks noChangeArrowheads="1"/>
            </p:cNvSpPr>
            <p:nvPr/>
          </p:nvSpPr>
          <p:spPr bwMode="auto">
            <a:xfrm>
              <a:off x="3662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7" name="Oval 434"/>
            <p:cNvSpPr>
              <a:spLocks noChangeArrowheads="1"/>
            </p:cNvSpPr>
            <p:nvPr/>
          </p:nvSpPr>
          <p:spPr bwMode="auto">
            <a:xfrm>
              <a:off x="3656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Oval 435"/>
            <p:cNvSpPr>
              <a:spLocks noChangeArrowheads="1"/>
            </p:cNvSpPr>
            <p:nvPr/>
          </p:nvSpPr>
          <p:spPr bwMode="auto">
            <a:xfrm>
              <a:off x="3656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9" name="Oval 436"/>
            <p:cNvSpPr>
              <a:spLocks noChangeArrowheads="1"/>
            </p:cNvSpPr>
            <p:nvPr/>
          </p:nvSpPr>
          <p:spPr bwMode="auto">
            <a:xfrm>
              <a:off x="3656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Oval 437"/>
            <p:cNvSpPr>
              <a:spLocks noChangeArrowheads="1"/>
            </p:cNvSpPr>
            <p:nvPr/>
          </p:nvSpPr>
          <p:spPr bwMode="auto">
            <a:xfrm>
              <a:off x="3659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Oval 438"/>
            <p:cNvSpPr>
              <a:spLocks noChangeArrowheads="1"/>
            </p:cNvSpPr>
            <p:nvPr/>
          </p:nvSpPr>
          <p:spPr bwMode="auto">
            <a:xfrm>
              <a:off x="3662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Oval 439"/>
            <p:cNvSpPr>
              <a:spLocks noChangeArrowheads="1"/>
            </p:cNvSpPr>
            <p:nvPr/>
          </p:nvSpPr>
          <p:spPr bwMode="auto">
            <a:xfrm>
              <a:off x="3666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Oval 440"/>
            <p:cNvSpPr>
              <a:spLocks noChangeArrowheads="1"/>
            </p:cNvSpPr>
            <p:nvPr/>
          </p:nvSpPr>
          <p:spPr bwMode="auto">
            <a:xfrm>
              <a:off x="3674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Oval 441"/>
            <p:cNvSpPr>
              <a:spLocks noChangeArrowheads="1"/>
            </p:cNvSpPr>
            <p:nvPr/>
          </p:nvSpPr>
          <p:spPr bwMode="auto">
            <a:xfrm>
              <a:off x="368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5" name="Oval 442"/>
            <p:cNvSpPr>
              <a:spLocks noChangeArrowheads="1"/>
            </p:cNvSpPr>
            <p:nvPr/>
          </p:nvSpPr>
          <p:spPr bwMode="auto">
            <a:xfrm>
              <a:off x="3695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6" name="Oval 443"/>
            <p:cNvSpPr>
              <a:spLocks noChangeArrowheads="1"/>
            </p:cNvSpPr>
            <p:nvPr/>
          </p:nvSpPr>
          <p:spPr bwMode="auto">
            <a:xfrm>
              <a:off x="3707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7" name="Oval 444"/>
            <p:cNvSpPr>
              <a:spLocks noChangeArrowheads="1"/>
            </p:cNvSpPr>
            <p:nvPr/>
          </p:nvSpPr>
          <p:spPr bwMode="auto">
            <a:xfrm>
              <a:off x="372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8" name="Oval 445"/>
            <p:cNvSpPr>
              <a:spLocks noChangeArrowheads="1"/>
            </p:cNvSpPr>
            <p:nvPr/>
          </p:nvSpPr>
          <p:spPr bwMode="auto">
            <a:xfrm>
              <a:off x="373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9" name="Oval 446"/>
            <p:cNvSpPr>
              <a:spLocks noChangeArrowheads="1"/>
            </p:cNvSpPr>
            <p:nvPr/>
          </p:nvSpPr>
          <p:spPr bwMode="auto">
            <a:xfrm>
              <a:off x="3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0" name="Oval 447"/>
            <p:cNvSpPr>
              <a:spLocks noChangeArrowheads="1"/>
            </p:cNvSpPr>
            <p:nvPr/>
          </p:nvSpPr>
          <p:spPr bwMode="auto">
            <a:xfrm>
              <a:off x="3766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1" name="Oval 448"/>
            <p:cNvSpPr>
              <a:spLocks noChangeArrowheads="1"/>
            </p:cNvSpPr>
            <p:nvPr/>
          </p:nvSpPr>
          <p:spPr bwMode="auto">
            <a:xfrm>
              <a:off x="3776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2" name="Oval 449"/>
            <p:cNvSpPr>
              <a:spLocks noChangeArrowheads="1"/>
            </p:cNvSpPr>
            <p:nvPr/>
          </p:nvSpPr>
          <p:spPr bwMode="auto">
            <a:xfrm>
              <a:off x="378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3" name="Oval 450"/>
            <p:cNvSpPr>
              <a:spLocks noChangeArrowheads="1"/>
            </p:cNvSpPr>
            <p:nvPr/>
          </p:nvSpPr>
          <p:spPr bwMode="auto">
            <a:xfrm>
              <a:off x="3789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4" name="Oval 451"/>
            <p:cNvSpPr>
              <a:spLocks noChangeArrowheads="1"/>
            </p:cNvSpPr>
            <p:nvPr/>
          </p:nvSpPr>
          <p:spPr bwMode="auto">
            <a:xfrm>
              <a:off x="4124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Oval 452"/>
            <p:cNvSpPr>
              <a:spLocks noChangeArrowheads="1"/>
            </p:cNvSpPr>
            <p:nvPr/>
          </p:nvSpPr>
          <p:spPr bwMode="auto">
            <a:xfrm>
              <a:off x="4132" y="5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6" name="Oval 453"/>
            <p:cNvSpPr>
              <a:spLocks noChangeArrowheads="1"/>
            </p:cNvSpPr>
            <p:nvPr/>
          </p:nvSpPr>
          <p:spPr bwMode="auto">
            <a:xfrm>
              <a:off x="4141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7" name="Oval 454"/>
            <p:cNvSpPr>
              <a:spLocks noChangeArrowheads="1"/>
            </p:cNvSpPr>
            <p:nvPr/>
          </p:nvSpPr>
          <p:spPr bwMode="auto">
            <a:xfrm>
              <a:off x="4148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Oval 455"/>
            <p:cNvSpPr>
              <a:spLocks noChangeArrowheads="1"/>
            </p:cNvSpPr>
            <p:nvPr/>
          </p:nvSpPr>
          <p:spPr bwMode="auto">
            <a:xfrm>
              <a:off x="4156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Oval 456"/>
            <p:cNvSpPr>
              <a:spLocks noChangeArrowheads="1"/>
            </p:cNvSpPr>
            <p:nvPr/>
          </p:nvSpPr>
          <p:spPr bwMode="auto">
            <a:xfrm>
              <a:off x="4160" y="4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Oval 457"/>
            <p:cNvSpPr>
              <a:spLocks noChangeArrowheads="1"/>
            </p:cNvSpPr>
            <p:nvPr/>
          </p:nvSpPr>
          <p:spPr bwMode="auto">
            <a:xfrm>
              <a:off x="416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Oval 458"/>
            <p:cNvSpPr>
              <a:spLocks noChangeArrowheads="1"/>
            </p:cNvSpPr>
            <p:nvPr/>
          </p:nvSpPr>
          <p:spPr bwMode="auto">
            <a:xfrm>
              <a:off x="416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2" name="Oval 459"/>
            <p:cNvSpPr>
              <a:spLocks noChangeArrowheads="1"/>
            </p:cNvSpPr>
            <p:nvPr/>
          </p:nvSpPr>
          <p:spPr bwMode="auto">
            <a:xfrm>
              <a:off x="4164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3" name="Oval 460"/>
            <p:cNvSpPr>
              <a:spLocks noChangeArrowheads="1"/>
            </p:cNvSpPr>
            <p:nvPr/>
          </p:nvSpPr>
          <p:spPr bwMode="auto">
            <a:xfrm>
              <a:off x="416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4" name="Oval 461"/>
            <p:cNvSpPr>
              <a:spLocks noChangeArrowheads="1"/>
            </p:cNvSpPr>
            <p:nvPr/>
          </p:nvSpPr>
          <p:spPr bwMode="auto">
            <a:xfrm>
              <a:off x="4165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5" name="Oval 462"/>
            <p:cNvSpPr>
              <a:spLocks noChangeArrowheads="1"/>
            </p:cNvSpPr>
            <p:nvPr/>
          </p:nvSpPr>
          <p:spPr bwMode="auto">
            <a:xfrm>
              <a:off x="4167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6" name="Oval 463"/>
            <p:cNvSpPr>
              <a:spLocks noChangeArrowheads="1"/>
            </p:cNvSpPr>
            <p:nvPr/>
          </p:nvSpPr>
          <p:spPr bwMode="auto">
            <a:xfrm>
              <a:off x="4165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7" name="Oval 464"/>
            <p:cNvSpPr>
              <a:spLocks noChangeArrowheads="1"/>
            </p:cNvSpPr>
            <p:nvPr/>
          </p:nvSpPr>
          <p:spPr bwMode="auto">
            <a:xfrm>
              <a:off x="4166" y="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8" name="Oval 465"/>
            <p:cNvSpPr>
              <a:spLocks noChangeArrowheads="1"/>
            </p:cNvSpPr>
            <p:nvPr/>
          </p:nvSpPr>
          <p:spPr bwMode="auto">
            <a:xfrm>
              <a:off x="4165" y="5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Oval 466"/>
            <p:cNvSpPr>
              <a:spLocks noChangeArrowheads="1"/>
            </p:cNvSpPr>
            <p:nvPr/>
          </p:nvSpPr>
          <p:spPr bwMode="auto">
            <a:xfrm>
              <a:off x="4165" y="5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0" name="Oval 467"/>
            <p:cNvSpPr>
              <a:spLocks noChangeArrowheads="1"/>
            </p:cNvSpPr>
            <p:nvPr/>
          </p:nvSpPr>
          <p:spPr bwMode="auto">
            <a:xfrm>
              <a:off x="4167" y="5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1" name="Oval 468"/>
            <p:cNvSpPr>
              <a:spLocks noChangeArrowheads="1"/>
            </p:cNvSpPr>
            <p:nvPr/>
          </p:nvSpPr>
          <p:spPr bwMode="auto">
            <a:xfrm>
              <a:off x="4167" y="5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Oval 469"/>
            <p:cNvSpPr>
              <a:spLocks noChangeArrowheads="1"/>
            </p:cNvSpPr>
            <p:nvPr/>
          </p:nvSpPr>
          <p:spPr bwMode="auto">
            <a:xfrm>
              <a:off x="4167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3" name="Oval 470"/>
            <p:cNvSpPr>
              <a:spLocks noChangeArrowheads="1"/>
            </p:cNvSpPr>
            <p:nvPr/>
          </p:nvSpPr>
          <p:spPr bwMode="auto">
            <a:xfrm>
              <a:off x="4172" y="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4" name="Oval 471"/>
            <p:cNvSpPr>
              <a:spLocks noChangeArrowheads="1"/>
            </p:cNvSpPr>
            <p:nvPr/>
          </p:nvSpPr>
          <p:spPr bwMode="auto">
            <a:xfrm>
              <a:off x="4177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5" name="Oval 472"/>
            <p:cNvSpPr>
              <a:spLocks noChangeArrowheads="1"/>
            </p:cNvSpPr>
            <p:nvPr/>
          </p:nvSpPr>
          <p:spPr bwMode="auto">
            <a:xfrm>
              <a:off x="418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6" name="Oval 473"/>
            <p:cNvSpPr>
              <a:spLocks noChangeArrowheads="1"/>
            </p:cNvSpPr>
            <p:nvPr/>
          </p:nvSpPr>
          <p:spPr bwMode="auto">
            <a:xfrm>
              <a:off x="420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7" name="Oval 474"/>
            <p:cNvSpPr>
              <a:spLocks noChangeArrowheads="1"/>
            </p:cNvSpPr>
            <p:nvPr/>
          </p:nvSpPr>
          <p:spPr bwMode="auto">
            <a:xfrm>
              <a:off x="4215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8" name="Oval 475"/>
            <p:cNvSpPr>
              <a:spLocks noChangeArrowheads="1"/>
            </p:cNvSpPr>
            <p:nvPr/>
          </p:nvSpPr>
          <p:spPr bwMode="auto">
            <a:xfrm>
              <a:off x="4227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9" name="Oval 476"/>
            <p:cNvSpPr>
              <a:spLocks noChangeArrowheads="1"/>
            </p:cNvSpPr>
            <p:nvPr/>
          </p:nvSpPr>
          <p:spPr bwMode="auto">
            <a:xfrm>
              <a:off x="4238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0" name="Oval 477"/>
            <p:cNvSpPr>
              <a:spLocks noChangeArrowheads="1"/>
            </p:cNvSpPr>
            <p:nvPr/>
          </p:nvSpPr>
          <p:spPr bwMode="auto">
            <a:xfrm>
              <a:off x="424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1" name="Oval 478"/>
            <p:cNvSpPr>
              <a:spLocks noChangeArrowheads="1"/>
            </p:cNvSpPr>
            <p:nvPr/>
          </p:nvSpPr>
          <p:spPr bwMode="auto">
            <a:xfrm>
              <a:off x="4255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2" name="Oval 479"/>
            <p:cNvSpPr>
              <a:spLocks noChangeArrowheads="1"/>
            </p:cNvSpPr>
            <p:nvPr/>
          </p:nvSpPr>
          <p:spPr bwMode="auto">
            <a:xfrm>
              <a:off x="426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3" name="Oval 480"/>
            <p:cNvSpPr>
              <a:spLocks noChangeArrowheads="1"/>
            </p:cNvSpPr>
            <p:nvPr/>
          </p:nvSpPr>
          <p:spPr bwMode="auto">
            <a:xfrm>
              <a:off x="4267" y="5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4" name="Oval 481"/>
            <p:cNvSpPr>
              <a:spLocks noChangeArrowheads="1"/>
            </p:cNvSpPr>
            <p:nvPr/>
          </p:nvSpPr>
          <p:spPr bwMode="auto">
            <a:xfrm>
              <a:off x="4273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5" name="Oval 482"/>
            <p:cNvSpPr>
              <a:spLocks noChangeArrowheads="1"/>
            </p:cNvSpPr>
            <p:nvPr/>
          </p:nvSpPr>
          <p:spPr bwMode="auto">
            <a:xfrm>
              <a:off x="4279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6" name="Oval 483"/>
            <p:cNvSpPr>
              <a:spLocks noChangeArrowheads="1"/>
            </p:cNvSpPr>
            <p:nvPr/>
          </p:nvSpPr>
          <p:spPr bwMode="auto">
            <a:xfrm>
              <a:off x="4286" y="5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" name="Oval 484"/>
            <p:cNvSpPr>
              <a:spLocks noChangeArrowheads="1"/>
            </p:cNvSpPr>
            <p:nvPr/>
          </p:nvSpPr>
          <p:spPr bwMode="auto">
            <a:xfrm>
              <a:off x="4290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8" name="Oval 485"/>
            <p:cNvSpPr>
              <a:spLocks noChangeArrowheads="1"/>
            </p:cNvSpPr>
            <p:nvPr/>
          </p:nvSpPr>
          <p:spPr bwMode="auto">
            <a:xfrm>
              <a:off x="4292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9" name="Oval 486"/>
            <p:cNvSpPr>
              <a:spLocks noChangeArrowheads="1"/>
            </p:cNvSpPr>
            <p:nvPr/>
          </p:nvSpPr>
          <p:spPr bwMode="auto">
            <a:xfrm>
              <a:off x="429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0" name="Oval 487"/>
            <p:cNvSpPr>
              <a:spLocks noChangeArrowheads="1"/>
            </p:cNvSpPr>
            <p:nvPr/>
          </p:nvSpPr>
          <p:spPr bwMode="auto">
            <a:xfrm>
              <a:off x="4292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1" name="Oval 488"/>
            <p:cNvSpPr>
              <a:spLocks noChangeArrowheads="1"/>
            </p:cNvSpPr>
            <p:nvPr/>
          </p:nvSpPr>
          <p:spPr bwMode="auto">
            <a:xfrm>
              <a:off x="429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2" name="Oval 489"/>
            <p:cNvSpPr>
              <a:spLocks noChangeArrowheads="1"/>
            </p:cNvSpPr>
            <p:nvPr/>
          </p:nvSpPr>
          <p:spPr bwMode="auto">
            <a:xfrm>
              <a:off x="429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3" name="Oval 490"/>
            <p:cNvSpPr>
              <a:spLocks noChangeArrowheads="1"/>
            </p:cNvSpPr>
            <p:nvPr/>
          </p:nvSpPr>
          <p:spPr bwMode="auto">
            <a:xfrm>
              <a:off x="4294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4" name="Oval 491"/>
            <p:cNvSpPr>
              <a:spLocks noChangeArrowheads="1"/>
            </p:cNvSpPr>
            <p:nvPr/>
          </p:nvSpPr>
          <p:spPr bwMode="auto">
            <a:xfrm>
              <a:off x="4295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5" name="Oval 492"/>
            <p:cNvSpPr>
              <a:spLocks noChangeArrowheads="1"/>
            </p:cNvSpPr>
            <p:nvPr/>
          </p:nvSpPr>
          <p:spPr bwMode="auto">
            <a:xfrm>
              <a:off x="4293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6" name="Oval 493"/>
            <p:cNvSpPr>
              <a:spLocks noChangeArrowheads="1"/>
            </p:cNvSpPr>
            <p:nvPr/>
          </p:nvSpPr>
          <p:spPr bwMode="auto">
            <a:xfrm>
              <a:off x="4294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7" name="Oval 494"/>
            <p:cNvSpPr>
              <a:spLocks noChangeArrowheads="1"/>
            </p:cNvSpPr>
            <p:nvPr/>
          </p:nvSpPr>
          <p:spPr bwMode="auto">
            <a:xfrm>
              <a:off x="4295" y="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8" name="Oval 495"/>
            <p:cNvSpPr>
              <a:spLocks noChangeArrowheads="1"/>
            </p:cNvSpPr>
            <p:nvPr/>
          </p:nvSpPr>
          <p:spPr bwMode="auto">
            <a:xfrm>
              <a:off x="4294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9" name="Oval 496"/>
            <p:cNvSpPr>
              <a:spLocks noChangeArrowheads="1"/>
            </p:cNvSpPr>
            <p:nvPr/>
          </p:nvSpPr>
          <p:spPr bwMode="auto">
            <a:xfrm>
              <a:off x="4292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0" name="Oval 497"/>
            <p:cNvSpPr>
              <a:spLocks noChangeArrowheads="1"/>
            </p:cNvSpPr>
            <p:nvPr/>
          </p:nvSpPr>
          <p:spPr bwMode="auto">
            <a:xfrm>
              <a:off x="4294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1" name="Oval 498"/>
            <p:cNvSpPr>
              <a:spLocks noChangeArrowheads="1"/>
            </p:cNvSpPr>
            <p:nvPr/>
          </p:nvSpPr>
          <p:spPr bwMode="auto">
            <a:xfrm>
              <a:off x="4292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2" name="Oval 499"/>
            <p:cNvSpPr>
              <a:spLocks noChangeArrowheads="1"/>
            </p:cNvSpPr>
            <p:nvPr/>
          </p:nvSpPr>
          <p:spPr bwMode="auto">
            <a:xfrm>
              <a:off x="4294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3" name="Oval 500"/>
            <p:cNvSpPr>
              <a:spLocks noChangeArrowheads="1"/>
            </p:cNvSpPr>
            <p:nvPr/>
          </p:nvSpPr>
          <p:spPr bwMode="auto">
            <a:xfrm>
              <a:off x="4295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4" name="Oval 501"/>
            <p:cNvSpPr>
              <a:spLocks noChangeArrowheads="1"/>
            </p:cNvSpPr>
            <p:nvPr/>
          </p:nvSpPr>
          <p:spPr bwMode="auto">
            <a:xfrm>
              <a:off x="430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5" name="Oval 502"/>
            <p:cNvSpPr>
              <a:spLocks noChangeArrowheads="1"/>
            </p:cNvSpPr>
            <p:nvPr/>
          </p:nvSpPr>
          <p:spPr bwMode="auto">
            <a:xfrm>
              <a:off x="430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6" name="Oval 503"/>
            <p:cNvSpPr>
              <a:spLocks noChangeArrowheads="1"/>
            </p:cNvSpPr>
            <p:nvPr/>
          </p:nvSpPr>
          <p:spPr bwMode="auto">
            <a:xfrm>
              <a:off x="4319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7" name="Oval 504"/>
            <p:cNvSpPr>
              <a:spLocks noChangeArrowheads="1"/>
            </p:cNvSpPr>
            <p:nvPr/>
          </p:nvSpPr>
          <p:spPr bwMode="auto">
            <a:xfrm>
              <a:off x="4333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8" name="Oval 505"/>
            <p:cNvSpPr>
              <a:spLocks noChangeArrowheads="1"/>
            </p:cNvSpPr>
            <p:nvPr/>
          </p:nvSpPr>
          <p:spPr bwMode="auto">
            <a:xfrm>
              <a:off x="4350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9" name="Oval 506"/>
            <p:cNvSpPr>
              <a:spLocks noChangeArrowheads="1"/>
            </p:cNvSpPr>
            <p:nvPr/>
          </p:nvSpPr>
          <p:spPr bwMode="auto">
            <a:xfrm>
              <a:off x="436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0" name="Oval 507"/>
            <p:cNvSpPr>
              <a:spLocks noChangeArrowheads="1"/>
            </p:cNvSpPr>
            <p:nvPr/>
          </p:nvSpPr>
          <p:spPr bwMode="auto">
            <a:xfrm>
              <a:off x="4367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1" name="Oval 508"/>
            <p:cNvSpPr>
              <a:spLocks noChangeArrowheads="1"/>
            </p:cNvSpPr>
            <p:nvPr/>
          </p:nvSpPr>
          <p:spPr bwMode="auto">
            <a:xfrm>
              <a:off x="4376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2" name="Oval 509"/>
            <p:cNvSpPr>
              <a:spLocks noChangeArrowheads="1"/>
            </p:cNvSpPr>
            <p:nvPr/>
          </p:nvSpPr>
          <p:spPr bwMode="auto">
            <a:xfrm>
              <a:off x="4381" y="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3" name="Oval 510"/>
            <p:cNvSpPr>
              <a:spLocks noChangeArrowheads="1"/>
            </p:cNvSpPr>
            <p:nvPr/>
          </p:nvSpPr>
          <p:spPr bwMode="auto">
            <a:xfrm>
              <a:off x="4386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4" name="Oval 511"/>
            <p:cNvSpPr>
              <a:spLocks noChangeArrowheads="1"/>
            </p:cNvSpPr>
            <p:nvPr/>
          </p:nvSpPr>
          <p:spPr bwMode="auto">
            <a:xfrm>
              <a:off x="4387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5" name="Oval 512"/>
            <p:cNvSpPr>
              <a:spLocks noChangeArrowheads="1"/>
            </p:cNvSpPr>
            <p:nvPr/>
          </p:nvSpPr>
          <p:spPr bwMode="auto">
            <a:xfrm>
              <a:off x="450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6" name="Oval 513"/>
            <p:cNvSpPr>
              <a:spLocks noChangeArrowheads="1"/>
            </p:cNvSpPr>
            <p:nvPr/>
          </p:nvSpPr>
          <p:spPr bwMode="auto">
            <a:xfrm>
              <a:off x="4490" y="4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7" name="Oval 514"/>
            <p:cNvSpPr>
              <a:spLocks noChangeArrowheads="1"/>
            </p:cNvSpPr>
            <p:nvPr/>
          </p:nvSpPr>
          <p:spPr bwMode="auto">
            <a:xfrm>
              <a:off x="4478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8" name="Oval 515"/>
            <p:cNvSpPr>
              <a:spLocks noChangeArrowheads="1"/>
            </p:cNvSpPr>
            <p:nvPr/>
          </p:nvSpPr>
          <p:spPr bwMode="auto">
            <a:xfrm>
              <a:off x="4464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9" name="Oval 516"/>
            <p:cNvSpPr>
              <a:spLocks noChangeArrowheads="1"/>
            </p:cNvSpPr>
            <p:nvPr/>
          </p:nvSpPr>
          <p:spPr bwMode="auto">
            <a:xfrm>
              <a:off x="4451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0" name="Oval 517"/>
            <p:cNvSpPr>
              <a:spLocks noChangeArrowheads="1"/>
            </p:cNvSpPr>
            <p:nvPr/>
          </p:nvSpPr>
          <p:spPr bwMode="auto">
            <a:xfrm>
              <a:off x="443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1" name="Oval 518"/>
            <p:cNvSpPr>
              <a:spLocks noChangeArrowheads="1"/>
            </p:cNvSpPr>
            <p:nvPr/>
          </p:nvSpPr>
          <p:spPr bwMode="auto">
            <a:xfrm>
              <a:off x="442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2" name="Oval 519"/>
            <p:cNvSpPr>
              <a:spLocks noChangeArrowheads="1"/>
            </p:cNvSpPr>
            <p:nvPr/>
          </p:nvSpPr>
          <p:spPr bwMode="auto">
            <a:xfrm>
              <a:off x="4414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3" name="Oval 520"/>
            <p:cNvSpPr>
              <a:spLocks noChangeArrowheads="1"/>
            </p:cNvSpPr>
            <p:nvPr/>
          </p:nvSpPr>
          <p:spPr bwMode="auto">
            <a:xfrm>
              <a:off x="4405" y="4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4" name="Oval 521"/>
            <p:cNvSpPr>
              <a:spLocks noChangeArrowheads="1"/>
            </p:cNvSpPr>
            <p:nvPr/>
          </p:nvSpPr>
          <p:spPr bwMode="auto">
            <a:xfrm>
              <a:off x="4399" y="4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5" name="Oval 522"/>
            <p:cNvSpPr>
              <a:spLocks noChangeArrowheads="1"/>
            </p:cNvSpPr>
            <p:nvPr/>
          </p:nvSpPr>
          <p:spPr bwMode="auto">
            <a:xfrm>
              <a:off x="4393" y="5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6" name="Oval 523"/>
            <p:cNvSpPr>
              <a:spLocks noChangeArrowheads="1"/>
            </p:cNvSpPr>
            <p:nvPr/>
          </p:nvSpPr>
          <p:spPr bwMode="auto">
            <a:xfrm>
              <a:off x="439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7" name="Oval 524"/>
            <p:cNvSpPr>
              <a:spLocks noChangeArrowheads="1"/>
            </p:cNvSpPr>
            <p:nvPr/>
          </p:nvSpPr>
          <p:spPr bwMode="auto">
            <a:xfrm>
              <a:off x="439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8" name="Oval 525"/>
            <p:cNvSpPr>
              <a:spLocks noChangeArrowheads="1"/>
            </p:cNvSpPr>
            <p:nvPr/>
          </p:nvSpPr>
          <p:spPr bwMode="auto">
            <a:xfrm>
              <a:off x="4396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" name="Oval 526"/>
            <p:cNvSpPr>
              <a:spLocks noChangeArrowheads="1"/>
            </p:cNvSpPr>
            <p:nvPr/>
          </p:nvSpPr>
          <p:spPr bwMode="auto">
            <a:xfrm>
              <a:off x="4399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" name="Oval 527"/>
            <p:cNvSpPr>
              <a:spLocks noChangeArrowheads="1"/>
            </p:cNvSpPr>
            <p:nvPr/>
          </p:nvSpPr>
          <p:spPr bwMode="auto">
            <a:xfrm>
              <a:off x="4403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" name="Oval 528"/>
            <p:cNvSpPr>
              <a:spLocks noChangeArrowheads="1"/>
            </p:cNvSpPr>
            <p:nvPr/>
          </p:nvSpPr>
          <p:spPr bwMode="auto">
            <a:xfrm>
              <a:off x="4411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" name="Oval 529"/>
            <p:cNvSpPr>
              <a:spLocks noChangeArrowheads="1"/>
            </p:cNvSpPr>
            <p:nvPr/>
          </p:nvSpPr>
          <p:spPr bwMode="auto">
            <a:xfrm>
              <a:off x="442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3" name="Oval 530"/>
            <p:cNvSpPr>
              <a:spLocks noChangeArrowheads="1"/>
            </p:cNvSpPr>
            <p:nvPr/>
          </p:nvSpPr>
          <p:spPr bwMode="auto">
            <a:xfrm>
              <a:off x="4432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4" name="Oval 531"/>
            <p:cNvSpPr>
              <a:spLocks noChangeArrowheads="1"/>
            </p:cNvSpPr>
            <p:nvPr/>
          </p:nvSpPr>
          <p:spPr bwMode="auto">
            <a:xfrm>
              <a:off x="4444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5" name="Oval 532"/>
            <p:cNvSpPr>
              <a:spLocks noChangeArrowheads="1"/>
            </p:cNvSpPr>
            <p:nvPr/>
          </p:nvSpPr>
          <p:spPr bwMode="auto">
            <a:xfrm>
              <a:off x="4458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6" name="Oval 533"/>
            <p:cNvSpPr>
              <a:spLocks noChangeArrowheads="1"/>
            </p:cNvSpPr>
            <p:nvPr/>
          </p:nvSpPr>
          <p:spPr bwMode="auto">
            <a:xfrm>
              <a:off x="4474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7" name="Oval 534"/>
            <p:cNvSpPr>
              <a:spLocks noChangeArrowheads="1"/>
            </p:cNvSpPr>
            <p:nvPr/>
          </p:nvSpPr>
          <p:spPr bwMode="auto">
            <a:xfrm>
              <a:off x="449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8" name="Oval 535"/>
            <p:cNvSpPr>
              <a:spLocks noChangeArrowheads="1"/>
            </p:cNvSpPr>
            <p:nvPr/>
          </p:nvSpPr>
          <p:spPr bwMode="auto">
            <a:xfrm>
              <a:off x="4503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9" name="Oval 536"/>
            <p:cNvSpPr>
              <a:spLocks noChangeArrowheads="1"/>
            </p:cNvSpPr>
            <p:nvPr/>
          </p:nvSpPr>
          <p:spPr bwMode="auto">
            <a:xfrm>
              <a:off x="4513" y="5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0" name="Oval 537"/>
            <p:cNvSpPr>
              <a:spLocks noChangeArrowheads="1"/>
            </p:cNvSpPr>
            <p:nvPr/>
          </p:nvSpPr>
          <p:spPr bwMode="auto">
            <a:xfrm>
              <a:off x="4520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1" name="Oval 538"/>
            <p:cNvSpPr>
              <a:spLocks noChangeArrowheads="1"/>
            </p:cNvSpPr>
            <p:nvPr/>
          </p:nvSpPr>
          <p:spPr bwMode="auto">
            <a:xfrm>
              <a:off x="4526" y="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" name="Oval 539"/>
            <p:cNvSpPr>
              <a:spLocks noChangeArrowheads="1"/>
            </p:cNvSpPr>
            <p:nvPr/>
          </p:nvSpPr>
          <p:spPr bwMode="auto">
            <a:xfrm>
              <a:off x="4860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" name="Oval 540"/>
            <p:cNvSpPr>
              <a:spLocks noChangeArrowheads="1"/>
            </p:cNvSpPr>
            <p:nvPr/>
          </p:nvSpPr>
          <p:spPr bwMode="auto">
            <a:xfrm>
              <a:off x="4868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4" name="Oval 541"/>
            <p:cNvSpPr>
              <a:spLocks noChangeArrowheads="1"/>
            </p:cNvSpPr>
            <p:nvPr/>
          </p:nvSpPr>
          <p:spPr bwMode="auto">
            <a:xfrm>
              <a:off x="4877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5" name="Oval 542"/>
            <p:cNvSpPr>
              <a:spLocks noChangeArrowheads="1"/>
            </p:cNvSpPr>
            <p:nvPr/>
          </p:nvSpPr>
          <p:spPr bwMode="auto">
            <a:xfrm>
              <a:off x="4884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6" name="Oval 543"/>
            <p:cNvSpPr>
              <a:spLocks noChangeArrowheads="1"/>
            </p:cNvSpPr>
            <p:nvPr/>
          </p:nvSpPr>
          <p:spPr bwMode="auto">
            <a:xfrm>
              <a:off x="4892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7" name="Oval 544"/>
            <p:cNvSpPr>
              <a:spLocks noChangeArrowheads="1"/>
            </p:cNvSpPr>
            <p:nvPr/>
          </p:nvSpPr>
          <p:spPr bwMode="auto">
            <a:xfrm>
              <a:off x="4896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8" name="Oval 545"/>
            <p:cNvSpPr>
              <a:spLocks noChangeArrowheads="1"/>
            </p:cNvSpPr>
            <p:nvPr/>
          </p:nvSpPr>
          <p:spPr bwMode="auto">
            <a:xfrm>
              <a:off x="489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9" name="Oval 546"/>
            <p:cNvSpPr>
              <a:spLocks noChangeArrowheads="1"/>
            </p:cNvSpPr>
            <p:nvPr/>
          </p:nvSpPr>
          <p:spPr bwMode="auto">
            <a:xfrm>
              <a:off x="490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0" name="Oval 547"/>
            <p:cNvSpPr>
              <a:spLocks noChangeArrowheads="1"/>
            </p:cNvSpPr>
            <p:nvPr/>
          </p:nvSpPr>
          <p:spPr bwMode="auto">
            <a:xfrm>
              <a:off x="4900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1" name="Oval 548"/>
            <p:cNvSpPr>
              <a:spLocks noChangeArrowheads="1"/>
            </p:cNvSpPr>
            <p:nvPr/>
          </p:nvSpPr>
          <p:spPr bwMode="auto">
            <a:xfrm>
              <a:off x="4903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2" name="Oval 549"/>
            <p:cNvSpPr>
              <a:spLocks noChangeArrowheads="1"/>
            </p:cNvSpPr>
            <p:nvPr/>
          </p:nvSpPr>
          <p:spPr bwMode="auto">
            <a:xfrm>
              <a:off x="4901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3" name="Oval 550"/>
            <p:cNvSpPr>
              <a:spLocks noChangeArrowheads="1"/>
            </p:cNvSpPr>
            <p:nvPr/>
          </p:nvSpPr>
          <p:spPr bwMode="auto">
            <a:xfrm>
              <a:off x="4903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4" name="Oval 551"/>
            <p:cNvSpPr>
              <a:spLocks noChangeArrowheads="1"/>
            </p:cNvSpPr>
            <p:nvPr/>
          </p:nvSpPr>
          <p:spPr bwMode="auto">
            <a:xfrm>
              <a:off x="4901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5" name="Oval 552"/>
            <p:cNvSpPr>
              <a:spLocks noChangeArrowheads="1"/>
            </p:cNvSpPr>
            <p:nvPr/>
          </p:nvSpPr>
          <p:spPr bwMode="auto">
            <a:xfrm>
              <a:off x="4902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6" name="Oval 553"/>
            <p:cNvSpPr>
              <a:spLocks noChangeArrowheads="1"/>
            </p:cNvSpPr>
            <p:nvPr/>
          </p:nvSpPr>
          <p:spPr bwMode="auto">
            <a:xfrm>
              <a:off x="4901" y="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7" name="Oval 554"/>
            <p:cNvSpPr>
              <a:spLocks noChangeArrowheads="1"/>
            </p:cNvSpPr>
            <p:nvPr/>
          </p:nvSpPr>
          <p:spPr bwMode="auto">
            <a:xfrm>
              <a:off x="4901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8" name="Oval 555"/>
            <p:cNvSpPr>
              <a:spLocks noChangeArrowheads="1"/>
            </p:cNvSpPr>
            <p:nvPr/>
          </p:nvSpPr>
          <p:spPr bwMode="auto">
            <a:xfrm>
              <a:off x="4903" y="5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9" name="Oval 556"/>
            <p:cNvSpPr>
              <a:spLocks noChangeArrowheads="1"/>
            </p:cNvSpPr>
            <p:nvPr/>
          </p:nvSpPr>
          <p:spPr bwMode="auto">
            <a:xfrm>
              <a:off x="4903" y="5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0" name="Oval 557"/>
            <p:cNvSpPr>
              <a:spLocks noChangeArrowheads="1"/>
            </p:cNvSpPr>
            <p:nvPr/>
          </p:nvSpPr>
          <p:spPr bwMode="auto">
            <a:xfrm>
              <a:off x="490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1" name="Oval 558"/>
            <p:cNvSpPr>
              <a:spLocks noChangeArrowheads="1"/>
            </p:cNvSpPr>
            <p:nvPr/>
          </p:nvSpPr>
          <p:spPr bwMode="auto">
            <a:xfrm>
              <a:off x="4908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2" name="Oval 559"/>
            <p:cNvSpPr>
              <a:spLocks noChangeArrowheads="1"/>
            </p:cNvSpPr>
            <p:nvPr/>
          </p:nvSpPr>
          <p:spPr bwMode="auto">
            <a:xfrm>
              <a:off x="49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3" name="Oval 560"/>
            <p:cNvSpPr>
              <a:spLocks noChangeArrowheads="1"/>
            </p:cNvSpPr>
            <p:nvPr/>
          </p:nvSpPr>
          <p:spPr bwMode="auto">
            <a:xfrm>
              <a:off x="492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4" name="Oval 561"/>
            <p:cNvSpPr>
              <a:spLocks noChangeArrowheads="1"/>
            </p:cNvSpPr>
            <p:nvPr/>
          </p:nvSpPr>
          <p:spPr bwMode="auto">
            <a:xfrm>
              <a:off x="4937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5" name="Oval 562"/>
            <p:cNvSpPr>
              <a:spLocks noChangeArrowheads="1"/>
            </p:cNvSpPr>
            <p:nvPr/>
          </p:nvSpPr>
          <p:spPr bwMode="auto">
            <a:xfrm>
              <a:off x="495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6" name="Oval 563"/>
            <p:cNvSpPr>
              <a:spLocks noChangeArrowheads="1"/>
            </p:cNvSpPr>
            <p:nvPr/>
          </p:nvSpPr>
          <p:spPr bwMode="auto">
            <a:xfrm>
              <a:off x="4963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7" name="Oval 564"/>
            <p:cNvSpPr>
              <a:spLocks noChangeArrowheads="1"/>
            </p:cNvSpPr>
            <p:nvPr/>
          </p:nvSpPr>
          <p:spPr bwMode="auto">
            <a:xfrm>
              <a:off x="4974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8" name="Oval 565"/>
            <p:cNvSpPr>
              <a:spLocks noChangeArrowheads="1"/>
            </p:cNvSpPr>
            <p:nvPr/>
          </p:nvSpPr>
          <p:spPr bwMode="auto">
            <a:xfrm>
              <a:off x="4984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9" name="Oval 566"/>
            <p:cNvSpPr>
              <a:spLocks noChangeArrowheads="1"/>
            </p:cNvSpPr>
            <p:nvPr/>
          </p:nvSpPr>
          <p:spPr bwMode="auto">
            <a:xfrm>
              <a:off x="4991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0" name="Oval 567"/>
            <p:cNvSpPr>
              <a:spLocks noChangeArrowheads="1"/>
            </p:cNvSpPr>
            <p:nvPr/>
          </p:nvSpPr>
          <p:spPr bwMode="auto">
            <a:xfrm>
              <a:off x="4997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1" name="Oval 568"/>
            <p:cNvSpPr>
              <a:spLocks noChangeArrowheads="1"/>
            </p:cNvSpPr>
            <p:nvPr/>
          </p:nvSpPr>
          <p:spPr bwMode="auto">
            <a:xfrm>
              <a:off x="5003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2" name="Oval 569"/>
            <p:cNvSpPr>
              <a:spLocks noChangeArrowheads="1"/>
            </p:cNvSpPr>
            <p:nvPr/>
          </p:nvSpPr>
          <p:spPr bwMode="auto">
            <a:xfrm>
              <a:off x="5009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3" name="Oval 570"/>
            <p:cNvSpPr>
              <a:spLocks noChangeArrowheads="1"/>
            </p:cNvSpPr>
            <p:nvPr/>
          </p:nvSpPr>
          <p:spPr bwMode="auto">
            <a:xfrm>
              <a:off x="5015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4" name="Oval 571"/>
            <p:cNvSpPr>
              <a:spLocks noChangeArrowheads="1"/>
            </p:cNvSpPr>
            <p:nvPr/>
          </p:nvSpPr>
          <p:spPr bwMode="auto">
            <a:xfrm>
              <a:off x="502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5" name="Oval 572"/>
            <p:cNvSpPr>
              <a:spLocks noChangeArrowheads="1"/>
            </p:cNvSpPr>
            <p:nvPr/>
          </p:nvSpPr>
          <p:spPr bwMode="auto">
            <a:xfrm>
              <a:off x="5026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6" name="Oval 573"/>
            <p:cNvSpPr>
              <a:spLocks noChangeArrowheads="1"/>
            </p:cNvSpPr>
            <p:nvPr/>
          </p:nvSpPr>
          <p:spPr bwMode="auto">
            <a:xfrm>
              <a:off x="5028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7" name="Oval 574"/>
            <p:cNvSpPr>
              <a:spLocks noChangeArrowheads="1"/>
            </p:cNvSpPr>
            <p:nvPr/>
          </p:nvSpPr>
          <p:spPr bwMode="auto">
            <a:xfrm>
              <a:off x="5030" y="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8" name="Oval 575"/>
            <p:cNvSpPr>
              <a:spLocks noChangeArrowheads="1"/>
            </p:cNvSpPr>
            <p:nvPr/>
          </p:nvSpPr>
          <p:spPr bwMode="auto">
            <a:xfrm>
              <a:off x="5028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9" name="Oval 576"/>
            <p:cNvSpPr>
              <a:spLocks noChangeArrowheads="1"/>
            </p:cNvSpPr>
            <p:nvPr/>
          </p:nvSpPr>
          <p:spPr bwMode="auto">
            <a:xfrm>
              <a:off x="503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0" name="Oval 577"/>
            <p:cNvSpPr>
              <a:spLocks noChangeArrowheads="1"/>
            </p:cNvSpPr>
            <p:nvPr/>
          </p:nvSpPr>
          <p:spPr bwMode="auto">
            <a:xfrm>
              <a:off x="503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1" name="Oval 578"/>
            <p:cNvSpPr>
              <a:spLocks noChangeArrowheads="1"/>
            </p:cNvSpPr>
            <p:nvPr/>
          </p:nvSpPr>
          <p:spPr bwMode="auto">
            <a:xfrm>
              <a:off x="5030" y="4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2" name="Oval 579"/>
            <p:cNvSpPr>
              <a:spLocks noChangeArrowheads="1"/>
            </p:cNvSpPr>
            <p:nvPr/>
          </p:nvSpPr>
          <p:spPr bwMode="auto">
            <a:xfrm>
              <a:off x="5031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3" name="Oval 580"/>
            <p:cNvSpPr>
              <a:spLocks noChangeArrowheads="1"/>
            </p:cNvSpPr>
            <p:nvPr/>
          </p:nvSpPr>
          <p:spPr bwMode="auto">
            <a:xfrm>
              <a:off x="502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4" name="Oval 581"/>
            <p:cNvSpPr>
              <a:spLocks noChangeArrowheads="1"/>
            </p:cNvSpPr>
            <p:nvPr/>
          </p:nvSpPr>
          <p:spPr bwMode="auto">
            <a:xfrm>
              <a:off x="5030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5" name="Oval 582"/>
            <p:cNvSpPr>
              <a:spLocks noChangeArrowheads="1"/>
            </p:cNvSpPr>
            <p:nvPr/>
          </p:nvSpPr>
          <p:spPr bwMode="auto">
            <a:xfrm>
              <a:off x="5031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6" name="Oval 583"/>
            <p:cNvSpPr>
              <a:spLocks noChangeArrowheads="1"/>
            </p:cNvSpPr>
            <p:nvPr/>
          </p:nvSpPr>
          <p:spPr bwMode="auto">
            <a:xfrm>
              <a:off x="5030" y="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7" name="Oval 584"/>
            <p:cNvSpPr>
              <a:spLocks noChangeArrowheads="1"/>
            </p:cNvSpPr>
            <p:nvPr/>
          </p:nvSpPr>
          <p:spPr bwMode="auto">
            <a:xfrm>
              <a:off x="50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8" name="Oval 585"/>
            <p:cNvSpPr>
              <a:spLocks noChangeArrowheads="1"/>
            </p:cNvSpPr>
            <p:nvPr/>
          </p:nvSpPr>
          <p:spPr bwMode="auto">
            <a:xfrm>
              <a:off x="5030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9" name="Oval 586"/>
            <p:cNvSpPr>
              <a:spLocks noChangeArrowheads="1"/>
            </p:cNvSpPr>
            <p:nvPr/>
          </p:nvSpPr>
          <p:spPr bwMode="auto">
            <a:xfrm>
              <a:off x="5028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0" name="Oval 587"/>
            <p:cNvSpPr>
              <a:spLocks noChangeArrowheads="1"/>
            </p:cNvSpPr>
            <p:nvPr/>
          </p:nvSpPr>
          <p:spPr bwMode="auto">
            <a:xfrm>
              <a:off x="5030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1" name="Oval 588"/>
            <p:cNvSpPr>
              <a:spLocks noChangeArrowheads="1"/>
            </p:cNvSpPr>
            <p:nvPr/>
          </p:nvSpPr>
          <p:spPr bwMode="auto">
            <a:xfrm>
              <a:off x="5031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2" name="Oval 589"/>
            <p:cNvSpPr>
              <a:spLocks noChangeArrowheads="1"/>
            </p:cNvSpPr>
            <p:nvPr/>
          </p:nvSpPr>
          <p:spPr bwMode="auto">
            <a:xfrm>
              <a:off x="5036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3" name="Oval 590"/>
            <p:cNvSpPr>
              <a:spLocks noChangeArrowheads="1"/>
            </p:cNvSpPr>
            <p:nvPr/>
          </p:nvSpPr>
          <p:spPr bwMode="auto">
            <a:xfrm>
              <a:off x="504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4" name="Oval 591"/>
            <p:cNvSpPr>
              <a:spLocks noChangeArrowheads="1"/>
            </p:cNvSpPr>
            <p:nvPr/>
          </p:nvSpPr>
          <p:spPr bwMode="auto">
            <a:xfrm>
              <a:off x="5055" y="6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5" name="Oval 592"/>
            <p:cNvSpPr>
              <a:spLocks noChangeArrowheads="1"/>
            </p:cNvSpPr>
            <p:nvPr/>
          </p:nvSpPr>
          <p:spPr bwMode="auto">
            <a:xfrm>
              <a:off x="5069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6" name="Oval 593"/>
            <p:cNvSpPr>
              <a:spLocks noChangeArrowheads="1"/>
            </p:cNvSpPr>
            <p:nvPr/>
          </p:nvSpPr>
          <p:spPr bwMode="auto">
            <a:xfrm>
              <a:off x="5086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7" name="Oval 594"/>
            <p:cNvSpPr>
              <a:spLocks noChangeArrowheads="1"/>
            </p:cNvSpPr>
            <p:nvPr/>
          </p:nvSpPr>
          <p:spPr bwMode="auto">
            <a:xfrm>
              <a:off x="509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8" name="Oval 595"/>
            <p:cNvSpPr>
              <a:spLocks noChangeArrowheads="1"/>
            </p:cNvSpPr>
            <p:nvPr/>
          </p:nvSpPr>
          <p:spPr bwMode="auto">
            <a:xfrm>
              <a:off x="510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9" name="Oval 596"/>
            <p:cNvSpPr>
              <a:spLocks noChangeArrowheads="1"/>
            </p:cNvSpPr>
            <p:nvPr/>
          </p:nvSpPr>
          <p:spPr bwMode="auto">
            <a:xfrm>
              <a:off x="5112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0" name="Oval 597"/>
            <p:cNvSpPr>
              <a:spLocks noChangeArrowheads="1"/>
            </p:cNvSpPr>
            <p:nvPr/>
          </p:nvSpPr>
          <p:spPr bwMode="auto">
            <a:xfrm>
              <a:off x="5117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1" name="Oval 598"/>
            <p:cNvSpPr>
              <a:spLocks noChangeArrowheads="1"/>
            </p:cNvSpPr>
            <p:nvPr/>
          </p:nvSpPr>
          <p:spPr bwMode="auto">
            <a:xfrm>
              <a:off x="5122" y="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2" name="Oval 599"/>
            <p:cNvSpPr>
              <a:spLocks noChangeArrowheads="1"/>
            </p:cNvSpPr>
            <p:nvPr/>
          </p:nvSpPr>
          <p:spPr bwMode="auto">
            <a:xfrm>
              <a:off x="512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3" name="Oval 600"/>
            <p:cNvSpPr>
              <a:spLocks noChangeArrowheads="1"/>
            </p:cNvSpPr>
            <p:nvPr/>
          </p:nvSpPr>
          <p:spPr bwMode="auto">
            <a:xfrm>
              <a:off x="523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4" name="Oval 601"/>
            <p:cNvSpPr>
              <a:spLocks noChangeArrowheads="1"/>
            </p:cNvSpPr>
            <p:nvPr/>
          </p:nvSpPr>
          <p:spPr bwMode="auto">
            <a:xfrm>
              <a:off x="5226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5" name="Oval 602"/>
            <p:cNvSpPr>
              <a:spLocks noChangeArrowheads="1"/>
            </p:cNvSpPr>
            <p:nvPr/>
          </p:nvSpPr>
          <p:spPr bwMode="auto">
            <a:xfrm>
              <a:off x="5214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6" name="Oval 603"/>
            <p:cNvSpPr>
              <a:spLocks noChangeArrowheads="1"/>
            </p:cNvSpPr>
            <p:nvPr/>
          </p:nvSpPr>
          <p:spPr bwMode="auto">
            <a:xfrm>
              <a:off x="5200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7" name="Oval 604"/>
            <p:cNvSpPr>
              <a:spLocks noChangeArrowheads="1"/>
            </p:cNvSpPr>
            <p:nvPr/>
          </p:nvSpPr>
          <p:spPr bwMode="auto">
            <a:xfrm>
              <a:off x="5187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8" name="Oval 605"/>
            <p:cNvSpPr>
              <a:spLocks noChangeArrowheads="1"/>
            </p:cNvSpPr>
            <p:nvPr/>
          </p:nvSpPr>
          <p:spPr bwMode="auto">
            <a:xfrm>
              <a:off x="517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9" name="Oval 606"/>
            <p:cNvSpPr>
              <a:spLocks noChangeArrowheads="1"/>
            </p:cNvSpPr>
            <p:nvPr/>
          </p:nvSpPr>
          <p:spPr bwMode="auto">
            <a:xfrm>
              <a:off x="515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0" name="Oval 607"/>
            <p:cNvSpPr>
              <a:spLocks noChangeArrowheads="1"/>
            </p:cNvSpPr>
            <p:nvPr/>
          </p:nvSpPr>
          <p:spPr bwMode="auto">
            <a:xfrm>
              <a:off x="5150" y="4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1" name="Oval 608"/>
            <p:cNvSpPr>
              <a:spLocks noChangeArrowheads="1"/>
            </p:cNvSpPr>
            <p:nvPr/>
          </p:nvSpPr>
          <p:spPr bwMode="auto">
            <a:xfrm>
              <a:off x="5141" y="4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2" name="Oval 609"/>
            <p:cNvSpPr>
              <a:spLocks noChangeArrowheads="1"/>
            </p:cNvSpPr>
            <p:nvPr/>
          </p:nvSpPr>
          <p:spPr bwMode="auto">
            <a:xfrm>
              <a:off x="5135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3" name="Oval 610"/>
            <p:cNvSpPr>
              <a:spLocks noChangeArrowheads="1"/>
            </p:cNvSpPr>
            <p:nvPr/>
          </p:nvSpPr>
          <p:spPr bwMode="auto">
            <a:xfrm>
              <a:off x="5129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4" name="Oval 611"/>
            <p:cNvSpPr>
              <a:spLocks noChangeArrowheads="1"/>
            </p:cNvSpPr>
            <p:nvPr/>
          </p:nvSpPr>
          <p:spPr bwMode="auto">
            <a:xfrm>
              <a:off x="5129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5" name="Oval 612"/>
            <p:cNvSpPr>
              <a:spLocks noChangeArrowheads="1"/>
            </p:cNvSpPr>
            <p:nvPr/>
          </p:nvSpPr>
          <p:spPr bwMode="auto">
            <a:xfrm>
              <a:off x="5129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6" name="Oval 613"/>
            <p:cNvSpPr>
              <a:spLocks noChangeArrowheads="1"/>
            </p:cNvSpPr>
            <p:nvPr/>
          </p:nvSpPr>
          <p:spPr bwMode="auto">
            <a:xfrm>
              <a:off x="5132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7" name="Oval 614"/>
            <p:cNvSpPr>
              <a:spLocks noChangeArrowheads="1"/>
            </p:cNvSpPr>
            <p:nvPr/>
          </p:nvSpPr>
          <p:spPr bwMode="auto">
            <a:xfrm>
              <a:off x="5135" y="5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8" name="Oval 615"/>
            <p:cNvSpPr>
              <a:spLocks noChangeArrowheads="1"/>
            </p:cNvSpPr>
            <p:nvPr/>
          </p:nvSpPr>
          <p:spPr bwMode="auto">
            <a:xfrm>
              <a:off x="5139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9" name="Oval 616"/>
            <p:cNvSpPr>
              <a:spLocks noChangeArrowheads="1"/>
            </p:cNvSpPr>
            <p:nvPr/>
          </p:nvSpPr>
          <p:spPr bwMode="auto">
            <a:xfrm>
              <a:off x="5147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0" name="Oval 617"/>
            <p:cNvSpPr>
              <a:spLocks noChangeArrowheads="1"/>
            </p:cNvSpPr>
            <p:nvPr/>
          </p:nvSpPr>
          <p:spPr bwMode="auto">
            <a:xfrm>
              <a:off x="515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1" name="Oval 618"/>
            <p:cNvSpPr>
              <a:spLocks noChangeArrowheads="1"/>
            </p:cNvSpPr>
            <p:nvPr/>
          </p:nvSpPr>
          <p:spPr bwMode="auto">
            <a:xfrm>
              <a:off x="5168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2" name="Oval 619"/>
            <p:cNvSpPr>
              <a:spLocks noChangeArrowheads="1"/>
            </p:cNvSpPr>
            <p:nvPr/>
          </p:nvSpPr>
          <p:spPr bwMode="auto">
            <a:xfrm>
              <a:off x="5180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3" name="Oval 620"/>
            <p:cNvSpPr>
              <a:spLocks noChangeArrowheads="1"/>
            </p:cNvSpPr>
            <p:nvPr/>
          </p:nvSpPr>
          <p:spPr bwMode="auto">
            <a:xfrm>
              <a:off x="5194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4" name="Oval 621"/>
            <p:cNvSpPr>
              <a:spLocks noChangeArrowheads="1"/>
            </p:cNvSpPr>
            <p:nvPr/>
          </p:nvSpPr>
          <p:spPr bwMode="auto">
            <a:xfrm>
              <a:off x="5210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5" name="Oval 622"/>
            <p:cNvSpPr>
              <a:spLocks noChangeArrowheads="1"/>
            </p:cNvSpPr>
            <p:nvPr/>
          </p:nvSpPr>
          <p:spPr bwMode="auto">
            <a:xfrm>
              <a:off x="522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6" name="Oval 623"/>
            <p:cNvSpPr>
              <a:spLocks noChangeArrowheads="1"/>
            </p:cNvSpPr>
            <p:nvPr/>
          </p:nvSpPr>
          <p:spPr bwMode="auto">
            <a:xfrm>
              <a:off x="5239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7" name="Oval 624"/>
            <p:cNvSpPr>
              <a:spLocks noChangeArrowheads="1"/>
            </p:cNvSpPr>
            <p:nvPr/>
          </p:nvSpPr>
          <p:spPr bwMode="auto">
            <a:xfrm>
              <a:off x="5249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8" name="Oval 625"/>
            <p:cNvSpPr>
              <a:spLocks noChangeArrowheads="1"/>
            </p:cNvSpPr>
            <p:nvPr/>
          </p:nvSpPr>
          <p:spPr bwMode="auto">
            <a:xfrm>
              <a:off x="5256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9" name="Oval 626"/>
            <p:cNvSpPr>
              <a:spLocks noChangeArrowheads="1"/>
            </p:cNvSpPr>
            <p:nvPr/>
          </p:nvSpPr>
          <p:spPr bwMode="auto">
            <a:xfrm>
              <a:off x="5262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0" name="Oval 627"/>
            <p:cNvSpPr>
              <a:spLocks noChangeArrowheads="1"/>
            </p:cNvSpPr>
            <p:nvPr/>
          </p:nvSpPr>
          <p:spPr bwMode="auto">
            <a:xfrm>
              <a:off x="1924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1" name="Oval 628"/>
            <p:cNvSpPr>
              <a:spLocks noChangeArrowheads="1"/>
            </p:cNvSpPr>
            <p:nvPr/>
          </p:nvSpPr>
          <p:spPr bwMode="auto">
            <a:xfrm>
              <a:off x="1932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" name="Oval 629"/>
            <p:cNvSpPr>
              <a:spLocks noChangeArrowheads="1"/>
            </p:cNvSpPr>
            <p:nvPr/>
          </p:nvSpPr>
          <p:spPr bwMode="auto">
            <a:xfrm>
              <a:off x="1941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" name="Oval 630"/>
            <p:cNvSpPr>
              <a:spLocks noChangeArrowheads="1"/>
            </p:cNvSpPr>
            <p:nvPr/>
          </p:nvSpPr>
          <p:spPr bwMode="auto">
            <a:xfrm>
              <a:off x="194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" name="Oval 631"/>
            <p:cNvSpPr>
              <a:spLocks noChangeArrowheads="1"/>
            </p:cNvSpPr>
            <p:nvPr/>
          </p:nvSpPr>
          <p:spPr bwMode="auto">
            <a:xfrm>
              <a:off x="1956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" name="Oval 632"/>
            <p:cNvSpPr>
              <a:spLocks noChangeArrowheads="1"/>
            </p:cNvSpPr>
            <p:nvPr/>
          </p:nvSpPr>
          <p:spPr bwMode="auto">
            <a:xfrm>
              <a:off x="1960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6" name="Oval 633"/>
            <p:cNvSpPr>
              <a:spLocks noChangeArrowheads="1"/>
            </p:cNvSpPr>
            <p:nvPr/>
          </p:nvSpPr>
          <p:spPr bwMode="auto">
            <a:xfrm>
              <a:off x="196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7" name="Oval 634"/>
            <p:cNvSpPr>
              <a:spLocks noChangeArrowheads="1"/>
            </p:cNvSpPr>
            <p:nvPr/>
          </p:nvSpPr>
          <p:spPr bwMode="auto">
            <a:xfrm>
              <a:off x="196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8" name="Oval 635"/>
            <p:cNvSpPr>
              <a:spLocks noChangeArrowheads="1"/>
            </p:cNvSpPr>
            <p:nvPr/>
          </p:nvSpPr>
          <p:spPr bwMode="auto">
            <a:xfrm>
              <a:off x="1964" y="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9" name="Oval 636"/>
            <p:cNvSpPr>
              <a:spLocks noChangeArrowheads="1"/>
            </p:cNvSpPr>
            <p:nvPr/>
          </p:nvSpPr>
          <p:spPr bwMode="auto">
            <a:xfrm>
              <a:off x="1967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0" name="Oval 637"/>
            <p:cNvSpPr>
              <a:spLocks noChangeArrowheads="1"/>
            </p:cNvSpPr>
            <p:nvPr/>
          </p:nvSpPr>
          <p:spPr bwMode="auto">
            <a:xfrm>
              <a:off x="1965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1" name="Oval 638"/>
            <p:cNvSpPr>
              <a:spLocks noChangeArrowheads="1"/>
            </p:cNvSpPr>
            <p:nvPr/>
          </p:nvSpPr>
          <p:spPr bwMode="auto">
            <a:xfrm>
              <a:off x="1967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2" name="Oval 639"/>
            <p:cNvSpPr>
              <a:spLocks noChangeArrowheads="1"/>
            </p:cNvSpPr>
            <p:nvPr/>
          </p:nvSpPr>
          <p:spPr bwMode="auto">
            <a:xfrm>
              <a:off x="1965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3" name="Oval 640"/>
            <p:cNvSpPr>
              <a:spLocks noChangeArrowheads="1"/>
            </p:cNvSpPr>
            <p:nvPr/>
          </p:nvSpPr>
          <p:spPr bwMode="auto">
            <a:xfrm>
              <a:off x="1966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4" name="Oval 641"/>
            <p:cNvSpPr>
              <a:spLocks noChangeArrowheads="1"/>
            </p:cNvSpPr>
            <p:nvPr/>
          </p:nvSpPr>
          <p:spPr bwMode="auto">
            <a:xfrm>
              <a:off x="1965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5" name="Oval 642"/>
            <p:cNvSpPr>
              <a:spLocks noChangeArrowheads="1"/>
            </p:cNvSpPr>
            <p:nvPr/>
          </p:nvSpPr>
          <p:spPr bwMode="auto">
            <a:xfrm>
              <a:off x="1965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6" name="Oval 643"/>
            <p:cNvSpPr>
              <a:spLocks noChangeArrowheads="1"/>
            </p:cNvSpPr>
            <p:nvPr/>
          </p:nvSpPr>
          <p:spPr bwMode="auto">
            <a:xfrm>
              <a:off x="1967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7" name="Oval 644"/>
            <p:cNvSpPr>
              <a:spLocks noChangeArrowheads="1"/>
            </p:cNvSpPr>
            <p:nvPr/>
          </p:nvSpPr>
          <p:spPr bwMode="auto">
            <a:xfrm>
              <a:off x="196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8" name="Oval 645"/>
            <p:cNvSpPr>
              <a:spLocks noChangeArrowheads="1"/>
            </p:cNvSpPr>
            <p:nvPr/>
          </p:nvSpPr>
          <p:spPr bwMode="auto">
            <a:xfrm>
              <a:off x="1967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9" name="Oval 646"/>
            <p:cNvSpPr>
              <a:spLocks noChangeArrowheads="1"/>
            </p:cNvSpPr>
            <p:nvPr/>
          </p:nvSpPr>
          <p:spPr bwMode="auto">
            <a:xfrm>
              <a:off x="197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0" name="Oval 647"/>
            <p:cNvSpPr>
              <a:spLocks noChangeArrowheads="1"/>
            </p:cNvSpPr>
            <p:nvPr/>
          </p:nvSpPr>
          <p:spPr bwMode="auto">
            <a:xfrm>
              <a:off x="197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1" name="Oval 648"/>
            <p:cNvSpPr>
              <a:spLocks noChangeArrowheads="1"/>
            </p:cNvSpPr>
            <p:nvPr/>
          </p:nvSpPr>
          <p:spPr bwMode="auto">
            <a:xfrm>
              <a:off x="1985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2" name="Oval 649"/>
            <p:cNvSpPr>
              <a:spLocks noChangeArrowheads="1"/>
            </p:cNvSpPr>
            <p:nvPr/>
          </p:nvSpPr>
          <p:spPr bwMode="auto">
            <a:xfrm>
              <a:off x="200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3" name="Oval 650"/>
            <p:cNvSpPr>
              <a:spLocks noChangeArrowheads="1"/>
            </p:cNvSpPr>
            <p:nvPr/>
          </p:nvSpPr>
          <p:spPr bwMode="auto">
            <a:xfrm>
              <a:off x="201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4" name="Oval 651"/>
            <p:cNvSpPr>
              <a:spLocks noChangeArrowheads="1"/>
            </p:cNvSpPr>
            <p:nvPr/>
          </p:nvSpPr>
          <p:spPr bwMode="auto">
            <a:xfrm>
              <a:off x="2027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5" name="Oval 652"/>
            <p:cNvSpPr>
              <a:spLocks noChangeArrowheads="1"/>
            </p:cNvSpPr>
            <p:nvPr/>
          </p:nvSpPr>
          <p:spPr bwMode="auto">
            <a:xfrm>
              <a:off x="203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6" name="Oval 653"/>
            <p:cNvSpPr>
              <a:spLocks noChangeArrowheads="1"/>
            </p:cNvSpPr>
            <p:nvPr/>
          </p:nvSpPr>
          <p:spPr bwMode="auto">
            <a:xfrm>
              <a:off x="204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7" name="Oval 654"/>
            <p:cNvSpPr>
              <a:spLocks noChangeArrowheads="1"/>
            </p:cNvSpPr>
            <p:nvPr/>
          </p:nvSpPr>
          <p:spPr bwMode="auto">
            <a:xfrm>
              <a:off x="2055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8" name="Oval 655"/>
            <p:cNvSpPr>
              <a:spLocks noChangeArrowheads="1"/>
            </p:cNvSpPr>
            <p:nvPr/>
          </p:nvSpPr>
          <p:spPr bwMode="auto">
            <a:xfrm>
              <a:off x="2061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9" name="Oval 656"/>
            <p:cNvSpPr>
              <a:spLocks noChangeArrowheads="1"/>
            </p:cNvSpPr>
            <p:nvPr/>
          </p:nvSpPr>
          <p:spPr bwMode="auto">
            <a:xfrm>
              <a:off x="2067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0" name="Oval 657"/>
            <p:cNvSpPr>
              <a:spLocks noChangeArrowheads="1"/>
            </p:cNvSpPr>
            <p:nvPr/>
          </p:nvSpPr>
          <p:spPr bwMode="auto">
            <a:xfrm>
              <a:off x="2073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1" name="Oval 658"/>
            <p:cNvSpPr>
              <a:spLocks noChangeArrowheads="1"/>
            </p:cNvSpPr>
            <p:nvPr/>
          </p:nvSpPr>
          <p:spPr bwMode="auto">
            <a:xfrm>
              <a:off x="2079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2" name="Oval 659"/>
            <p:cNvSpPr>
              <a:spLocks noChangeArrowheads="1"/>
            </p:cNvSpPr>
            <p:nvPr/>
          </p:nvSpPr>
          <p:spPr bwMode="auto">
            <a:xfrm>
              <a:off x="2086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3" name="Oval 660"/>
            <p:cNvSpPr>
              <a:spLocks noChangeArrowheads="1"/>
            </p:cNvSpPr>
            <p:nvPr/>
          </p:nvSpPr>
          <p:spPr bwMode="auto">
            <a:xfrm>
              <a:off x="2090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4" name="Oval 661"/>
            <p:cNvSpPr>
              <a:spLocks noChangeArrowheads="1"/>
            </p:cNvSpPr>
            <p:nvPr/>
          </p:nvSpPr>
          <p:spPr bwMode="auto">
            <a:xfrm>
              <a:off x="2092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5" name="Oval 662"/>
            <p:cNvSpPr>
              <a:spLocks noChangeArrowheads="1"/>
            </p:cNvSpPr>
            <p:nvPr/>
          </p:nvSpPr>
          <p:spPr bwMode="auto">
            <a:xfrm>
              <a:off x="2094" y="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6" name="Oval 663"/>
            <p:cNvSpPr>
              <a:spLocks noChangeArrowheads="1"/>
            </p:cNvSpPr>
            <p:nvPr/>
          </p:nvSpPr>
          <p:spPr bwMode="auto">
            <a:xfrm>
              <a:off x="2092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7" name="Oval 664"/>
            <p:cNvSpPr>
              <a:spLocks noChangeArrowheads="1"/>
            </p:cNvSpPr>
            <p:nvPr/>
          </p:nvSpPr>
          <p:spPr bwMode="auto">
            <a:xfrm>
              <a:off x="209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8" name="Oval 665"/>
            <p:cNvSpPr>
              <a:spLocks noChangeArrowheads="1"/>
            </p:cNvSpPr>
            <p:nvPr/>
          </p:nvSpPr>
          <p:spPr bwMode="auto">
            <a:xfrm>
              <a:off x="209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9" name="Oval 666"/>
            <p:cNvSpPr>
              <a:spLocks noChangeArrowheads="1"/>
            </p:cNvSpPr>
            <p:nvPr/>
          </p:nvSpPr>
          <p:spPr bwMode="auto">
            <a:xfrm>
              <a:off x="2094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0" name="Oval 667"/>
            <p:cNvSpPr>
              <a:spLocks noChangeArrowheads="1"/>
            </p:cNvSpPr>
            <p:nvPr/>
          </p:nvSpPr>
          <p:spPr bwMode="auto">
            <a:xfrm>
              <a:off x="2095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1" name="Oval 668"/>
            <p:cNvSpPr>
              <a:spLocks noChangeArrowheads="1"/>
            </p:cNvSpPr>
            <p:nvPr/>
          </p:nvSpPr>
          <p:spPr bwMode="auto">
            <a:xfrm>
              <a:off x="2093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2" name="Oval 669"/>
            <p:cNvSpPr>
              <a:spLocks noChangeArrowheads="1"/>
            </p:cNvSpPr>
            <p:nvPr/>
          </p:nvSpPr>
          <p:spPr bwMode="auto">
            <a:xfrm>
              <a:off x="2094" y="9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3" name="Oval 670"/>
            <p:cNvSpPr>
              <a:spLocks noChangeArrowheads="1"/>
            </p:cNvSpPr>
            <p:nvPr/>
          </p:nvSpPr>
          <p:spPr bwMode="auto">
            <a:xfrm>
              <a:off x="2095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4" name="Oval 671"/>
            <p:cNvSpPr>
              <a:spLocks noChangeArrowheads="1"/>
            </p:cNvSpPr>
            <p:nvPr/>
          </p:nvSpPr>
          <p:spPr bwMode="auto">
            <a:xfrm>
              <a:off x="2094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5" name="Oval 672"/>
            <p:cNvSpPr>
              <a:spLocks noChangeArrowheads="1"/>
            </p:cNvSpPr>
            <p:nvPr/>
          </p:nvSpPr>
          <p:spPr bwMode="auto">
            <a:xfrm>
              <a:off x="20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6" name="Oval 673"/>
            <p:cNvSpPr>
              <a:spLocks noChangeArrowheads="1"/>
            </p:cNvSpPr>
            <p:nvPr/>
          </p:nvSpPr>
          <p:spPr bwMode="auto">
            <a:xfrm>
              <a:off x="2094" y="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7" name="Oval 674"/>
            <p:cNvSpPr>
              <a:spLocks noChangeArrowheads="1"/>
            </p:cNvSpPr>
            <p:nvPr/>
          </p:nvSpPr>
          <p:spPr bwMode="auto">
            <a:xfrm>
              <a:off x="2092" y="9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8" name="Oval 675"/>
            <p:cNvSpPr>
              <a:spLocks noChangeArrowheads="1"/>
            </p:cNvSpPr>
            <p:nvPr/>
          </p:nvSpPr>
          <p:spPr bwMode="auto">
            <a:xfrm>
              <a:off x="209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9" name="Oval 676"/>
            <p:cNvSpPr>
              <a:spLocks noChangeArrowheads="1"/>
            </p:cNvSpPr>
            <p:nvPr/>
          </p:nvSpPr>
          <p:spPr bwMode="auto">
            <a:xfrm>
              <a:off x="2095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0" name="Oval 677"/>
            <p:cNvSpPr>
              <a:spLocks noChangeArrowheads="1"/>
            </p:cNvSpPr>
            <p:nvPr/>
          </p:nvSpPr>
          <p:spPr bwMode="auto">
            <a:xfrm>
              <a:off x="2100" y="1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1" name="Oval 678"/>
            <p:cNvSpPr>
              <a:spLocks noChangeArrowheads="1"/>
            </p:cNvSpPr>
            <p:nvPr/>
          </p:nvSpPr>
          <p:spPr bwMode="auto">
            <a:xfrm>
              <a:off x="2108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2" name="Oval 679"/>
            <p:cNvSpPr>
              <a:spLocks noChangeArrowheads="1"/>
            </p:cNvSpPr>
            <p:nvPr/>
          </p:nvSpPr>
          <p:spPr bwMode="auto">
            <a:xfrm>
              <a:off x="2119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3" name="Oval 680"/>
            <p:cNvSpPr>
              <a:spLocks noChangeArrowheads="1"/>
            </p:cNvSpPr>
            <p:nvPr/>
          </p:nvSpPr>
          <p:spPr bwMode="auto">
            <a:xfrm>
              <a:off x="2133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4" name="Oval 681"/>
            <p:cNvSpPr>
              <a:spLocks noChangeArrowheads="1"/>
            </p:cNvSpPr>
            <p:nvPr/>
          </p:nvSpPr>
          <p:spPr bwMode="auto">
            <a:xfrm>
              <a:off x="2150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5" name="Oval 682"/>
            <p:cNvSpPr>
              <a:spLocks noChangeArrowheads="1"/>
            </p:cNvSpPr>
            <p:nvPr/>
          </p:nvSpPr>
          <p:spPr bwMode="auto">
            <a:xfrm>
              <a:off x="216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6" name="Oval 683"/>
            <p:cNvSpPr>
              <a:spLocks noChangeArrowheads="1"/>
            </p:cNvSpPr>
            <p:nvPr/>
          </p:nvSpPr>
          <p:spPr bwMode="auto">
            <a:xfrm>
              <a:off x="2167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7" name="Oval 684"/>
            <p:cNvSpPr>
              <a:spLocks noChangeArrowheads="1"/>
            </p:cNvSpPr>
            <p:nvPr/>
          </p:nvSpPr>
          <p:spPr bwMode="auto">
            <a:xfrm>
              <a:off x="2176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8" name="Oval 685"/>
            <p:cNvSpPr>
              <a:spLocks noChangeArrowheads="1"/>
            </p:cNvSpPr>
            <p:nvPr/>
          </p:nvSpPr>
          <p:spPr bwMode="auto">
            <a:xfrm>
              <a:off x="2181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9" name="Oval 686"/>
            <p:cNvSpPr>
              <a:spLocks noChangeArrowheads="1"/>
            </p:cNvSpPr>
            <p:nvPr/>
          </p:nvSpPr>
          <p:spPr bwMode="auto">
            <a:xfrm>
              <a:off x="2186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0" name="Oval 687"/>
            <p:cNvSpPr>
              <a:spLocks noChangeArrowheads="1"/>
            </p:cNvSpPr>
            <p:nvPr/>
          </p:nvSpPr>
          <p:spPr bwMode="auto">
            <a:xfrm>
              <a:off x="2187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1" name="Oval 688"/>
            <p:cNvSpPr>
              <a:spLocks noChangeArrowheads="1"/>
            </p:cNvSpPr>
            <p:nvPr/>
          </p:nvSpPr>
          <p:spPr bwMode="auto">
            <a:xfrm>
              <a:off x="230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2" name="Oval 689"/>
            <p:cNvSpPr>
              <a:spLocks noChangeArrowheads="1"/>
            </p:cNvSpPr>
            <p:nvPr/>
          </p:nvSpPr>
          <p:spPr bwMode="auto">
            <a:xfrm>
              <a:off x="2290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3" name="Oval 690"/>
            <p:cNvSpPr>
              <a:spLocks noChangeArrowheads="1"/>
            </p:cNvSpPr>
            <p:nvPr/>
          </p:nvSpPr>
          <p:spPr bwMode="auto">
            <a:xfrm>
              <a:off x="227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4" name="Oval 691"/>
            <p:cNvSpPr>
              <a:spLocks noChangeArrowheads="1"/>
            </p:cNvSpPr>
            <p:nvPr/>
          </p:nvSpPr>
          <p:spPr bwMode="auto">
            <a:xfrm>
              <a:off x="226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5" name="Oval 692"/>
            <p:cNvSpPr>
              <a:spLocks noChangeArrowheads="1"/>
            </p:cNvSpPr>
            <p:nvPr/>
          </p:nvSpPr>
          <p:spPr bwMode="auto">
            <a:xfrm>
              <a:off x="2251" y="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6" name="Oval 693"/>
            <p:cNvSpPr>
              <a:spLocks noChangeArrowheads="1"/>
            </p:cNvSpPr>
            <p:nvPr/>
          </p:nvSpPr>
          <p:spPr bwMode="auto">
            <a:xfrm>
              <a:off x="223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7" name="Oval 694"/>
            <p:cNvSpPr>
              <a:spLocks noChangeArrowheads="1"/>
            </p:cNvSpPr>
            <p:nvPr/>
          </p:nvSpPr>
          <p:spPr bwMode="auto">
            <a:xfrm>
              <a:off x="222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8" name="Oval 695"/>
            <p:cNvSpPr>
              <a:spLocks noChangeArrowheads="1"/>
            </p:cNvSpPr>
            <p:nvPr/>
          </p:nvSpPr>
          <p:spPr bwMode="auto">
            <a:xfrm>
              <a:off x="2214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9" name="Oval 696"/>
            <p:cNvSpPr>
              <a:spLocks noChangeArrowheads="1"/>
            </p:cNvSpPr>
            <p:nvPr/>
          </p:nvSpPr>
          <p:spPr bwMode="auto">
            <a:xfrm>
              <a:off x="2205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0" name="Oval 697"/>
            <p:cNvSpPr>
              <a:spLocks noChangeArrowheads="1"/>
            </p:cNvSpPr>
            <p:nvPr/>
          </p:nvSpPr>
          <p:spPr bwMode="auto">
            <a:xfrm>
              <a:off x="2199" y="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1" name="Oval 698"/>
            <p:cNvSpPr>
              <a:spLocks noChangeArrowheads="1"/>
            </p:cNvSpPr>
            <p:nvPr/>
          </p:nvSpPr>
          <p:spPr bwMode="auto">
            <a:xfrm>
              <a:off x="2193" y="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2" name="Oval 699"/>
            <p:cNvSpPr>
              <a:spLocks noChangeArrowheads="1"/>
            </p:cNvSpPr>
            <p:nvPr/>
          </p:nvSpPr>
          <p:spPr bwMode="auto">
            <a:xfrm>
              <a:off x="2193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3" name="Oval 700"/>
            <p:cNvSpPr>
              <a:spLocks noChangeArrowheads="1"/>
            </p:cNvSpPr>
            <p:nvPr/>
          </p:nvSpPr>
          <p:spPr bwMode="auto">
            <a:xfrm>
              <a:off x="2193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4" name="Oval 701"/>
            <p:cNvSpPr>
              <a:spLocks noChangeArrowheads="1"/>
            </p:cNvSpPr>
            <p:nvPr/>
          </p:nvSpPr>
          <p:spPr bwMode="auto">
            <a:xfrm>
              <a:off x="2196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5" name="Oval 702"/>
            <p:cNvSpPr>
              <a:spLocks noChangeArrowheads="1"/>
            </p:cNvSpPr>
            <p:nvPr/>
          </p:nvSpPr>
          <p:spPr bwMode="auto">
            <a:xfrm>
              <a:off x="2199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6" name="Oval 703"/>
            <p:cNvSpPr>
              <a:spLocks noChangeArrowheads="1"/>
            </p:cNvSpPr>
            <p:nvPr/>
          </p:nvSpPr>
          <p:spPr bwMode="auto">
            <a:xfrm>
              <a:off x="2203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7" name="Oval 704"/>
            <p:cNvSpPr>
              <a:spLocks noChangeArrowheads="1"/>
            </p:cNvSpPr>
            <p:nvPr/>
          </p:nvSpPr>
          <p:spPr bwMode="auto">
            <a:xfrm>
              <a:off x="2211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8" name="Oval 705"/>
            <p:cNvSpPr>
              <a:spLocks noChangeArrowheads="1"/>
            </p:cNvSpPr>
            <p:nvPr/>
          </p:nvSpPr>
          <p:spPr bwMode="auto">
            <a:xfrm>
              <a:off x="222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9" name="Oval 706"/>
            <p:cNvSpPr>
              <a:spLocks noChangeArrowheads="1"/>
            </p:cNvSpPr>
            <p:nvPr/>
          </p:nvSpPr>
          <p:spPr bwMode="auto">
            <a:xfrm>
              <a:off x="2232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0" name="Oval 707"/>
            <p:cNvSpPr>
              <a:spLocks noChangeArrowheads="1"/>
            </p:cNvSpPr>
            <p:nvPr/>
          </p:nvSpPr>
          <p:spPr bwMode="auto">
            <a:xfrm>
              <a:off x="2244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1" name="Oval 708"/>
            <p:cNvSpPr>
              <a:spLocks noChangeArrowheads="1"/>
            </p:cNvSpPr>
            <p:nvPr/>
          </p:nvSpPr>
          <p:spPr bwMode="auto">
            <a:xfrm>
              <a:off x="2258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2" name="Oval 709"/>
            <p:cNvSpPr>
              <a:spLocks noChangeArrowheads="1"/>
            </p:cNvSpPr>
            <p:nvPr/>
          </p:nvSpPr>
          <p:spPr bwMode="auto">
            <a:xfrm>
              <a:off x="2274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3" name="Oval 710"/>
            <p:cNvSpPr>
              <a:spLocks noChangeArrowheads="1"/>
            </p:cNvSpPr>
            <p:nvPr/>
          </p:nvSpPr>
          <p:spPr bwMode="auto">
            <a:xfrm>
              <a:off x="2291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4" name="Oval 711"/>
            <p:cNvSpPr>
              <a:spLocks noChangeArrowheads="1"/>
            </p:cNvSpPr>
            <p:nvPr/>
          </p:nvSpPr>
          <p:spPr bwMode="auto">
            <a:xfrm>
              <a:off x="2303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5" name="Oval 712"/>
            <p:cNvSpPr>
              <a:spLocks noChangeArrowheads="1"/>
            </p:cNvSpPr>
            <p:nvPr/>
          </p:nvSpPr>
          <p:spPr bwMode="auto">
            <a:xfrm>
              <a:off x="2313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6" name="Oval 713"/>
            <p:cNvSpPr>
              <a:spLocks noChangeArrowheads="1"/>
            </p:cNvSpPr>
            <p:nvPr/>
          </p:nvSpPr>
          <p:spPr bwMode="auto">
            <a:xfrm>
              <a:off x="2320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7" name="Oval 714"/>
            <p:cNvSpPr>
              <a:spLocks noChangeArrowheads="1"/>
            </p:cNvSpPr>
            <p:nvPr/>
          </p:nvSpPr>
          <p:spPr bwMode="auto">
            <a:xfrm>
              <a:off x="2326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8" name="Oval 715"/>
            <p:cNvSpPr>
              <a:spLocks noChangeArrowheads="1"/>
            </p:cNvSpPr>
            <p:nvPr/>
          </p:nvSpPr>
          <p:spPr bwMode="auto">
            <a:xfrm>
              <a:off x="2115" y="8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9" name="Oval 716"/>
            <p:cNvSpPr>
              <a:spLocks noChangeArrowheads="1"/>
            </p:cNvSpPr>
            <p:nvPr/>
          </p:nvSpPr>
          <p:spPr bwMode="auto">
            <a:xfrm>
              <a:off x="2127" y="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0" name="Oval 717"/>
            <p:cNvSpPr>
              <a:spLocks noChangeArrowheads="1"/>
            </p:cNvSpPr>
            <p:nvPr/>
          </p:nvSpPr>
          <p:spPr bwMode="auto">
            <a:xfrm>
              <a:off x="2136" y="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1" name="Oval 718"/>
            <p:cNvSpPr>
              <a:spLocks noChangeArrowheads="1"/>
            </p:cNvSpPr>
            <p:nvPr/>
          </p:nvSpPr>
          <p:spPr bwMode="auto">
            <a:xfrm>
              <a:off x="2133" y="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2" name="Oval 719"/>
            <p:cNvSpPr>
              <a:spLocks noChangeArrowheads="1"/>
            </p:cNvSpPr>
            <p:nvPr/>
          </p:nvSpPr>
          <p:spPr bwMode="auto">
            <a:xfrm>
              <a:off x="2127" y="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" name="Oval 720"/>
            <p:cNvSpPr>
              <a:spLocks noChangeArrowheads="1"/>
            </p:cNvSpPr>
            <p:nvPr/>
          </p:nvSpPr>
          <p:spPr bwMode="auto">
            <a:xfrm>
              <a:off x="211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4" name="Oval 721"/>
            <p:cNvSpPr>
              <a:spLocks noChangeArrowheads="1"/>
            </p:cNvSpPr>
            <p:nvPr/>
          </p:nvSpPr>
          <p:spPr bwMode="auto">
            <a:xfrm>
              <a:off x="2106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5" name="Oval 722"/>
            <p:cNvSpPr>
              <a:spLocks noChangeArrowheads="1"/>
            </p:cNvSpPr>
            <p:nvPr/>
          </p:nvSpPr>
          <p:spPr bwMode="auto">
            <a:xfrm>
              <a:off x="2652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6" name="Oval 723"/>
            <p:cNvSpPr>
              <a:spLocks noChangeArrowheads="1"/>
            </p:cNvSpPr>
            <p:nvPr/>
          </p:nvSpPr>
          <p:spPr bwMode="auto">
            <a:xfrm>
              <a:off x="266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7" name="Oval 724"/>
            <p:cNvSpPr>
              <a:spLocks noChangeArrowheads="1"/>
            </p:cNvSpPr>
            <p:nvPr/>
          </p:nvSpPr>
          <p:spPr bwMode="auto">
            <a:xfrm>
              <a:off x="2669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8" name="Oval 725"/>
            <p:cNvSpPr>
              <a:spLocks noChangeArrowheads="1"/>
            </p:cNvSpPr>
            <p:nvPr/>
          </p:nvSpPr>
          <p:spPr bwMode="auto">
            <a:xfrm>
              <a:off x="2676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9" name="Oval 726"/>
            <p:cNvSpPr>
              <a:spLocks noChangeArrowheads="1"/>
            </p:cNvSpPr>
            <p:nvPr/>
          </p:nvSpPr>
          <p:spPr bwMode="auto">
            <a:xfrm>
              <a:off x="2684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0" name="Oval 727"/>
            <p:cNvSpPr>
              <a:spLocks noChangeArrowheads="1"/>
            </p:cNvSpPr>
            <p:nvPr/>
          </p:nvSpPr>
          <p:spPr bwMode="auto">
            <a:xfrm>
              <a:off x="2688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1" name="Oval 728"/>
            <p:cNvSpPr>
              <a:spLocks noChangeArrowheads="1"/>
            </p:cNvSpPr>
            <p:nvPr/>
          </p:nvSpPr>
          <p:spPr bwMode="auto">
            <a:xfrm>
              <a:off x="269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2" name="Oval 729"/>
            <p:cNvSpPr>
              <a:spLocks noChangeArrowheads="1"/>
            </p:cNvSpPr>
            <p:nvPr/>
          </p:nvSpPr>
          <p:spPr bwMode="auto">
            <a:xfrm>
              <a:off x="269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3" name="Oval 730"/>
            <p:cNvSpPr>
              <a:spLocks noChangeArrowheads="1"/>
            </p:cNvSpPr>
            <p:nvPr/>
          </p:nvSpPr>
          <p:spPr bwMode="auto">
            <a:xfrm>
              <a:off x="2692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" name="Oval 731"/>
            <p:cNvSpPr>
              <a:spLocks noChangeArrowheads="1"/>
            </p:cNvSpPr>
            <p:nvPr/>
          </p:nvSpPr>
          <p:spPr bwMode="auto">
            <a:xfrm>
              <a:off x="2695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" name="Oval 732"/>
            <p:cNvSpPr>
              <a:spLocks noChangeArrowheads="1"/>
            </p:cNvSpPr>
            <p:nvPr/>
          </p:nvSpPr>
          <p:spPr bwMode="auto">
            <a:xfrm>
              <a:off x="269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" name="Oval 733"/>
            <p:cNvSpPr>
              <a:spLocks noChangeArrowheads="1"/>
            </p:cNvSpPr>
            <p:nvPr/>
          </p:nvSpPr>
          <p:spPr bwMode="auto">
            <a:xfrm>
              <a:off x="2695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" name="Oval 734"/>
            <p:cNvSpPr>
              <a:spLocks noChangeArrowheads="1"/>
            </p:cNvSpPr>
            <p:nvPr/>
          </p:nvSpPr>
          <p:spPr bwMode="auto">
            <a:xfrm>
              <a:off x="2693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8" name="Oval 735"/>
            <p:cNvSpPr>
              <a:spLocks noChangeArrowheads="1"/>
            </p:cNvSpPr>
            <p:nvPr/>
          </p:nvSpPr>
          <p:spPr bwMode="auto">
            <a:xfrm>
              <a:off x="2694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9" name="Oval 736"/>
            <p:cNvSpPr>
              <a:spLocks noChangeArrowheads="1"/>
            </p:cNvSpPr>
            <p:nvPr/>
          </p:nvSpPr>
          <p:spPr bwMode="auto">
            <a:xfrm>
              <a:off x="2693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0" name="Oval 737"/>
            <p:cNvSpPr>
              <a:spLocks noChangeArrowheads="1"/>
            </p:cNvSpPr>
            <p:nvPr/>
          </p:nvSpPr>
          <p:spPr bwMode="auto">
            <a:xfrm>
              <a:off x="2693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1" name="Oval 738"/>
            <p:cNvSpPr>
              <a:spLocks noChangeArrowheads="1"/>
            </p:cNvSpPr>
            <p:nvPr/>
          </p:nvSpPr>
          <p:spPr bwMode="auto">
            <a:xfrm>
              <a:off x="2695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" name="Oval 739"/>
            <p:cNvSpPr>
              <a:spLocks noChangeArrowheads="1"/>
            </p:cNvSpPr>
            <p:nvPr/>
          </p:nvSpPr>
          <p:spPr bwMode="auto">
            <a:xfrm>
              <a:off x="2695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" name="Oval 740"/>
            <p:cNvSpPr>
              <a:spLocks noChangeArrowheads="1"/>
            </p:cNvSpPr>
            <p:nvPr/>
          </p:nvSpPr>
          <p:spPr bwMode="auto">
            <a:xfrm>
              <a:off x="2695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4" name="Oval 741"/>
            <p:cNvSpPr>
              <a:spLocks noChangeArrowheads="1"/>
            </p:cNvSpPr>
            <p:nvPr/>
          </p:nvSpPr>
          <p:spPr bwMode="auto">
            <a:xfrm>
              <a:off x="2700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5" name="Oval 742"/>
            <p:cNvSpPr>
              <a:spLocks noChangeArrowheads="1"/>
            </p:cNvSpPr>
            <p:nvPr/>
          </p:nvSpPr>
          <p:spPr bwMode="auto">
            <a:xfrm>
              <a:off x="270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" name="Oval 743"/>
            <p:cNvSpPr>
              <a:spLocks noChangeArrowheads="1"/>
            </p:cNvSpPr>
            <p:nvPr/>
          </p:nvSpPr>
          <p:spPr bwMode="auto">
            <a:xfrm>
              <a:off x="2713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7" name="Oval 744"/>
            <p:cNvSpPr>
              <a:spLocks noChangeArrowheads="1"/>
            </p:cNvSpPr>
            <p:nvPr/>
          </p:nvSpPr>
          <p:spPr bwMode="auto">
            <a:xfrm>
              <a:off x="272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8" name="Oval 745"/>
            <p:cNvSpPr>
              <a:spLocks noChangeArrowheads="1"/>
            </p:cNvSpPr>
            <p:nvPr/>
          </p:nvSpPr>
          <p:spPr bwMode="auto">
            <a:xfrm>
              <a:off x="2743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9" name="Oval 746"/>
            <p:cNvSpPr>
              <a:spLocks noChangeArrowheads="1"/>
            </p:cNvSpPr>
            <p:nvPr/>
          </p:nvSpPr>
          <p:spPr bwMode="auto">
            <a:xfrm>
              <a:off x="2755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0" name="Oval 747"/>
            <p:cNvSpPr>
              <a:spLocks noChangeArrowheads="1"/>
            </p:cNvSpPr>
            <p:nvPr/>
          </p:nvSpPr>
          <p:spPr bwMode="auto">
            <a:xfrm>
              <a:off x="2766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1" name="Oval 748"/>
            <p:cNvSpPr>
              <a:spLocks noChangeArrowheads="1"/>
            </p:cNvSpPr>
            <p:nvPr/>
          </p:nvSpPr>
          <p:spPr bwMode="auto">
            <a:xfrm>
              <a:off x="2776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2" name="Oval 749"/>
            <p:cNvSpPr>
              <a:spLocks noChangeArrowheads="1"/>
            </p:cNvSpPr>
            <p:nvPr/>
          </p:nvSpPr>
          <p:spPr bwMode="auto">
            <a:xfrm>
              <a:off x="2783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3" name="Oval 750"/>
            <p:cNvSpPr>
              <a:spLocks noChangeArrowheads="1"/>
            </p:cNvSpPr>
            <p:nvPr/>
          </p:nvSpPr>
          <p:spPr bwMode="auto">
            <a:xfrm>
              <a:off x="2789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4" name="Oval 751"/>
            <p:cNvSpPr>
              <a:spLocks noChangeArrowheads="1"/>
            </p:cNvSpPr>
            <p:nvPr/>
          </p:nvSpPr>
          <p:spPr bwMode="auto">
            <a:xfrm>
              <a:off x="2795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5" name="Oval 752"/>
            <p:cNvSpPr>
              <a:spLocks noChangeArrowheads="1"/>
            </p:cNvSpPr>
            <p:nvPr/>
          </p:nvSpPr>
          <p:spPr bwMode="auto">
            <a:xfrm>
              <a:off x="2801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6" name="Oval 753"/>
            <p:cNvSpPr>
              <a:spLocks noChangeArrowheads="1"/>
            </p:cNvSpPr>
            <p:nvPr/>
          </p:nvSpPr>
          <p:spPr bwMode="auto">
            <a:xfrm>
              <a:off x="2807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7" name="Oval 754"/>
            <p:cNvSpPr>
              <a:spLocks noChangeArrowheads="1"/>
            </p:cNvSpPr>
            <p:nvPr/>
          </p:nvSpPr>
          <p:spPr bwMode="auto">
            <a:xfrm>
              <a:off x="2814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8" name="Oval 755"/>
            <p:cNvSpPr>
              <a:spLocks noChangeArrowheads="1"/>
            </p:cNvSpPr>
            <p:nvPr/>
          </p:nvSpPr>
          <p:spPr bwMode="auto">
            <a:xfrm>
              <a:off x="2818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9" name="Oval 756"/>
            <p:cNvSpPr>
              <a:spLocks noChangeArrowheads="1"/>
            </p:cNvSpPr>
            <p:nvPr/>
          </p:nvSpPr>
          <p:spPr bwMode="auto">
            <a:xfrm>
              <a:off x="2820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0" name="Oval 757"/>
            <p:cNvSpPr>
              <a:spLocks noChangeArrowheads="1"/>
            </p:cNvSpPr>
            <p:nvPr/>
          </p:nvSpPr>
          <p:spPr bwMode="auto">
            <a:xfrm>
              <a:off x="2822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1" name="Oval 758"/>
            <p:cNvSpPr>
              <a:spLocks noChangeArrowheads="1"/>
            </p:cNvSpPr>
            <p:nvPr/>
          </p:nvSpPr>
          <p:spPr bwMode="auto">
            <a:xfrm>
              <a:off x="2820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2" name="Oval 759"/>
            <p:cNvSpPr>
              <a:spLocks noChangeArrowheads="1"/>
            </p:cNvSpPr>
            <p:nvPr/>
          </p:nvSpPr>
          <p:spPr bwMode="auto">
            <a:xfrm>
              <a:off x="282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3" name="Oval 760"/>
            <p:cNvSpPr>
              <a:spLocks noChangeArrowheads="1"/>
            </p:cNvSpPr>
            <p:nvPr/>
          </p:nvSpPr>
          <p:spPr bwMode="auto">
            <a:xfrm>
              <a:off x="282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4" name="Oval 761"/>
            <p:cNvSpPr>
              <a:spLocks noChangeArrowheads="1"/>
            </p:cNvSpPr>
            <p:nvPr/>
          </p:nvSpPr>
          <p:spPr bwMode="auto">
            <a:xfrm>
              <a:off x="2822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5" name="Oval 762"/>
            <p:cNvSpPr>
              <a:spLocks noChangeArrowheads="1"/>
            </p:cNvSpPr>
            <p:nvPr/>
          </p:nvSpPr>
          <p:spPr bwMode="auto">
            <a:xfrm>
              <a:off x="2823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6" name="Oval 763"/>
            <p:cNvSpPr>
              <a:spLocks noChangeArrowheads="1"/>
            </p:cNvSpPr>
            <p:nvPr/>
          </p:nvSpPr>
          <p:spPr bwMode="auto">
            <a:xfrm>
              <a:off x="2821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7" name="Oval 764"/>
            <p:cNvSpPr>
              <a:spLocks noChangeArrowheads="1"/>
            </p:cNvSpPr>
            <p:nvPr/>
          </p:nvSpPr>
          <p:spPr bwMode="auto">
            <a:xfrm>
              <a:off x="2822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8" name="Oval 765"/>
            <p:cNvSpPr>
              <a:spLocks noChangeArrowheads="1"/>
            </p:cNvSpPr>
            <p:nvPr/>
          </p:nvSpPr>
          <p:spPr bwMode="auto">
            <a:xfrm>
              <a:off x="2823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9" name="Oval 766"/>
            <p:cNvSpPr>
              <a:spLocks noChangeArrowheads="1"/>
            </p:cNvSpPr>
            <p:nvPr/>
          </p:nvSpPr>
          <p:spPr bwMode="auto">
            <a:xfrm>
              <a:off x="2822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0" name="Oval 767"/>
            <p:cNvSpPr>
              <a:spLocks noChangeArrowheads="1"/>
            </p:cNvSpPr>
            <p:nvPr/>
          </p:nvSpPr>
          <p:spPr bwMode="auto">
            <a:xfrm>
              <a:off x="282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1" name="Oval 768"/>
            <p:cNvSpPr>
              <a:spLocks noChangeArrowheads="1"/>
            </p:cNvSpPr>
            <p:nvPr/>
          </p:nvSpPr>
          <p:spPr bwMode="auto">
            <a:xfrm>
              <a:off x="2822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2" name="Oval 769"/>
            <p:cNvSpPr>
              <a:spLocks noChangeArrowheads="1"/>
            </p:cNvSpPr>
            <p:nvPr/>
          </p:nvSpPr>
          <p:spPr bwMode="auto">
            <a:xfrm>
              <a:off x="2820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3" name="Oval 770"/>
            <p:cNvSpPr>
              <a:spLocks noChangeArrowheads="1"/>
            </p:cNvSpPr>
            <p:nvPr/>
          </p:nvSpPr>
          <p:spPr bwMode="auto">
            <a:xfrm>
              <a:off x="2822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4" name="Oval 771"/>
            <p:cNvSpPr>
              <a:spLocks noChangeArrowheads="1"/>
            </p:cNvSpPr>
            <p:nvPr/>
          </p:nvSpPr>
          <p:spPr bwMode="auto">
            <a:xfrm>
              <a:off x="282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5" name="Oval 772"/>
            <p:cNvSpPr>
              <a:spLocks noChangeArrowheads="1"/>
            </p:cNvSpPr>
            <p:nvPr/>
          </p:nvSpPr>
          <p:spPr bwMode="auto">
            <a:xfrm>
              <a:off x="2828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6" name="Oval 773"/>
            <p:cNvSpPr>
              <a:spLocks noChangeArrowheads="1"/>
            </p:cNvSpPr>
            <p:nvPr/>
          </p:nvSpPr>
          <p:spPr bwMode="auto">
            <a:xfrm>
              <a:off x="283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7" name="Oval 774"/>
            <p:cNvSpPr>
              <a:spLocks noChangeArrowheads="1"/>
            </p:cNvSpPr>
            <p:nvPr/>
          </p:nvSpPr>
          <p:spPr bwMode="auto">
            <a:xfrm>
              <a:off x="2847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8" name="Oval 775"/>
            <p:cNvSpPr>
              <a:spLocks noChangeArrowheads="1"/>
            </p:cNvSpPr>
            <p:nvPr/>
          </p:nvSpPr>
          <p:spPr bwMode="auto">
            <a:xfrm>
              <a:off x="286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9" name="Oval 776"/>
            <p:cNvSpPr>
              <a:spLocks noChangeArrowheads="1"/>
            </p:cNvSpPr>
            <p:nvPr/>
          </p:nvSpPr>
          <p:spPr bwMode="auto">
            <a:xfrm>
              <a:off x="2878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0" name="Oval 777"/>
            <p:cNvSpPr>
              <a:spLocks noChangeArrowheads="1"/>
            </p:cNvSpPr>
            <p:nvPr/>
          </p:nvSpPr>
          <p:spPr bwMode="auto">
            <a:xfrm>
              <a:off x="288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1" name="Oval 778"/>
            <p:cNvSpPr>
              <a:spLocks noChangeArrowheads="1"/>
            </p:cNvSpPr>
            <p:nvPr/>
          </p:nvSpPr>
          <p:spPr bwMode="auto">
            <a:xfrm>
              <a:off x="2895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2" name="Oval 779"/>
            <p:cNvSpPr>
              <a:spLocks noChangeArrowheads="1"/>
            </p:cNvSpPr>
            <p:nvPr/>
          </p:nvSpPr>
          <p:spPr bwMode="auto">
            <a:xfrm>
              <a:off x="290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3" name="Oval 780"/>
            <p:cNvSpPr>
              <a:spLocks noChangeArrowheads="1"/>
            </p:cNvSpPr>
            <p:nvPr/>
          </p:nvSpPr>
          <p:spPr bwMode="auto">
            <a:xfrm>
              <a:off x="2909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4" name="Oval 781"/>
            <p:cNvSpPr>
              <a:spLocks noChangeArrowheads="1"/>
            </p:cNvSpPr>
            <p:nvPr/>
          </p:nvSpPr>
          <p:spPr bwMode="auto">
            <a:xfrm>
              <a:off x="2914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5" name="Oval 782"/>
            <p:cNvSpPr>
              <a:spLocks noChangeArrowheads="1"/>
            </p:cNvSpPr>
            <p:nvPr/>
          </p:nvSpPr>
          <p:spPr bwMode="auto">
            <a:xfrm>
              <a:off x="2915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6" name="Oval 783"/>
            <p:cNvSpPr>
              <a:spLocks noChangeArrowheads="1"/>
            </p:cNvSpPr>
            <p:nvPr/>
          </p:nvSpPr>
          <p:spPr bwMode="auto">
            <a:xfrm>
              <a:off x="303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7" name="Oval 784"/>
            <p:cNvSpPr>
              <a:spLocks noChangeArrowheads="1"/>
            </p:cNvSpPr>
            <p:nvPr/>
          </p:nvSpPr>
          <p:spPr bwMode="auto">
            <a:xfrm>
              <a:off x="3018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8" name="Oval 785"/>
            <p:cNvSpPr>
              <a:spLocks noChangeArrowheads="1"/>
            </p:cNvSpPr>
            <p:nvPr/>
          </p:nvSpPr>
          <p:spPr bwMode="auto">
            <a:xfrm>
              <a:off x="300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9" name="Oval 786"/>
            <p:cNvSpPr>
              <a:spLocks noChangeArrowheads="1"/>
            </p:cNvSpPr>
            <p:nvPr/>
          </p:nvSpPr>
          <p:spPr bwMode="auto">
            <a:xfrm>
              <a:off x="2992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0" name="Oval 787"/>
            <p:cNvSpPr>
              <a:spLocks noChangeArrowheads="1"/>
            </p:cNvSpPr>
            <p:nvPr/>
          </p:nvSpPr>
          <p:spPr bwMode="auto">
            <a:xfrm>
              <a:off x="2979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1" name="Oval 788"/>
            <p:cNvSpPr>
              <a:spLocks noChangeArrowheads="1"/>
            </p:cNvSpPr>
            <p:nvPr/>
          </p:nvSpPr>
          <p:spPr bwMode="auto">
            <a:xfrm>
              <a:off x="296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2" name="Oval 789"/>
            <p:cNvSpPr>
              <a:spLocks noChangeArrowheads="1"/>
            </p:cNvSpPr>
            <p:nvPr/>
          </p:nvSpPr>
          <p:spPr bwMode="auto">
            <a:xfrm>
              <a:off x="295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3" name="Oval 790"/>
            <p:cNvSpPr>
              <a:spLocks noChangeArrowheads="1"/>
            </p:cNvSpPr>
            <p:nvPr/>
          </p:nvSpPr>
          <p:spPr bwMode="auto">
            <a:xfrm>
              <a:off x="2942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4" name="Oval 791"/>
            <p:cNvSpPr>
              <a:spLocks noChangeArrowheads="1"/>
            </p:cNvSpPr>
            <p:nvPr/>
          </p:nvSpPr>
          <p:spPr bwMode="auto">
            <a:xfrm>
              <a:off x="2933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5" name="Oval 792"/>
            <p:cNvSpPr>
              <a:spLocks noChangeArrowheads="1"/>
            </p:cNvSpPr>
            <p:nvPr/>
          </p:nvSpPr>
          <p:spPr bwMode="auto">
            <a:xfrm>
              <a:off x="2927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6" name="Oval 793"/>
            <p:cNvSpPr>
              <a:spLocks noChangeArrowheads="1"/>
            </p:cNvSpPr>
            <p:nvPr/>
          </p:nvSpPr>
          <p:spPr bwMode="auto">
            <a:xfrm>
              <a:off x="2921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7" name="Oval 794"/>
            <p:cNvSpPr>
              <a:spLocks noChangeArrowheads="1"/>
            </p:cNvSpPr>
            <p:nvPr/>
          </p:nvSpPr>
          <p:spPr bwMode="auto">
            <a:xfrm>
              <a:off x="292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8" name="Oval 795"/>
            <p:cNvSpPr>
              <a:spLocks noChangeArrowheads="1"/>
            </p:cNvSpPr>
            <p:nvPr/>
          </p:nvSpPr>
          <p:spPr bwMode="auto">
            <a:xfrm>
              <a:off x="2921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9" name="Oval 796"/>
            <p:cNvSpPr>
              <a:spLocks noChangeArrowheads="1"/>
            </p:cNvSpPr>
            <p:nvPr/>
          </p:nvSpPr>
          <p:spPr bwMode="auto">
            <a:xfrm>
              <a:off x="2924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0" name="Oval 797"/>
            <p:cNvSpPr>
              <a:spLocks noChangeArrowheads="1"/>
            </p:cNvSpPr>
            <p:nvPr/>
          </p:nvSpPr>
          <p:spPr bwMode="auto">
            <a:xfrm>
              <a:off x="292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1" name="Oval 798"/>
            <p:cNvSpPr>
              <a:spLocks noChangeArrowheads="1"/>
            </p:cNvSpPr>
            <p:nvPr/>
          </p:nvSpPr>
          <p:spPr bwMode="auto">
            <a:xfrm>
              <a:off x="2931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2" name="Oval 799"/>
            <p:cNvSpPr>
              <a:spLocks noChangeArrowheads="1"/>
            </p:cNvSpPr>
            <p:nvPr/>
          </p:nvSpPr>
          <p:spPr bwMode="auto">
            <a:xfrm>
              <a:off x="2939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3" name="Oval 800"/>
            <p:cNvSpPr>
              <a:spLocks noChangeArrowheads="1"/>
            </p:cNvSpPr>
            <p:nvPr/>
          </p:nvSpPr>
          <p:spPr bwMode="auto">
            <a:xfrm>
              <a:off x="294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4" name="Oval 801"/>
            <p:cNvSpPr>
              <a:spLocks noChangeArrowheads="1"/>
            </p:cNvSpPr>
            <p:nvPr/>
          </p:nvSpPr>
          <p:spPr bwMode="auto">
            <a:xfrm>
              <a:off x="2960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5" name="Oval 802"/>
            <p:cNvSpPr>
              <a:spLocks noChangeArrowheads="1"/>
            </p:cNvSpPr>
            <p:nvPr/>
          </p:nvSpPr>
          <p:spPr bwMode="auto">
            <a:xfrm>
              <a:off x="2972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6" name="Oval 803"/>
            <p:cNvSpPr>
              <a:spLocks noChangeArrowheads="1"/>
            </p:cNvSpPr>
            <p:nvPr/>
          </p:nvSpPr>
          <p:spPr bwMode="auto">
            <a:xfrm>
              <a:off x="2986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7" name="Oval 804"/>
            <p:cNvSpPr>
              <a:spLocks noChangeArrowheads="1"/>
            </p:cNvSpPr>
            <p:nvPr/>
          </p:nvSpPr>
          <p:spPr bwMode="auto">
            <a:xfrm>
              <a:off x="300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8" name="Oval 805"/>
            <p:cNvSpPr>
              <a:spLocks noChangeArrowheads="1"/>
            </p:cNvSpPr>
            <p:nvPr/>
          </p:nvSpPr>
          <p:spPr bwMode="auto">
            <a:xfrm>
              <a:off x="3019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9" name="Oval 806"/>
            <p:cNvSpPr>
              <a:spLocks noChangeArrowheads="1"/>
            </p:cNvSpPr>
            <p:nvPr/>
          </p:nvSpPr>
          <p:spPr bwMode="auto">
            <a:xfrm>
              <a:off x="3031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0" name="Oval 807"/>
            <p:cNvSpPr>
              <a:spLocks noChangeArrowheads="1"/>
            </p:cNvSpPr>
            <p:nvPr/>
          </p:nvSpPr>
          <p:spPr bwMode="auto">
            <a:xfrm>
              <a:off x="3041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1" name="Oval 808"/>
            <p:cNvSpPr>
              <a:spLocks noChangeArrowheads="1"/>
            </p:cNvSpPr>
            <p:nvPr/>
          </p:nvSpPr>
          <p:spPr bwMode="auto">
            <a:xfrm>
              <a:off x="3048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2" name="Oval 809"/>
            <p:cNvSpPr>
              <a:spLocks noChangeArrowheads="1"/>
            </p:cNvSpPr>
            <p:nvPr/>
          </p:nvSpPr>
          <p:spPr bwMode="auto">
            <a:xfrm>
              <a:off x="3054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3" name="Oval 810"/>
            <p:cNvSpPr>
              <a:spLocks noChangeArrowheads="1"/>
            </p:cNvSpPr>
            <p:nvPr/>
          </p:nvSpPr>
          <p:spPr bwMode="auto">
            <a:xfrm>
              <a:off x="2843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4" name="Oval 811"/>
            <p:cNvSpPr>
              <a:spLocks noChangeArrowheads="1"/>
            </p:cNvSpPr>
            <p:nvPr/>
          </p:nvSpPr>
          <p:spPr bwMode="auto">
            <a:xfrm>
              <a:off x="2855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5" name="Oval 812"/>
            <p:cNvSpPr>
              <a:spLocks noChangeArrowheads="1"/>
            </p:cNvSpPr>
            <p:nvPr/>
          </p:nvSpPr>
          <p:spPr bwMode="auto">
            <a:xfrm>
              <a:off x="2864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6" name="Oval 813"/>
            <p:cNvSpPr>
              <a:spLocks noChangeArrowheads="1"/>
            </p:cNvSpPr>
            <p:nvPr/>
          </p:nvSpPr>
          <p:spPr bwMode="auto">
            <a:xfrm>
              <a:off x="2861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7" name="Oval 814"/>
            <p:cNvSpPr>
              <a:spLocks noChangeArrowheads="1"/>
            </p:cNvSpPr>
            <p:nvPr/>
          </p:nvSpPr>
          <p:spPr bwMode="auto">
            <a:xfrm>
              <a:off x="2855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8" name="Oval 815"/>
            <p:cNvSpPr>
              <a:spLocks noChangeArrowheads="1"/>
            </p:cNvSpPr>
            <p:nvPr/>
          </p:nvSpPr>
          <p:spPr bwMode="auto">
            <a:xfrm>
              <a:off x="284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9" name="Oval 816"/>
            <p:cNvSpPr>
              <a:spLocks noChangeArrowheads="1"/>
            </p:cNvSpPr>
            <p:nvPr/>
          </p:nvSpPr>
          <p:spPr bwMode="auto">
            <a:xfrm>
              <a:off x="2834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0" name="Oval 817"/>
            <p:cNvSpPr>
              <a:spLocks noChangeArrowheads="1"/>
            </p:cNvSpPr>
            <p:nvPr/>
          </p:nvSpPr>
          <p:spPr bwMode="auto">
            <a:xfrm>
              <a:off x="339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1" name="Oval 818"/>
            <p:cNvSpPr>
              <a:spLocks noChangeArrowheads="1"/>
            </p:cNvSpPr>
            <p:nvPr/>
          </p:nvSpPr>
          <p:spPr bwMode="auto">
            <a:xfrm>
              <a:off x="3399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2" name="Oval 819"/>
            <p:cNvSpPr>
              <a:spLocks noChangeArrowheads="1"/>
            </p:cNvSpPr>
            <p:nvPr/>
          </p:nvSpPr>
          <p:spPr bwMode="auto">
            <a:xfrm>
              <a:off x="3408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3" name="Oval 820"/>
            <p:cNvSpPr>
              <a:spLocks noChangeArrowheads="1"/>
            </p:cNvSpPr>
            <p:nvPr/>
          </p:nvSpPr>
          <p:spPr bwMode="auto">
            <a:xfrm>
              <a:off x="3415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4" name="Oval 821"/>
            <p:cNvSpPr>
              <a:spLocks noChangeArrowheads="1"/>
            </p:cNvSpPr>
            <p:nvPr/>
          </p:nvSpPr>
          <p:spPr bwMode="auto">
            <a:xfrm>
              <a:off x="342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5" name="Oval 822"/>
            <p:cNvSpPr>
              <a:spLocks noChangeArrowheads="1"/>
            </p:cNvSpPr>
            <p:nvPr/>
          </p:nvSpPr>
          <p:spPr bwMode="auto">
            <a:xfrm>
              <a:off x="3427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6" name="Oval 823"/>
            <p:cNvSpPr>
              <a:spLocks noChangeArrowheads="1"/>
            </p:cNvSpPr>
            <p:nvPr/>
          </p:nvSpPr>
          <p:spPr bwMode="auto">
            <a:xfrm>
              <a:off x="343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7" name="Oval 824"/>
            <p:cNvSpPr>
              <a:spLocks noChangeArrowheads="1"/>
            </p:cNvSpPr>
            <p:nvPr/>
          </p:nvSpPr>
          <p:spPr bwMode="auto">
            <a:xfrm>
              <a:off x="343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8" name="Oval 825"/>
            <p:cNvSpPr>
              <a:spLocks noChangeArrowheads="1"/>
            </p:cNvSpPr>
            <p:nvPr/>
          </p:nvSpPr>
          <p:spPr bwMode="auto">
            <a:xfrm>
              <a:off x="3431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9" name="Oval 826"/>
            <p:cNvSpPr>
              <a:spLocks noChangeArrowheads="1"/>
            </p:cNvSpPr>
            <p:nvPr/>
          </p:nvSpPr>
          <p:spPr bwMode="auto">
            <a:xfrm>
              <a:off x="3434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0" name="Oval 827"/>
            <p:cNvSpPr>
              <a:spLocks noChangeArrowheads="1"/>
            </p:cNvSpPr>
            <p:nvPr/>
          </p:nvSpPr>
          <p:spPr bwMode="auto">
            <a:xfrm>
              <a:off x="3432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1" name="Oval 828"/>
            <p:cNvSpPr>
              <a:spLocks noChangeArrowheads="1"/>
            </p:cNvSpPr>
            <p:nvPr/>
          </p:nvSpPr>
          <p:spPr bwMode="auto">
            <a:xfrm>
              <a:off x="3434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2" name="Oval 829"/>
            <p:cNvSpPr>
              <a:spLocks noChangeArrowheads="1"/>
            </p:cNvSpPr>
            <p:nvPr/>
          </p:nvSpPr>
          <p:spPr bwMode="auto">
            <a:xfrm>
              <a:off x="3432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3" name="Oval 830"/>
            <p:cNvSpPr>
              <a:spLocks noChangeArrowheads="1"/>
            </p:cNvSpPr>
            <p:nvPr/>
          </p:nvSpPr>
          <p:spPr bwMode="auto">
            <a:xfrm>
              <a:off x="3433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4" name="Oval 831"/>
            <p:cNvSpPr>
              <a:spLocks noChangeArrowheads="1"/>
            </p:cNvSpPr>
            <p:nvPr/>
          </p:nvSpPr>
          <p:spPr bwMode="auto">
            <a:xfrm>
              <a:off x="3432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5" name="Oval 832"/>
            <p:cNvSpPr>
              <a:spLocks noChangeArrowheads="1"/>
            </p:cNvSpPr>
            <p:nvPr/>
          </p:nvSpPr>
          <p:spPr bwMode="auto">
            <a:xfrm>
              <a:off x="3432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" name="Oval 833"/>
            <p:cNvSpPr>
              <a:spLocks noChangeArrowheads="1"/>
            </p:cNvSpPr>
            <p:nvPr/>
          </p:nvSpPr>
          <p:spPr bwMode="auto">
            <a:xfrm>
              <a:off x="3434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" name="Oval 834"/>
            <p:cNvSpPr>
              <a:spLocks noChangeArrowheads="1"/>
            </p:cNvSpPr>
            <p:nvPr/>
          </p:nvSpPr>
          <p:spPr bwMode="auto">
            <a:xfrm>
              <a:off x="3434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" name="Oval 835"/>
            <p:cNvSpPr>
              <a:spLocks noChangeArrowheads="1"/>
            </p:cNvSpPr>
            <p:nvPr/>
          </p:nvSpPr>
          <p:spPr bwMode="auto">
            <a:xfrm>
              <a:off x="3434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9" name="Oval 836"/>
            <p:cNvSpPr>
              <a:spLocks noChangeArrowheads="1"/>
            </p:cNvSpPr>
            <p:nvPr/>
          </p:nvSpPr>
          <p:spPr bwMode="auto">
            <a:xfrm>
              <a:off x="3439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" name="Oval 837"/>
            <p:cNvSpPr>
              <a:spLocks noChangeArrowheads="1"/>
            </p:cNvSpPr>
            <p:nvPr/>
          </p:nvSpPr>
          <p:spPr bwMode="auto">
            <a:xfrm>
              <a:off x="3444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" name="Oval 838"/>
            <p:cNvSpPr>
              <a:spLocks noChangeArrowheads="1"/>
            </p:cNvSpPr>
            <p:nvPr/>
          </p:nvSpPr>
          <p:spPr bwMode="auto">
            <a:xfrm>
              <a:off x="3452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2" name="Oval 839"/>
            <p:cNvSpPr>
              <a:spLocks noChangeArrowheads="1"/>
            </p:cNvSpPr>
            <p:nvPr/>
          </p:nvSpPr>
          <p:spPr bwMode="auto">
            <a:xfrm>
              <a:off x="3468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3" name="Oval 840"/>
            <p:cNvSpPr>
              <a:spLocks noChangeArrowheads="1"/>
            </p:cNvSpPr>
            <p:nvPr/>
          </p:nvSpPr>
          <p:spPr bwMode="auto">
            <a:xfrm>
              <a:off x="348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4" name="Oval 841"/>
            <p:cNvSpPr>
              <a:spLocks noChangeArrowheads="1"/>
            </p:cNvSpPr>
            <p:nvPr/>
          </p:nvSpPr>
          <p:spPr bwMode="auto">
            <a:xfrm>
              <a:off x="3494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5" name="Oval 842"/>
            <p:cNvSpPr>
              <a:spLocks noChangeArrowheads="1"/>
            </p:cNvSpPr>
            <p:nvPr/>
          </p:nvSpPr>
          <p:spPr bwMode="auto">
            <a:xfrm>
              <a:off x="3505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6" name="Oval 843"/>
            <p:cNvSpPr>
              <a:spLocks noChangeArrowheads="1"/>
            </p:cNvSpPr>
            <p:nvPr/>
          </p:nvSpPr>
          <p:spPr bwMode="auto">
            <a:xfrm>
              <a:off x="3515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7" name="Oval 844"/>
            <p:cNvSpPr>
              <a:spLocks noChangeArrowheads="1"/>
            </p:cNvSpPr>
            <p:nvPr/>
          </p:nvSpPr>
          <p:spPr bwMode="auto">
            <a:xfrm>
              <a:off x="3522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8" name="Oval 845"/>
            <p:cNvSpPr>
              <a:spLocks noChangeArrowheads="1"/>
            </p:cNvSpPr>
            <p:nvPr/>
          </p:nvSpPr>
          <p:spPr bwMode="auto">
            <a:xfrm>
              <a:off x="3528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9" name="Oval 846"/>
            <p:cNvSpPr>
              <a:spLocks noChangeArrowheads="1"/>
            </p:cNvSpPr>
            <p:nvPr/>
          </p:nvSpPr>
          <p:spPr bwMode="auto">
            <a:xfrm>
              <a:off x="3534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0" name="Oval 847"/>
            <p:cNvSpPr>
              <a:spLocks noChangeArrowheads="1"/>
            </p:cNvSpPr>
            <p:nvPr/>
          </p:nvSpPr>
          <p:spPr bwMode="auto">
            <a:xfrm>
              <a:off x="3540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1" name="Oval 848"/>
            <p:cNvSpPr>
              <a:spLocks noChangeArrowheads="1"/>
            </p:cNvSpPr>
            <p:nvPr/>
          </p:nvSpPr>
          <p:spPr bwMode="auto">
            <a:xfrm>
              <a:off x="3546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2" name="Oval 849"/>
            <p:cNvSpPr>
              <a:spLocks noChangeArrowheads="1"/>
            </p:cNvSpPr>
            <p:nvPr/>
          </p:nvSpPr>
          <p:spPr bwMode="auto">
            <a:xfrm>
              <a:off x="3553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3" name="Oval 850"/>
            <p:cNvSpPr>
              <a:spLocks noChangeArrowheads="1"/>
            </p:cNvSpPr>
            <p:nvPr/>
          </p:nvSpPr>
          <p:spPr bwMode="auto">
            <a:xfrm>
              <a:off x="3557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4" name="Oval 851"/>
            <p:cNvSpPr>
              <a:spLocks noChangeArrowheads="1"/>
            </p:cNvSpPr>
            <p:nvPr/>
          </p:nvSpPr>
          <p:spPr bwMode="auto">
            <a:xfrm>
              <a:off x="3559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5" name="Oval 852"/>
            <p:cNvSpPr>
              <a:spLocks noChangeArrowheads="1"/>
            </p:cNvSpPr>
            <p:nvPr/>
          </p:nvSpPr>
          <p:spPr bwMode="auto">
            <a:xfrm>
              <a:off x="3561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6" name="Oval 853"/>
            <p:cNvSpPr>
              <a:spLocks noChangeArrowheads="1"/>
            </p:cNvSpPr>
            <p:nvPr/>
          </p:nvSpPr>
          <p:spPr bwMode="auto">
            <a:xfrm>
              <a:off x="3559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7" name="Oval 854"/>
            <p:cNvSpPr>
              <a:spLocks noChangeArrowheads="1"/>
            </p:cNvSpPr>
            <p:nvPr/>
          </p:nvSpPr>
          <p:spPr bwMode="auto">
            <a:xfrm>
              <a:off x="356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8" name="Oval 855"/>
            <p:cNvSpPr>
              <a:spLocks noChangeArrowheads="1"/>
            </p:cNvSpPr>
            <p:nvPr/>
          </p:nvSpPr>
          <p:spPr bwMode="auto">
            <a:xfrm>
              <a:off x="356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9" name="Oval 856"/>
            <p:cNvSpPr>
              <a:spLocks noChangeArrowheads="1"/>
            </p:cNvSpPr>
            <p:nvPr/>
          </p:nvSpPr>
          <p:spPr bwMode="auto">
            <a:xfrm>
              <a:off x="3561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0" name="Oval 857"/>
            <p:cNvSpPr>
              <a:spLocks noChangeArrowheads="1"/>
            </p:cNvSpPr>
            <p:nvPr/>
          </p:nvSpPr>
          <p:spPr bwMode="auto">
            <a:xfrm>
              <a:off x="3562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1" name="Oval 858"/>
            <p:cNvSpPr>
              <a:spLocks noChangeArrowheads="1"/>
            </p:cNvSpPr>
            <p:nvPr/>
          </p:nvSpPr>
          <p:spPr bwMode="auto">
            <a:xfrm>
              <a:off x="3560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2" name="Oval 859"/>
            <p:cNvSpPr>
              <a:spLocks noChangeArrowheads="1"/>
            </p:cNvSpPr>
            <p:nvPr/>
          </p:nvSpPr>
          <p:spPr bwMode="auto">
            <a:xfrm>
              <a:off x="3561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3" name="Oval 860"/>
            <p:cNvSpPr>
              <a:spLocks noChangeArrowheads="1"/>
            </p:cNvSpPr>
            <p:nvPr/>
          </p:nvSpPr>
          <p:spPr bwMode="auto">
            <a:xfrm>
              <a:off x="3562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4" name="Oval 861"/>
            <p:cNvSpPr>
              <a:spLocks noChangeArrowheads="1"/>
            </p:cNvSpPr>
            <p:nvPr/>
          </p:nvSpPr>
          <p:spPr bwMode="auto">
            <a:xfrm>
              <a:off x="3561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5" name="Oval 862"/>
            <p:cNvSpPr>
              <a:spLocks noChangeArrowheads="1"/>
            </p:cNvSpPr>
            <p:nvPr/>
          </p:nvSpPr>
          <p:spPr bwMode="auto">
            <a:xfrm>
              <a:off x="3559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6" name="Oval 863"/>
            <p:cNvSpPr>
              <a:spLocks noChangeArrowheads="1"/>
            </p:cNvSpPr>
            <p:nvPr/>
          </p:nvSpPr>
          <p:spPr bwMode="auto">
            <a:xfrm>
              <a:off x="3561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7" name="Oval 864"/>
            <p:cNvSpPr>
              <a:spLocks noChangeArrowheads="1"/>
            </p:cNvSpPr>
            <p:nvPr/>
          </p:nvSpPr>
          <p:spPr bwMode="auto">
            <a:xfrm>
              <a:off x="3559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8" name="Oval 865"/>
            <p:cNvSpPr>
              <a:spLocks noChangeArrowheads="1"/>
            </p:cNvSpPr>
            <p:nvPr/>
          </p:nvSpPr>
          <p:spPr bwMode="auto">
            <a:xfrm>
              <a:off x="3561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9" name="Oval 866"/>
            <p:cNvSpPr>
              <a:spLocks noChangeArrowheads="1"/>
            </p:cNvSpPr>
            <p:nvPr/>
          </p:nvSpPr>
          <p:spPr bwMode="auto">
            <a:xfrm>
              <a:off x="3562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0" name="Oval 867"/>
            <p:cNvSpPr>
              <a:spLocks noChangeArrowheads="1"/>
            </p:cNvSpPr>
            <p:nvPr/>
          </p:nvSpPr>
          <p:spPr bwMode="auto">
            <a:xfrm>
              <a:off x="356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1" name="Oval 868"/>
            <p:cNvSpPr>
              <a:spLocks noChangeArrowheads="1"/>
            </p:cNvSpPr>
            <p:nvPr/>
          </p:nvSpPr>
          <p:spPr bwMode="auto">
            <a:xfrm>
              <a:off x="357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2" name="Oval 869"/>
            <p:cNvSpPr>
              <a:spLocks noChangeArrowheads="1"/>
            </p:cNvSpPr>
            <p:nvPr/>
          </p:nvSpPr>
          <p:spPr bwMode="auto">
            <a:xfrm>
              <a:off x="358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3" name="Oval 870"/>
            <p:cNvSpPr>
              <a:spLocks noChangeArrowheads="1"/>
            </p:cNvSpPr>
            <p:nvPr/>
          </p:nvSpPr>
          <p:spPr bwMode="auto">
            <a:xfrm>
              <a:off x="3600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4" name="Oval 871"/>
            <p:cNvSpPr>
              <a:spLocks noChangeArrowheads="1"/>
            </p:cNvSpPr>
            <p:nvPr/>
          </p:nvSpPr>
          <p:spPr bwMode="auto">
            <a:xfrm>
              <a:off x="3617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5" name="Oval 872"/>
            <p:cNvSpPr>
              <a:spLocks noChangeArrowheads="1"/>
            </p:cNvSpPr>
            <p:nvPr/>
          </p:nvSpPr>
          <p:spPr bwMode="auto">
            <a:xfrm>
              <a:off x="362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6" name="Oval 873"/>
            <p:cNvSpPr>
              <a:spLocks noChangeArrowheads="1"/>
            </p:cNvSpPr>
            <p:nvPr/>
          </p:nvSpPr>
          <p:spPr bwMode="auto">
            <a:xfrm>
              <a:off x="363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7" name="Oval 874"/>
            <p:cNvSpPr>
              <a:spLocks noChangeArrowheads="1"/>
            </p:cNvSpPr>
            <p:nvPr/>
          </p:nvSpPr>
          <p:spPr bwMode="auto">
            <a:xfrm>
              <a:off x="3643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8" name="Oval 875"/>
            <p:cNvSpPr>
              <a:spLocks noChangeArrowheads="1"/>
            </p:cNvSpPr>
            <p:nvPr/>
          </p:nvSpPr>
          <p:spPr bwMode="auto">
            <a:xfrm>
              <a:off x="3648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9" name="Oval 876"/>
            <p:cNvSpPr>
              <a:spLocks noChangeArrowheads="1"/>
            </p:cNvSpPr>
            <p:nvPr/>
          </p:nvSpPr>
          <p:spPr bwMode="auto">
            <a:xfrm>
              <a:off x="3653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0" name="Oval 877"/>
            <p:cNvSpPr>
              <a:spLocks noChangeArrowheads="1"/>
            </p:cNvSpPr>
            <p:nvPr/>
          </p:nvSpPr>
          <p:spPr bwMode="auto">
            <a:xfrm>
              <a:off x="3654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1" name="Oval 878"/>
            <p:cNvSpPr>
              <a:spLocks noChangeArrowheads="1"/>
            </p:cNvSpPr>
            <p:nvPr/>
          </p:nvSpPr>
          <p:spPr bwMode="auto">
            <a:xfrm>
              <a:off x="377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2" name="Oval 879"/>
            <p:cNvSpPr>
              <a:spLocks noChangeArrowheads="1"/>
            </p:cNvSpPr>
            <p:nvPr/>
          </p:nvSpPr>
          <p:spPr bwMode="auto">
            <a:xfrm>
              <a:off x="3757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3" name="Oval 880"/>
            <p:cNvSpPr>
              <a:spLocks noChangeArrowheads="1"/>
            </p:cNvSpPr>
            <p:nvPr/>
          </p:nvSpPr>
          <p:spPr bwMode="auto">
            <a:xfrm>
              <a:off x="374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4" name="Oval 881"/>
            <p:cNvSpPr>
              <a:spLocks noChangeArrowheads="1"/>
            </p:cNvSpPr>
            <p:nvPr/>
          </p:nvSpPr>
          <p:spPr bwMode="auto">
            <a:xfrm>
              <a:off x="3731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5" name="Oval 882"/>
            <p:cNvSpPr>
              <a:spLocks noChangeArrowheads="1"/>
            </p:cNvSpPr>
            <p:nvPr/>
          </p:nvSpPr>
          <p:spPr bwMode="auto">
            <a:xfrm>
              <a:off x="3718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6" name="Oval 883"/>
            <p:cNvSpPr>
              <a:spLocks noChangeArrowheads="1"/>
            </p:cNvSpPr>
            <p:nvPr/>
          </p:nvSpPr>
          <p:spPr bwMode="auto">
            <a:xfrm>
              <a:off x="370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7" name="Oval 884"/>
            <p:cNvSpPr>
              <a:spLocks noChangeArrowheads="1"/>
            </p:cNvSpPr>
            <p:nvPr/>
          </p:nvSpPr>
          <p:spPr bwMode="auto">
            <a:xfrm>
              <a:off x="369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8" name="Oval 885"/>
            <p:cNvSpPr>
              <a:spLocks noChangeArrowheads="1"/>
            </p:cNvSpPr>
            <p:nvPr/>
          </p:nvSpPr>
          <p:spPr bwMode="auto">
            <a:xfrm>
              <a:off x="3681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9" name="Oval 886"/>
            <p:cNvSpPr>
              <a:spLocks noChangeArrowheads="1"/>
            </p:cNvSpPr>
            <p:nvPr/>
          </p:nvSpPr>
          <p:spPr bwMode="auto">
            <a:xfrm>
              <a:off x="367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0" name="Oval 887"/>
            <p:cNvSpPr>
              <a:spLocks noChangeArrowheads="1"/>
            </p:cNvSpPr>
            <p:nvPr/>
          </p:nvSpPr>
          <p:spPr bwMode="auto">
            <a:xfrm>
              <a:off x="3666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1" name="Oval 888"/>
            <p:cNvSpPr>
              <a:spLocks noChangeArrowheads="1"/>
            </p:cNvSpPr>
            <p:nvPr/>
          </p:nvSpPr>
          <p:spPr bwMode="auto">
            <a:xfrm>
              <a:off x="3660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2" name="Oval 889"/>
            <p:cNvSpPr>
              <a:spLocks noChangeArrowheads="1"/>
            </p:cNvSpPr>
            <p:nvPr/>
          </p:nvSpPr>
          <p:spPr bwMode="auto">
            <a:xfrm>
              <a:off x="3660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3" name="Oval 890"/>
            <p:cNvSpPr>
              <a:spLocks noChangeArrowheads="1"/>
            </p:cNvSpPr>
            <p:nvPr/>
          </p:nvSpPr>
          <p:spPr bwMode="auto">
            <a:xfrm>
              <a:off x="366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4" name="Oval 891"/>
            <p:cNvSpPr>
              <a:spLocks noChangeArrowheads="1"/>
            </p:cNvSpPr>
            <p:nvPr/>
          </p:nvSpPr>
          <p:spPr bwMode="auto">
            <a:xfrm>
              <a:off x="366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5" name="Oval 892"/>
            <p:cNvSpPr>
              <a:spLocks noChangeArrowheads="1"/>
            </p:cNvSpPr>
            <p:nvPr/>
          </p:nvSpPr>
          <p:spPr bwMode="auto">
            <a:xfrm>
              <a:off x="3666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6" name="Oval 893"/>
            <p:cNvSpPr>
              <a:spLocks noChangeArrowheads="1"/>
            </p:cNvSpPr>
            <p:nvPr/>
          </p:nvSpPr>
          <p:spPr bwMode="auto">
            <a:xfrm>
              <a:off x="3670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7" name="Oval 894"/>
            <p:cNvSpPr>
              <a:spLocks noChangeArrowheads="1"/>
            </p:cNvSpPr>
            <p:nvPr/>
          </p:nvSpPr>
          <p:spPr bwMode="auto">
            <a:xfrm>
              <a:off x="3678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8" name="Oval 895"/>
            <p:cNvSpPr>
              <a:spLocks noChangeArrowheads="1"/>
            </p:cNvSpPr>
            <p:nvPr/>
          </p:nvSpPr>
          <p:spPr bwMode="auto">
            <a:xfrm>
              <a:off x="368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9" name="Oval 896"/>
            <p:cNvSpPr>
              <a:spLocks noChangeArrowheads="1"/>
            </p:cNvSpPr>
            <p:nvPr/>
          </p:nvSpPr>
          <p:spPr bwMode="auto">
            <a:xfrm>
              <a:off x="3699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0" name="Oval 897"/>
            <p:cNvSpPr>
              <a:spLocks noChangeArrowheads="1"/>
            </p:cNvSpPr>
            <p:nvPr/>
          </p:nvSpPr>
          <p:spPr bwMode="auto">
            <a:xfrm>
              <a:off x="3711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1" name="Oval 898"/>
            <p:cNvSpPr>
              <a:spLocks noChangeArrowheads="1"/>
            </p:cNvSpPr>
            <p:nvPr/>
          </p:nvSpPr>
          <p:spPr bwMode="auto">
            <a:xfrm>
              <a:off x="3725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2" name="Oval 899"/>
            <p:cNvSpPr>
              <a:spLocks noChangeArrowheads="1"/>
            </p:cNvSpPr>
            <p:nvPr/>
          </p:nvSpPr>
          <p:spPr bwMode="auto">
            <a:xfrm>
              <a:off x="3741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3" name="Oval 900"/>
            <p:cNvSpPr>
              <a:spLocks noChangeArrowheads="1"/>
            </p:cNvSpPr>
            <p:nvPr/>
          </p:nvSpPr>
          <p:spPr bwMode="auto">
            <a:xfrm>
              <a:off x="3758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4" name="Oval 901"/>
            <p:cNvSpPr>
              <a:spLocks noChangeArrowheads="1"/>
            </p:cNvSpPr>
            <p:nvPr/>
          </p:nvSpPr>
          <p:spPr bwMode="auto">
            <a:xfrm>
              <a:off x="3770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5" name="Oval 902"/>
            <p:cNvSpPr>
              <a:spLocks noChangeArrowheads="1"/>
            </p:cNvSpPr>
            <p:nvPr/>
          </p:nvSpPr>
          <p:spPr bwMode="auto">
            <a:xfrm>
              <a:off x="3780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6" name="Oval 903"/>
            <p:cNvSpPr>
              <a:spLocks noChangeArrowheads="1"/>
            </p:cNvSpPr>
            <p:nvPr/>
          </p:nvSpPr>
          <p:spPr bwMode="auto">
            <a:xfrm>
              <a:off x="3787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7" name="Oval 904"/>
            <p:cNvSpPr>
              <a:spLocks noChangeArrowheads="1"/>
            </p:cNvSpPr>
            <p:nvPr/>
          </p:nvSpPr>
          <p:spPr bwMode="auto">
            <a:xfrm>
              <a:off x="3793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8" name="Oval 905"/>
            <p:cNvSpPr>
              <a:spLocks noChangeArrowheads="1"/>
            </p:cNvSpPr>
            <p:nvPr/>
          </p:nvSpPr>
          <p:spPr bwMode="auto">
            <a:xfrm>
              <a:off x="3582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9" name="Oval 906"/>
            <p:cNvSpPr>
              <a:spLocks noChangeArrowheads="1"/>
            </p:cNvSpPr>
            <p:nvPr/>
          </p:nvSpPr>
          <p:spPr bwMode="auto">
            <a:xfrm>
              <a:off x="3594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0" name="Oval 907"/>
            <p:cNvSpPr>
              <a:spLocks noChangeArrowheads="1"/>
            </p:cNvSpPr>
            <p:nvPr/>
          </p:nvSpPr>
          <p:spPr bwMode="auto">
            <a:xfrm>
              <a:off x="3603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1" name="Oval 908"/>
            <p:cNvSpPr>
              <a:spLocks noChangeArrowheads="1"/>
            </p:cNvSpPr>
            <p:nvPr/>
          </p:nvSpPr>
          <p:spPr bwMode="auto">
            <a:xfrm>
              <a:off x="3600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2" name="Oval 909"/>
            <p:cNvSpPr>
              <a:spLocks noChangeArrowheads="1"/>
            </p:cNvSpPr>
            <p:nvPr/>
          </p:nvSpPr>
          <p:spPr bwMode="auto">
            <a:xfrm>
              <a:off x="359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3" name="Oval 910"/>
            <p:cNvSpPr>
              <a:spLocks noChangeArrowheads="1"/>
            </p:cNvSpPr>
            <p:nvPr/>
          </p:nvSpPr>
          <p:spPr bwMode="auto">
            <a:xfrm>
              <a:off x="358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4" name="Oval 911"/>
            <p:cNvSpPr>
              <a:spLocks noChangeArrowheads="1"/>
            </p:cNvSpPr>
            <p:nvPr/>
          </p:nvSpPr>
          <p:spPr bwMode="auto">
            <a:xfrm>
              <a:off x="3573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5" name="Oval 912"/>
            <p:cNvSpPr>
              <a:spLocks noChangeArrowheads="1"/>
            </p:cNvSpPr>
            <p:nvPr/>
          </p:nvSpPr>
          <p:spPr bwMode="auto">
            <a:xfrm>
              <a:off x="4119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6" name="Oval 913"/>
            <p:cNvSpPr>
              <a:spLocks noChangeArrowheads="1"/>
            </p:cNvSpPr>
            <p:nvPr/>
          </p:nvSpPr>
          <p:spPr bwMode="auto">
            <a:xfrm>
              <a:off x="4127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7" name="Oval 914"/>
            <p:cNvSpPr>
              <a:spLocks noChangeArrowheads="1"/>
            </p:cNvSpPr>
            <p:nvPr/>
          </p:nvSpPr>
          <p:spPr bwMode="auto">
            <a:xfrm>
              <a:off x="4136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8" name="Oval 915"/>
            <p:cNvSpPr>
              <a:spLocks noChangeArrowheads="1"/>
            </p:cNvSpPr>
            <p:nvPr/>
          </p:nvSpPr>
          <p:spPr bwMode="auto">
            <a:xfrm>
              <a:off x="4143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9" name="Oval 916"/>
            <p:cNvSpPr>
              <a:spLocks noChangeArrowheads="1"/>
            </p:cNvSpPr>
            <p:nvPr/>
          </p:nvSpPr>
          <p:spPr bwMode="auto">
            <a:xfrm>
              <a:off x="4151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0" name="Oval 917"/>
            <p:cNvSpPr>
              <a:spLocks noChangeArrowheads="1"/>
            </p:cNvSpPr>
            <p:nvPr/>
          </p:nvSpPr>
          <p:spPr bwMode="auto">
            <a:xfrm>
              <a:off x="4155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1" name="Oval 918"/>
            <p:cNvSpPr>
              <a:spLocks noChangeArrowheads="1"/>
            </p:cNvSpPr>
            <p:nvPr/>
          </p:nvSpPr>
          <p:spPr bwMode="auto">
            <a:xfrm>
              <a:off x="415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2" name="Oval 919"/>
            <p:cNvSpPr>
              <a:spLocks noChangeArrowheads="1"/>
            </p:cNvSpPr>
            <p:nvPr/>
          </p:nvSpPr>
          <p:spPr bwMode="auto">
            <a:xfrm>
              <a:off x="416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3" name="Oval 920"/>
            <p:cNvSpPr>
              <a:spLocks noChangeArrowheads="1"/>
            </p:cNvSpPr>
            <p:nvPr/>
          </p:nvSpPr>
          <p:spPr bwMode="auto">
            <a:xfrm>
              <a:off x="4159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4" name="Oval 921"/>
            <p:cNvSpPr>
              <a:spLocks noChangeArrowheads="1"/>
            </p:cNvSpPr>
            <p:nvPr/>
          </p:nvSpPr>
          <p:spPr bwMode="auto">
            <a:xfrm>
              <a:off x="4162" y="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5" name="Oval 922"/>
            <p:cNvSpPr>
              <a:spLocks noChangeArrowheads="1"/>
            </p:cNvSpPr>
            <p:nvPr/>
          </p:nvSpPr>
          <p:spPr bwMode="auto">
            <a:xfrm>
              <a:off x="4160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6" name="Oval 923"/>
            <p:cNvSpPr>
              <a:spLocks noChangeArrowheads="1"/>
            </p:cNvSpPr>
            <p:nvPr/>
          </p:nvSpPr>
          <p:spPr bwMode="auto">
            <a:xfrm>
              <a:off x="4162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7" name="Oval 924"/>
            <p:cNvSpPr>
              <a:spLocks noChangeArrowheads="1"/>
            </p:cNvSpPr>
            <p:nvPr/>
          </p:nvSpPr>
          <p:spPr bwMode="auto">
            <a:xfrm>
              <a:off x="4160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8" name="Oval 925"/>
            <p:cNvSpPr>
              <a:spLocks noChangeArrowheads="1"/>
            </p:cNvSpPr>
            <p:nvPr/>
          </p:nvSpPr>
          <p:spPr bwMode="auto">
            <a:xfrm>
              <a:off x="4161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9" name="Oval 926"/>
            <p:cNvSpPr>
              <a:spLocks noChangeArrowheads="1"/>
            </p:cNvSpPr>
            <p:nvPr/>
          </p:nvSpPr>
          <p:spPr bwMode="auto">
            <a:xfrm>
              <a:off x="4160" y="9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0" name="Oval 927"/>
            <p:cNvSpPr>
              <a:spLocks noChangeArrowheads="1"/>
            </p:cNvSpPr>
            <p:nvPr/>
          </p:nvSpPr>
          <p:spPr bwMode="auto">
            <a:xfrm>
              <a:off x="4160" y="9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1" name="Oval 928"/>
            <p:cNvSpPr>
              <a:spLocks noChangeArrowheads="1"/>
            </p:cNvSpPr>
            <p:nvPr/>
          </p:nvSpPr>
          <p:spPr bwMode="auto">
            <a:xfrm>
              <a:off x="4162" y="9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2" name="Oval 929"/>
            <p:cNvSpPr>
              <a:spLocks noChangeArrowheads="1"/>
            </p:cNvSpPr>
            <p:nvPr/>
          </p:nvSpPr>
          <p:spPr bwMode="auto">
            <a:xfrm>
              <a:off x="4162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3" name="Oval 930"/>
            <p:cNvSpPr>
              <a:spLocks noChangeArrowheads="1"/>
            </p:cNvSpPr>
            <p:nvPr/>
          </p:nvSpPr>
          <p:spPr bwMode="auto">
            <a:xfrm>
              <a:off x="4162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4" name="Oval 931"/>
            <p:cNvSpPr>
              <a:spLocks noChangeArrowheads="1"/>
            </p:cNvSpPr>
            <p:nvPr/>
          </p:nvSpPr>
          <p:spPr bwMode="auto">
            <a:xfrm>
              <a:off x="4167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5" name="Oval 932"/>
            <p:cNvSpPr>
              <a:spLocks noChangeArrowheads="1"/>
            </p:cNvSpPr>
            <p:nvPr/>
          </p:nvSpPr>
          <p:spPr bwMode="auto">
            <a:xfrm>
              <a:off x="4172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6" name="Oval 933"/>
            <p:cNvSpPr>
              <a:spLocks noChangeArrowheads="1"/>
            </p:cNvSpPr>
            <p:nvPr/>
          </p:nvSpPr>
          <p:spPr bwMode="auto">
            <a:xfrm>
              <a:off x="4180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7" name="Oval 934"/>
            <p:cNvSpPr>
              <a:spLocks noChangeArrowheads="1"/>
            </p:cNvSpPr>
            <p:nvPr/>
          </p:nvSpPr>
          <p:spPr bwMode="auto">
            <a:xfrm>
              <a:off x="419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8" name="Oval 935"/>
            <p:cNvSpPr>
              <a:spLocks noChangeArrowheads="1"/>
            </p:cNvSpPr>
            <p:nvPr/>
          </p:nvSpPr>
          <p:spPr bwMode="auto">
            <a:xfrm>
              <a:off x="4210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" name="Oval 936"/>
            <p:cNvSpPr>
              <a:spLocks noChangeArrowheads="1"/>
            </p:cNvSpPr>
            <p:nvPr/>
          </p:nvSpPr>
          <p:spPr bwMode="auto">
            <a:xfrm>
              <a:off x="4222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" name="Oval 937"/>
            <p:cNvSpPr>
              <a:spLocks noChangeArrowheads="1"/>
            </p:cNvSpPr>
            <p:nvPr/>
          </p:nvSpPr>
          <p:spPr bwMode="auto">
            <a:xfrm>
              <a:off x="4233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1" name="Oval 938"/>
            <p:cNvSpPr>
              <a:spLocks noChangeArrowheads="1"/>
            </p:cNvSpPr>
            <p:nvPr/>
          </p:nvSpPr>
          <p:spPr bwMode="auto">
            <a:xfrm>
              <a:off x="4243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2" name="Oval 939"/>
            <p:cNvSpPr>
              <a:spLocks noChangeArrowheads="1"/>
            </p:cNvSpPr>
            <p:nvPr/>
          </p:nvSpPr>
          <p:spPr bwMode="auto">
            <a:xfrm>
              <a:off x="4250" y="9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" name="Oval 940"/>
            <p:cNvSpPr>
              <a:spLocks noChangeArrowheads="1"/>
            </p:cNvSpPr>
            <p:nvPr/>
          </p:nvSpPr>
          <p:spPr bwMode="auto">
            <a:xfrm>
              <a:off x="4256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" name="Oval 941"/>
            <p:cNvSpPr>
              <a:spLocks noChangeArrowheads="1"/>
            </p:cNvSpPr>
            <p:nvPr/>
          </p:nvSpPr>
          <p:spPr bwMode="auto">
            <a:xfrm>
              <a:off x="4262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5" name="Oval 942"/>
            <p:cNvSpPr>
              <a:spLocks noChangeArrowheads="1"/>
            </p:cNvSpPr>
            <p:nvPr/>
          </p:nvSpPr>
          <p:spPr bwMode="auto">
            <a:xfrm>
              <a:off x="4268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6" name="Oval 943"/>
            <p:cNvSpPr>
              <a:spLocks noChangeArrowheads="1"/>
            </p:cNvSpPr>
            <p:nvPr/>
          </p:nvSpPr>
          <p:spPr bwMode="auto">
            <a:xfrm>
              <a:off x="4274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7" name="Oval 944"/>
            <p:cNvSpPr>
              <a:spLocks noChangeArrowheads="1"/>
            </p:cNvSpPr>
            <p:nvPr/>
          </p:nvSpPr>
          <p:spPr bwMode="auto">
            <a:xfrm>
              <a:off x="4281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8" name="Oval 945"/>
            <p:cNvSpPr>
              <a:spLocks noChangeArrowheads="1"/>
            </p:cNvSpPr>
            <p:nvPr/>
          </p:nvSpPr>
          <p:spPr bwMode="auto">
            <a:xfrm>
              <a:off x="4285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9" name="Oval 946"/>
            <p:cNvSpPr>
              <a:spLocks noChangeArrowheads="1"/>
            </p:cNvSpPr>
            <p:nvPr/>
          </p:nvSpPr>
          <p:spPr bwMode="auto">
            <a:xfrm>
              <a:off x="4287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0" name="Oval 947"/>
            <p:cNvSpPr>
              <a:spLocks noChangeArrowheads="1"/>
            </p:cNvSpPr>
            <p:nvPr/>
          </p:nvSpPr>
          <p:spPr bwMode="auto">
            <a:xfrm>
              <a:off x="4289" y="8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1" name="Oval 948"/>
            <p:cNvSpPr>
              <a:spLocks noChangeArrowheads="1"/>
            </p:cNvSpPr>
            <p:nvPr/>
          </p:nvSpPr>
          <p:spPr bwMode="auto">
            <a:xfrm>
              <a:off x="4287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2" name="Oval 949"/>
            <p:cNvSpPr>
              <a:spLocks noChangeArrowheads="1"/>
            </p:cNvSpPr>
            <p:nvPr/>
          </p:nvSpPr>
          <p:spPr bwMode="auto">
            <a:xfrm>
              <a:off x="429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3" name="Oval 950"/>
            <p:cNvSpPr>
              <a:spLocks noChangeArrowheads="1"/>
            </p:cNvSpPr>
            <p:nvPr/>
          </p:nvSpPr>
          <p:spPr bwMode="auto">
            <a:xfrm>
              <a:off x="429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4" name="Oval 951"/>
            <p:cNvSpPr>
              <a:spLocks noChangeArrowheads="1"/>
            </p:cNvSpPr>
            <p:nvPr/>
          </p:nvSpPr>
          <p:spPr bwMode="auto">
            <a:xfrm>
              <a:off x="4289" y="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5" name="Oval 952"/>
            <p:cNvSpPr>
              <a:spLocks noChangeArrowheads="1"/>
            </p:cNvSpPr>
            <p:nvPr/>
          </p:nvSpPr>
          <p:spPr bwMode="auto">
            <a:xfrm>
              <a:off x="4290" y="8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6" name="Oval 953"/>
            <p:cNvSpPr>
              <a:spLocks noChangeArrowheads="1"/>
            </p:cNvSpPr>
            <p:nvPr/>
          </p:nvSpPr>
          <p:spPr bwMode="auto">
            <a:xfrm>
              <a:off x="428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7" name="Oval 954"/>
            <p:cNvSpPr>
              <a:spLocks noChangeArrowheads="1"/>
            </p:cNvSpPr>
            <p:nvPr/>
          </p:nvSpPr>
          <p:spPr bwMode="auto">
            <a:xfrm>
              <a:off x="4289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8" name="Oval 955"/>
            <p:cNvSpPr>
              <a:spLocks noChangeArrowheads="1"/>
            </p:cNvSpPr>
            <p:nvPr/>
          </p:nvSpPr>
          <p:spPr bwMode="auto">
            <a:xfrm>
              <a:off x="4290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9" name="Oval 956"/>
            <p:cNvSpPr>
              <a:spLocks noChangeArrowheads="1"/>
            </p:cNvSpPr>
            <p:nvPr/>
          </p:nvSpPr>
          <p:spPr bwMode="auto">
            <a:xfrm>
              <a:off x="4289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0" name="Oval 957"/>
            <p:cNvSpPr>
              <a:spLocks noChangeArrowheads="1"/>
            </p:cNvSpPr>
            <p:nvPr/>
          </p:nvSpPr>
          <p:spPr bwMode="auto">
            <a:xfrm>
              <a:off x="4287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1" name="Oval 958"/>
            <p:cNvSpPr>
              <a:spLocks noChangeArrowheads="1"/>
            </p:cNvSpPr>
            <p:nvPr/>
          </p:nvSpPr>
          <p:spPr bwMode="auto">
            <a:xfrm>
              <a:off x="4289" y="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2" name="Oval 959"/>
            <p:cNvSpPr>
              <a:spLocks noChangeArrowheads="1"/>
            </p:cNvSpPr>
            <p:nvPr/>
          </p:nvSpPr>
          <p:spPr bwMode="auto">
            <a:xfrm>
              <a:off x="4287" y="9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3" name="Oval 960"/>
            <p:cNvSpPr>
              <a:spLocks noChangeArrowheads="1"/>
            </p:cNvSpPr>
            <p:nvPr/>
          </p:nvSpPr>
          <p:spPr bwMode="auto">
            <a:xfrm>
              <a:off x="4289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4" name="Oval 961"/>
            <p:cNvSpPr>
              <a:spLocks noChangeArrowheads="1"/>
            </p:cNvSpPr>
            <p:nvPr/>
          </p:nvSpPr>
          <p:spPr bwMode="auto">
            <a:xfrm>
              <a:off x="4290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5" name="Oval 962"/>
            <p:cNvSpPr>
              <a:spLocks noChangeArrowheads="1"/>
            </p:cNvSpPr>
            <p:nvPr/>
          </p:nvSpPr>
          <p:spPr bwMode="auto">
            <a:xfrm>
              <a:off x="4295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6" name="Oval 963"/>
            <p:cNvSpPr>
              <a:spLocks noChangeArrowheads="1"/>
            </p:cNvSpPr>
            <p:nvPr/>
          </p:nvSpPr>
          <p:spPr bwMode="auto">
            <a:xfrm>
              <a:off x="4303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7" name="Oval 964"/>
            <p:cNvSpPr>
              <a:spLocks noChangeArrowheads="1"/>
            </p:cNvSpPr>
            <p:nvPr/>
          </p:nvSpPr>
          <p:spPr bwMode="auto">
            <a:xfrm>
              <a:off x="431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8" name="Oval 965"/>
            <p:cNvSpPr>
              <a:spLocks noChangeArrowheads="1"/>
            </p:cNvSpPr>
            <p:nvPr/>
          </p:nvSpPr>
          <p:spPr bwMode="auto">
            <a:xfrm>
              <a:off x="4328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9" name="Oval 966"/>
            <p:cNvSpPr>
              <a:spLocks noChangeArrowheads="1"/>
            </p:cNvSpPr>
            <p:nvPr/>
          </p:nvSpPr>
          <p:spPr bwMode="auto">
            <a:xfrm>
              <a:off x="4345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0" name="Oval 967"/>
            <p:cNvSpPr>
              <a:spLocks noChangeArrowheads="1"/>
            </p:cNvSpPr>
            <p:nvPr/>
          </p:nvSpPr>
          <p:spPr bwMode="auto">
            <a:xfrm>
              <a:off x="435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1" name="Oval 968"/>
            <p:cNvSpPr>
              <a:spLocks noChangeArrowheads="1"/>
            </p:cNvSpPr>
            <p:nvPr/>
          </p:nvSpPr>
          <p:spPr bwMode="auto">
            <a:xfrm>
              <a:off x="4362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2" name="Oval 969"/>
            <p:cNvSpPr>
              <a:spLocks noChangeArrowheads="1"/>
            </p:cNvSpPr>
            <p:nvPr/>
          </p:nvSpPr>
          <p:spPr bwMode="auto">
            <a:xfrm>
              <a:off x="4371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3" name="Oval 970"/>
            <p:cNvSpPr>
              <a:spLocks noChangeArrowheads="1"/>
            </p:cNvSpPr>
            <p:nvPr/>
          </p:nvSpPr>
          <p:spPr bwMode="auto">
            <a:xfrm>
              <a:off x="4376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4" name="Oval 971"/>
            <p:cNvSpPr>
              <a:spLocks noChangeArrowheads="1"/>
            </p:cNvSpPr>
            <p:nvPr/>
          </p:nvSpPr>
          <p:spPr bwMode="auto">
            <a:xfrm>
              <a:off x="4381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5" name="Oval 972"/>
            <p:cNvSpPr>
              <a:spLocks noChangeArrowheads="1"/>
            </p:cNvSpPr>
            <p:nvPr/>
          </p:nvSpPr>
          <p:spPr bwMode="auto">
            <a:xfrm>
              <a:off x="4382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6" name="Oval 973"/>
            <p:cNvSpPr>
              <a:spLocks noChangeArrowheads="1"/>
            </p:cNvSpPr>
            <p:nvPr/>
          </p:nvSpPr>
          <p:spPr bwMode="auto">
            <a:xfrm>
              <a:off x="449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7" name="Oval 974"/>
            <p:cNvSpPr>
              <a:spLocks noChangeArrowheads="1"/>
            </p:cNvSpPr>
            <p:nvPr/>
          </p:nvSpPr>
          <p:spPr bwMode="auto">
            <a:xfrm>
              <a:off x="4485" y="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8" name="Oval 975"/>
            <p:cNvSpPr>
              <a:spLocks noChangeArrowheads="1"/>
            </p:cNvSpPr>
            <p:nvPr/>
          </p:nvSpPr>
          <p:spPr bwMode="auto">
            <a:xfrm>
              <a:off x="447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9" name="Oval 976"/>
            <p:cNvSpPr>
              <a:spLocks noChangeArrowheads="1"/>
            </p:cNvSpPr>
            <p:nvPr/>
          </p:nvSpPr>
          <p:spPr bwMode="auto">
            <a:xfrm>
              <a:off x="4459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0" name="Oval 977"/>
            <p:cNvSpPr>
              <a:spLocks noChangeArrowheads="1"/>
            </p:cNvSpPr>
            <p:nvPr/>
          </p:nvSpPr>
          <p:spPr bwMode="auto">
            <a:xfrm>
              <a:off x="4446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1" name="Oval 978"/>
            <p:cNvSpPr>
              <a:spLocks noChangeArrowheads="1"/>
            </p:cNvSpPr>
            <p:nvPr/>
          </p:nvSpPr>
          <p:spPr bwMode="auto">
            <a:xfrm>
              <a:off x="443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2" name="Oval 979"/>
            <p:cNvSpPr>
              <a:spLocks noChangeArrowheads="1"/>
            </p:cNvSpPr>
            <p:nvPr/>
          </p:nvSpPr>
          <p:spPr bwMode="auto">
            <a:xfrm>
              <a:off x="441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3" name="Oval 980"/>
            <p:cNvSpPr>
              <a:spLocks noChangeArrowheads="1"/>
            </p:cNvSpPr>
            <p:nvPr/>
          </p:nvSpPr>
          <p:spPr bwMode="auto">
            <a:xfrm>
              <a:off x="4409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4" name="Oval 981"/>
            <p:cNvSpPr>
              <a:spLocks noChangeArrowheads="1"/>
            </p:cNvSpPr>
            <p:nvPr/>
          </p:nvSpPr>
          <p:spPr bwMode="auto">
            <a:xfrm>
              <a:off x="4400" y="8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5" name="Oval 982"/>
            <p:cNvSpPr>
              <a:spLocks noChangeArrowheads="1"/>
            </p:cNvSpPr>
            <p:nvPr/>
          </p:nvSpPr>
          <p:spPr bwMode="auto">
            <a:xfrm>
              <a:off x="43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6" name="Oval 983"/>
            <p:cNvSpPr>
              <a:spLocks noChangeArrowheads="1"/>
            </p:cNvSpPr>
            <p:nvPr/>
          </p:nvSpPr>
          <p:spPr bwMode="auto">
            <a:xfrm>
              <a:off x="4388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7" name="Oval 984"/>
            <p:cNvSpPr>
              <a:spLocks noChangeArrowheads="1"/>
            </p:cNvSpPr>
            <p:nvPr/>
          </p:nvSpPr>
          <p:spPr bwMode="auto">
            <a:xfrm>
              <a:off x="4388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8" name="Oval 985"/>
            <p:cNvSpPr>
              <a:spLocks noChangeArrowheads="1"/>
            </p:cNvSpPr>
            <p:nvPr/>
          </p:nvSpPr>
          <p:spPr bwMode="auto">
            <a:xfrm>
              <a:off x="4388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9" name="Oval 986"/>
            <p:cNvSpPr>
              <a:spLocks noChangeArrowheads="1"/>
            </p:cNvSpPr>
            <p:nvPr/>
          </p:nvSpPr>
          <p:spPr bwMode="auto">
            <a:xfrm>
              <a:off x="4391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0" name="Oval 987"/>
            <p:cNvSpPr>
              <a:spLocks noChangeArrowheads="1"/>
            </p:cNvSpPr>
            <p:nvPr/>
          </p:nvSpPr>
          <p:spPr bwMode="auto">
            <a:xfrm>
              <a:off x="4394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1" name="Oval 988"/>
            <p:cNvSpPr>
              <a:spLocks noChangeArrowheads="1"/>
            </p:cNvSpPr>
            <p:nvPr/>
          </p:nvSpPr>
          <p:spPr bwMode="auto">
            <a:xfrm>
              <a:off x="4398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2" name="Oval 989"/>
            <p:cNvSpPr>
              <a:spLocks noChangeArrowheads="1"/>
            </p:cNvSpPr>
            <p:nvPr/>
          </p:nvSpPr>
          <p:spPr bwMode="auto">
            <a:xfrm>
              <a:off x="4406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3" name="Oval 990"/>
            <p:cNvSpPr>
              <a:spLocks noChangeArrowheads="1"/>
            </p:cNvSpPr>
            <p:nvPr/>
          </p:nvSpPr>
          <p:spPr bwMode="auto">
            <a:xfrm>
              <a:off x="441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4" name="Oval 991"/>
            <p:cNvSpPr>
              <a:spLocks noChangeArrowheads="1"/>
            </p:cNvSpPr>
            <p:nvPr/>
          </p:nvSpPr>
          <p:spPr bwMode="auto">
            <a:xfrm>
              <a:off x="4427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5" name="Oval 992"/>
            <p:cNvSpPr>
              <a:spLocks noChangeArrowheads="1"/>
            </p:cNvSpPr>
            <p:nvPr/>
          </p:nvSpPr>
          <p:spPr bwMode="auto">
            <a:xfrm>
              <a:off x="443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6" name="Oval 993"/>
            <p:cNvSpPr>
              <a:spLocks noChangeArrowheads="1"/>
            </p:cNvSpPr>
            <p:nvPr/>
          </p:nvSpPr>
          <p:spPr bwMode="auto">
            <a:xfrm>
              <a:off x="4453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7" name="Oval 994"/>
            <p:cNvSpPr>
              <a:spLocks noChangeArrowheads="1"/>
            </p:cNvSpPr>
            <p:nvPr/>
          </p:nvSpPr>
          <p:spPr bwMode="auto">
            <a:xfrm>
              <a:off x="446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8" name="Oval 995"/>
            <p:cNvSpPr>
              <a:spLocks noChangeArrowheads="1"/>
            </p:cNvSpPr>
            <p:nvPr/>
          </p:nvSpPr>
          <p:spPr bwMode="auto">
            <a:xfrm>
              <a:off x="448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9" name="Oval 996"/>
            <p:cNvSpPr>
              <a:spLocks noChangeArrowheads="1"/>
            </p:cNvSpPr>
            <p:nvPr/>
          </p:nvSpPr>
          <p:spPr bwMode="auto">
            <a:xfrm>
              <a:off x="449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0" name="Oval 997"/>
            <p:cNvSpPr>
              <a:spLocks noChangeArrowheads="1"/>
            </p:cNvSpPr>
            <p:nvPr/>
          </p:nvSpPr>
          <p:spPr bwMode="auto">
            <a:xfrm>
              <a:off x="450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1" name="Oval 998"/>
            <p:cNvSpPr>
              <a:spLocks noChangeArrowheads="1"/>
            </p:cNvSpPr>
            <p:nvPr/>
          </p:nvSpPr>
          <p:spPr bwMode="auto">
            <a:xfrm>
              <a:off x="4515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2" name="Oval 999"/>
            <p:cNvSpPr>
              <a:spLocks noChangeArrowheads="1"/>
            </p:cNvSpPr>
            <p:nvPr/>
          </p:nvSpPr>
          <p:spPr bwMode="auto">
            <a:xfrm>
              <a:off x="4521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3" name="Oval 1000"/>
            <p:cNvSpPr>
              <a:spLocks noChangeArrowheads="1"/>
            </p:cNvSpPr>
            <p:nvPr/>
          </p:nvSpPr>
          <p:spPr bwMode="auto">
            <a:xfrm>
              <a:off x="4310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4" name="Oval 1001"/>
            <p:cNvSpPr>
              <a:spLocks noChangeArrowheads="1"/>
            </p:cNvSpPr>
            <p:nvPr/>
          </p:nvSpPr>
          <p:spPr bwMode="auto">
            <a:xfrm>
              <a:off x="4322" y="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5" name="Oval 1002"/>
            <p:cNvSpPr>
              <a:spLocks noChangeArrowheads="1"/>
            </p:cNvSpPr>
            <p:nvPr/>
          </p:nvSpPr>
          <p:spPr bwMode="auto">
            <a:xfrm>
              <a:off x="4331" y="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6" name="Oval 1003"/>
            <p:cNvSpPr>
              <a:spLocks noChangeArrowheads="1"/>
            </p:cNvSpPr>
            <p:nvPr/>
          </p:nvSpPr>
          <p:spPr bwMode="auto">
            <a:xfrm>
              <a:off x="4328" y="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7" name="Oval 1004"/>
            <p:cNvSpPr>
              <a:spLocks noChangeArrowheads="1"/>
            </p:cNvSpPr>
            <p:nvPr/>
          </p:nvSpPr>
          <p:spPr bwMode="auto">
            <a:xfrm>
              <a:off x="4322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8" name="Oval 1005"/>
            <p:cNvSpPr>
              <a:spLocks noChangeArrowheads="1"/>
            </p:cNvSpPr>
            <p:nvPr/>
          </p:nvSpPr>
          <p:spPr bwMode="auto">
            <a:xfrm>
              <a:off x="431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9" name="Oval 1006"/>
            <p:cNvSpPr>
              <a:spLocks noChangeArrowheads="1"/>
            </p:cNvSpPr>
            <p:nvPr/>
          </p:nvSpPr>
          <p:spPr bwMode="auto">
            <a:xfrm>
              <a:off x="4301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0" name="Oval 1007"/>
            <p:cNvSpPr>
              <a:spLocks noChangeArrowheads="1"/>
            </p:cNvSpPr>
            <p:nvPr/>
          </p:nvSpPr>
          <p:spPr bwMode="auto">
            <a:xfrm>
              <a:off x="4851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1" name="Oval 1008"/>
            <p:cNvSpPr>
              <a:spLocks noChangeArrowheads="1"/>
            </p:cNvSpPr>
            <p:nvPr/>
          </p:nvSpPr>
          <p:spPr bwMode="auto">
            <a:xfrm>
              <a:off x="4859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2" name="Oval 1009"/>
            <p:cNvSpPr>
              <a:spLocks noChangeArrowheads="1"/>
            </p:cNvSpPr>
            <p:nvPr/>
          </p:nvSpPr>
          <p:spPr bwMode="auto">
            <a:xfrm>
              <a:off x="4868" y="9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3" name="Oval 1010"/>
            <p:cNvSpPr>
              <a:spLocks noChangeArrowheads="1"/>
            </p:cNvSpPr>
            <p:nvPr/>
          </p:nvSpPr>
          <p:spPr bwMode="auto">
            <a:xfrm>
              <a:off x="4875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4" name="Oval 1011"/>
            <p:cNvSpPr>
              <a:spLocks noChangeArrowheads="1"/>
            </p:cNvSpPr>
            <p:nvPr/>
          </p:nvSpPr>
          <p:spPr bwMode="auto">
            <a:xfrm>
              <a:off x="4883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5" name="Oval 1012"/>
            <p:cNvSpPr>
              <a:spLocks noChangeArrowheads="1"/>
            </p:cNvSpPr>
            <p:nvPr/>
          </p:nvSpPr>
          <p:spPr bwMode="auto">
            <a:xfrm>
              <a:off x="4887" y="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6" name="Oval 1013"/>
            <p:cNvSpPr>
              <a:spLocks noChangeArrowheads="1"/>
            </p:cNvSpPr>
            <p:nvPr/>
          </p:nvSpPr>
          <p:spPr bwMode="auto">
            <a:xfrm>
              <a:off x="489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7" name="Oval 1014"/>
            <p:cNvSpPr>
              <a:spLocks noChangeArrowheads="1"/>
            </p:cNvSpPr>
            <p:nvPr/>
          </p:nvSpPr>
          <p:spPr bwMode="auto">
            <a:xfrm>
              <a:off x="489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8" name="Oval 1015"/>
            <p:cNvSpPr>
              <a:spLocks noChangeArrowheads="1"/>
            </p:cNvSpPr>
            <p:nvPr/>
          </p:nvSpPr>
          <p:spPr bwMode="auto">
            <a:xfrm>
              <a:off x="4891" y="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9" name="Oval 1016"/>
            <p:cNvSpPr>
              <a:spLocks noChangeArrowheads="1"/>
            </p:cNvSpPr>
            <p:nvPr/>
          </p:nvSpPr>
          <p:spPr bwMode="auto">
            <a:xfrm>
              <a:off x="4894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0" name="Oval 1017"/>
            <p:cNvSpPr>
              <a:spLocks noChangeArrowheads="1"/>
            </p:cNvSpPr>
            <p:nvPr/>
          </p:nvSpPr>
          <p:spPr bwMode="auto">
            <a:xfrm>
              <a:off x="4892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1" name="Oval 1018"/>
            <p:cNvSpPr>
              <a:spLocks noChangeArrowheads="1"/>
            </p:cNvSpPr>
            <p:nvPr/>
          </p:nvSpPr>
          <p:spPr bwMode="auto">
            <a:xfrm>
              <a:off x="48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2" name="Oval 1019"/>
            <p:cNvSpPr>
              <a:spLocks noChangeArrowheads="1"/>
            </p:cNvSpPr>
            <p:nvPr/>
          </p:nvSpPr>
          <p:spPr bwMode="auto">
            <a:xfrm>
              <a:off x="4892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3" name="Oval 1020"/>
            <p:cNvSpPr>
              <a:spLocks noChangeArrowheads="1"/>
            </p:cNvSpPr>
            <p:nvPr/>
          </p:nvSpPr>
          <p:spPr bwMode="auto">
            <a:xfrm>
              <a:off x="4893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4" name="Oval 1021"/>
            <p:cNvSpPr>
              <a:spLocks noChangeArrowheads="1"/>
            </p:cNvSpPr>
            <p:nvPr/>
          </p:nvSpPr>
          <p:spPr bwMode="auto">
            <a:xfrm>
              <a:off x="48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5" name="Oval 1022"/>
            <p:cNvSpPr>
              <a:spLocks noChangeArrowheads="1"/>
            </p:cNvSpPr>
            <p:nvPr/>
          </p:nvSpPr>
          <p:spPr bwMode="auto">
            <a:xfrm>
              <a:off x="4892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6" name="Oval 1023"/>
            <p:cNvSpPr>
              <a:spLocks noChangeArrowheads="1"/>
            </p:cNvSpPr>
            <p:nvPr/>
          </p:nvSpPr>
          <p:spPr bwMode="auto">
            <a:xfrm>
              <a:off x="4894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7" name="Oval 1024"/>
            <p:cNvSpPr>
              <a:spLocks noChangeArrowheads="1"/>
            </p:cNvSpPr>
            <p:nvPr/>
          </p:nvSpPr>
          <p:spPr bwMode="auto">
            <a:xfrm>
              <a:off x="4894" y="9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8" name="Oval 1025"/>
            <p:cNvSpPr>
              <a:spLocks noChangeArrowheads="1"/>
            </p:cNvSpPr>
            <p:nvPr/>
          </p:nvSpPr>
          <p:spPr bwMode="auto">
            <a:xfrm>
              <a:off x="489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9" name="Oval 1026"/>
            <p:cNvSpPr>
              <a:spLocks noChangeArrowheads="1"/>
            </p:cNvSpPr>
            <p:nvPr/>
          </p:nvSpPr>
          <p:spPr bwMode="auto">
            <a:xfrm>
              <a:off x="4899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0" name="Oval 1027"/>
            <p:cNvSpPr>
              <a:spLocks noChangeArrowheads="1"/>
            </p:cNvSpPr>
            <p:nvPr/>
          </p:nvSpPr>
          <p:spPr bwMode="auto">
            <a:xfrm>
              <a:off x="4904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1" name="Oval 1028"/>
            <p:cNvSpPr>
              <a:spLocks noChangeArrowheads="1"/>
            </p:cNvSpPr>
            <p:nvPr/>
          </p:nvSpPr>
          <p:spPr bwMode="auto">
            <a:xfrm>
              <a:off x="4912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2" name="Oval 1029"/>
            <p:cNvSpPr>
              <a:spLocks noChangeArrowheads="1"/>
            </p:cNvSpPr>
            <p:nvPr/>
          </p:nvSpPr>
          <p:spPr bwMode="auto">
            <a:xfrm>
              <a:off x="4928" y="1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3" name="Oval 1030"/>
            <p:cNvSpPr>
              <a:spLocks noChangeArrowheads="1"/>
            </p:cNvSpPr>
            <p:nvPr/>
          </p:nvSpPr>
          <p:spPr bwMode="auto">
            <a:xfrm>
              <a:off x="4942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4" name="Oval 1031"/>
            <p:cNvSpPr>
              <a:spLocks noChangeArrowheads="1"/>
            </p:cNvSpPr>
            <p:nvPr/>
          </p:nvSpPr>
          <p:spPr bwMode="auto">
            <a:xfrm>
              <a:off x="495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5" name="Oval 1032"/>
            <p:cNvSpPr>
              <a:spLocks noChangeArrowheads="1"/>
            </p:cNvSpPr>
            <p:nvPr/>
          </p:nvSpPr>
          <p:spPr bwMode="auto">
            <a:xfrm>
              <a:off x="4965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6" name="Oval 1033"/>
            <p:cNvSpPr>
              <a:spLocks noChangeArrowheads="1"/>
            </p:cNvSpPr>
            <p:nvPr/>
          </p:nvSpPr>
          <p:spPr bwMode="auto">
            <a:xfrm>
              <a:off x="497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7" name="Oval 1034"/>
            <p:cNvSpPr>
              <a:spLocks noChangeArrowheads="1"/>
            </p:cNvSpPr>
            <p:nvPr/>
          </p:nvSpPr>
          <p:spPr bwMode="auto">
            <a:xfrm>
              <a:off x="498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8" name="Oval 1035"/>
            <p:cNvSpPr>
              <a:spLocks noChangeArrowheads="1"/>
            </p:cNvSpPr>
            <p:nvPr/>
          </p:nvSpPr>
          <p:spPr bwMode="auto">
            <a:xfrm>
              <a:off x="4988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9" name="Oval 1036"/>
            <p:cNvSpPr>
              <a:spLocks noChangeArrowheads="1"/>
            </p:cNvSpPr>
            <p:nvPr/>
          </p:nvSpPr>
          <p:spPr bwMode="auto">
            <a:xfrm>
              <a:off x="4994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0" name="Oval 1037"/>
            <p:cNvSpPr>
              <a:spLocks noChangeArrowheads="1"/>
            </p:cNvSpPr>
            <p:nvPr/>
          </p:nvSpPr>
          <p:spPr bwMode="auto">
            <a:xfrm>
              <a:off x="5000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" name="Oval 1038"/>
            <p:cNvSpPr>
              <a:spLocks noChangeArrowheads="1"/>
            </p:cNvSpPr>
            <p:nvPr/>
          </p:nvSpPr>
          <p:spPr bwMode="auto">
            <a:xfrm>
              <a:off x="5006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2" name="Oval 1039"/>
            <p:cNvSpPr>
              <a:spLocks noChangeArrowheads="1"/>
            </p:cNvSpPr>
            <p:nvPr/>
          </p:nvSpPr>
          <p:spPr bwMode="auto">
            <a:xfrm>
              <a:off x="5013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3" name="Oval 1040"/>
            <p:cNvSpPr>
              <a:spLocks noChangeArrowheads="1"/>
            </p:cNvSpPr>
            <p:nvPr/>
          </p:nvSpPr>
          <p:spPr bwMode="auto">
            <a:xfrm>
              <a:off x="5017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4" name="Oval 1041"/>
            <p:cNvSpPr>
              <a:spLocks noChangeArrowheads="1"/>
            </p:cNvSpPr>
            <p:nvPr/>
          </p:nvSpPr>
          <p:spPr bwMode="auto">
            <a:xfrm>
              <a:off x="5019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5" name="Oval 1042"/>
            <p:cNvSpPr>
              <a:spLocks noChangeArrowheads="1"/>
            </p:cNvSpPr>
            <p:nvPr/>
          </p:nvSpPr>
          <p:spPr bwMode="auto">
            <a:xfrm>
              <a:off x="5021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6" name="Oval 1043"/>
            <p:cNvSpPr>
              <a:spLocks noChangeArrowheads="1"/>
            </p:cNvSpPr>
            <p:nvPr/>
          </p:nvSpPr>
          <p:spPr bwMode="auto">
            <a:xfrm>
              <a:off x="5019" y="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7" name="Oval 1044"/>
            <p:cNvSpPr>
              <a:spLocks noChangeArrowheads="1"/>
            </p:cNvSpPr>
            <p:nvPr/>
          </p:nvSpPr>
          <p:spPr bwMode="auto">
            <a:xfrm>
              <a:off x="502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8" name="Oval 1045"/>
            <p:cNvSpPr>
              <a:spLocks noChangeArrowheads="1"/>
            </p:cNvSpPr>
            <p:nvPr/>
          </p:nvSpPr>
          <p:spPr bwMode="auto">
            <a:xfrm>
              <a:off x="502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9" name="Oval 1046"/>
            <p:cNvSpPr>
              <a:spLocks noChangeArrowheads="1"/>
            </p:cNvSpPr>
            <p:nvPr/>
          </p:nvSpPr>
          <p:spPr bwMode="auto">
            <a:xfrm>
              <a:off x="5021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0" name="Oval 1047"/>
            <p:cNvSpPr>
              <a:spLocks noChangeArrowheads="1"/>
            </p:cNvSpPr>
            <p:nvPr/>
          </p:nvSpPr>
          <p:spPr bwMode="auto">
            <a:xfrm>
              <a:off x="502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1" name="Oval 1048"/>
            <p:cNvSpPr>
              <a:spLocks noChangeArrowheads="1"/>
            </p:cNvSpPr>
            <p:nvPr/>
          </p:nvSpPr>
          <p:spPr bwMode="auto">
            <a:xfrm>
              <a:off x="5020" y="9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2" name="Oval 1049"/>
            <p:cNvSpPr>
              <a:spLocks noChangeArrowheads="1"/>
            </p:cNvSpPr>
            <p:nvPr/>
          </p:nvSpPr>
          <p:spPr bwMode="auto">
            <a:xfrm>
              <a:off x="5021" y="9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3" name="Oval 1050"/>
            <p:cNvSpPr>
              <a:spLocks noChangeArrowheads="1"/>
            </p:cNvSpPr>
            <p:nvPr/>
          </p:nvSpPr>
          <p:spPr bwMode="auto">
            <a:xfrm>
              <a:off x="5022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4" name="Oval 1051"/>
            <p:cNvSpPr>
              <a:spLocks noChangeArrowheads="1"/>
            </p:cNvSpPr>
            <p:nvPr/>
          </p:nvSpPr>
          <p:spPr bwMode="auto">
            <a:xfrm>
              <a:off x="5021" y="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5" name="Oval 1052"/>
            <p:cNvSpPr>
              <a:spLocks noChangeArrowheads="1"/>
            </p:cNvSpPr>
            <p:nvPr/>
          </p:nvSpPr>
          <p:spPr bwMode="auto">
            <a:xfrm>
              <a:off x="5019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6" name="Oval 1053"/>
            <p:cNvSpPr>
              <a:spLocks noChangeArrowheads="1"/>
            </p:cNvSpPr>
            <p:nvPr/>
          </p:nvSpPr>
          <p:spPr bwMode="auto">
            <a:xfrm>
              <a:off x="5021" y="9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7" name="Oval 1054"/>
            <p:cNvSpPr>
              <a:spLocks noChangeArrowheads="1"/>
            </p:cNvSpPr>
            <p:nvPr/>
          </p:nvSpPr>
          <p:spPr bwMode="auto">
            <a:xfrm>
              <a:off x="5019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8" name="Oval 1055"/>
            <p:cNvSpPr>
              <a:spLocks noChangeArrowheads="1"/>
            </p:cNvSpPr>
            <p:nvPr/>
          </p:nvSpPr>
          <p:spPr bwMode="auto">
            <a:xfrm>
              <a:off x="5021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9" name="Oval 1056"/>
            <p:cNvSpPr>
              <a:spLocks noChangeArrowheads="1"/>
            </p:cNvSpPr>
            <p:nvPr/>
          </p:nvSpPr>
          <p:spPr bwMode="auto">
            <a:xfrm>
              <a:off x="5022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0" name="Oval 1057"/>
            <p:cNvSpPr>
              <a:spLocks noChangeArrowheads="1"/>
            </p:cNvSpPr>
            <p:nvPr/>
          </p:nvSpPr>
          <p:spPr bwMode="auto">
            <a:xfrm>
              <a:off x="5027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1" name="Oval 1058"/>
            <p:cNvSpPr>
              <a:spLocks noChangeArrowheads="1"/>
            </p:cNvSpPr>
            <p:nvPr/>
          </p:nvSpPr>
          <p:spPr bwMode="auto">
            <a:xfrm>
              <a:off x="5035" y="10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2" name="Oval 1059"/>
            <p:cNvSpPr>
              <a:spLocks noChangeArrowheads="1"/>
            </p:cNvSpPr>
            <p:nvPr/>
          </p:nvSpPr>
          <p:spPr bwMode="auto">
            <a:xfrm>
              <a:off x="5046" y="10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3" name="Oval 1060"/>
            <p:cNvSpPr>
              <a:spLocks noChangeArrowheads="1"/>
            </p:cNvSpPr>
            <p:nvPr/>
          </p:nvSpPr>
          <p:spPr bwMode="auto">
            <a:xfrm>
              <a:off x="5060" y="10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4" name="Oval 1061"/>
            <p:cNvSpPr>
              <a:spLocks noChangeArrowheads="1"/>
            </p:cNvSpPr>
            <p:nvPr/>
          </p:nvSpPr>
          <p:spPr bwMode="auto">
            <a:xfrm>
              <a:off x="5077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5" name="Oval 1062"/>
            <p:cNvSpPr>
              <a:spLocks noChangeArrowheads="1"/>
            </p:cNvSpPr>
            <p:nvPr/>
          </p:nvSpPr>
          <p:spPr bwMode="auto">
            <a:xfrm>
              <a:off x="508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6" name="Oval 1063"/>
            <p:cNvSpPr>
              <a:spLocks noChangeArrowheads="1"/>
            </p:cNvSpPr>
            <p:nvPr/>
          </p:nvSpPr>
          <p:spPr bwMode="auto">
            <a:xfrm>
              <a:off x="5094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7" name="Oval 1064"/>
            <p:cNvSpPr>
              <a:spLocks noChangeArrowheads="1"/>
            </p:cNvSpPr>
            <p:nvPr/>
          </p:nvSpPr>
          <p:spPr bwMode="auto">
            <a:xfrm>
              <a:off x="5103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8" name="Oval 1065"/>
            <p:cNvSpPr>
              <a:spLocks noChangeArrowheads="1"/>
            </p:cNvSpPr>
            <p:nvPr/>
          </p:nvSpPr>
          <p:spPr bwMode="auto">
            <a:xfrm>
              <a:off x="5108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9" name="Oval 1066"/>
            <p:cNvSpPr>
              <a:spLocks noChangeArrowheads="1"/>
            </p:cNvSpPr>
            <p:nvPr/>
          </p:nvSpPr>
          <p:spPr bwMode="auto">
            <a:xfrm>
              <a:off x="511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0" name="Oval 1067"/>
            <p:cNvSpPr>
              <a:spLocks noChangeArrowheads="1"/>
            </p:cNvSpPr>
            <p:nvPr/>
          </p:nvSpPr>
          <p:spPr bwMode="auto">
            <a:xfrm>
              <a:off x="5114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1" name="Oval 1068"/>
            <p:cNvSpPr>
              <a:spLocks noChangeArrowheads="1"/>
            </p:cNvSpPr>
            <p:nvPr/>
          </p:nvSpPr>
          <p:spPr bwMode="auto">
            <a:xfrm>
              <a:off x="523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2" name="Oval 1069"/>
            <p:cNvSpPr>
              <a:spLocks noChangeArrowheads="1"/>
            </p:cNvSpPr>
            <p:nvPr/>
          </p:nvSpPr>
          <p:spPr bwMode="auto">
            <a:xfrm>
              <a:off x="5217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3" name="Oval 1070"/>
            <p:cNvSpPr>
              <a:spLocks noChangeArrowheads="1"/>
            </p:cNvSpPr>
            <p:nvPr/>
          </p:nvSpPr>
          <p:spPr bwMode="auto">
            <a:xfrm>
              <a:off x="520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4" name="Oval 1071"/>
            <p:cNvSpPr>
              <a:spLocks noChangeArrowheads="1"/>
            </p:cNvSpPr>
            <p:nvPr/>
          </p:nvSpPr>
          <p:spPr bwMode="auto">
            <a:xfrm>
              <a:off x="5191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5" name="Oval 1072"/>
            <p:cNvSpPr>
              <a:spLocks noChangeArrowheads="1"/>
            </p:cNvSpPr>
            <p:nvPr/>
          </p:nvSpPr>
          <p:spPr bwMode="auto">
            <a:xfrm>
              <a:off x="5178" y="8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6" name="Oval 1073"/>
            <p:cNvSpPr>
              <a:spLocks noChangeArrowheads="1"/>
            </p:cNvSpPr>
            <p:nvPr/>
          </p:nvSpPr>
          <p:spPr bwMode="auto">
            <a:xfrm>
              <a:off x="516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7" name="Oval 1074"/>
            <p:cNvSpPr>
              <a:spLocks noChangeArrowheads="1"/>
            </p:cNvSpPr>
            <p:nvPr/>
          </p:nvSpPr>
          <p:spPr bwMode="auto">
            <a:xfrm>
              <a:off x="515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8" name="Oval 1075"/>
            <p:cNvSpPr>
              <a:spLocks noChangeArrowheads="1"/>
            </p:cNvSpPr>
            <p:nvPr/>
          </p:nvSpPr>
          <p:spPr bwMode="auto">
            <a:xfrm>
              <a:off x="5141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9" name="Oval 1076"/>
            <p:cNvSpPr>
              <a:spLocks noChangeArrowheads="1"/>
            </p:cNvSpPr>
            <p:nvPr/>
          </p:nvSpPr>
          <p:spPr bwMode="auto">
            <a:xfrm>
              <a:off x="5132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0" name="Oval 1077"/>
            <p:cNvSpPr>
              <a:spLocks noChangeArrowheads="1"/>
            </p:cNvSpPr>
            <p:nvPr/>
          </p:nvSpPr>
          <p:spPr bwMode="auto">
            <a:xfrm>
              <a:off x="5126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1" name="Oval 1078"/>
            <p:cNvSpPr>
              <a:spLocks noChangeArrowheads="1"/>
            </p:cNvSpPr>
            <p:nvPr/>
          </p:nvSpPr>
          <p:spPr bwMode="auto">
            <a:xfrm>
              <a:off x="512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2" name="Oval 1079"/>
            <p:cNvSpPr>
              <a:spLocks noChangeArrowheads="1"/>
            </p:cNvSpPr>
            <p:nvPr/>
          </p:nvSpPr>
          <p:spPr bwMode="auto">
            <a:xfrm>
              <a:off x="5120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3" name="Oval 1080"/>
            <p:cNvSpPr>
              <a:spLocks noChangeArrowheads="1"/>
            </p:cNvSpPr>
            <p:nvPr/>
          </p:nvSpPr>
          <p:spPr bwMode="auto">
            <a:xfrm>
              <a:off x="5120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4" name="Oval 1081"/>
            <p:cNvSpPr>
              <a:spLocks noChangeArrowheads="1"/>
            </p:cNvSpPr>
            <p:nvPr/>
          </p:nvSpPr>
          <p:spPr bwMode="auto">
            <a:xfrm>
              <a:off x="5123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5" name="Oval 1082"/>
            <p:cNvSpPr>
              <a:spLocks noChangeArrowheads="1"/>
            </p:cNvSpPr>
            <p:nvPr/>
          </p:nvSpPr>
          <p:spPr bwMode="auto">
            <a:xfrm>
              <a:off x="5126" y="9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6" name="Oval 1083"/>
            <p:cNvSpPr>
              <a:spLocks noChangeArrowheads="1"/>
            </p:cNvSpPr>
            <p:nvPr/>
          </p:nvSpPr>
          <p:spPr bwMode="auto">
            <a:xfrm>
              <a:off x="5130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7" name="Oval 1084"/>
            <p:cNvSpPr>
              <a:spLocks noChangeArrowheads="1"/>
            </p:cNvSpPr>
            <p:nvPr/>
          </p:nvSpPr>
          <p:spPr bwMode="auto">
            <a:xfrm>
              <a:off x="5138" y="1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8" name="Oval 1085"/>
            <p:cNvSpPr>
              <a:spLocks noChangeArrowheads="1"/>
            </p:cNvSpPr>
            <p:nvPr/>
          </p:nvSpPr>
          <p:spPr bwMode="auto">
            <a:xfrm>
              <a:off x="514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9" name="Oval 1086"/>
            <p:cNvSpPr>
              <a:spLocks noChangeArrowheads="1"/>
            </p:cNvSpPr>
            <p:nvPr/>
          </p:nvSpPr>
          <p:spPr bwMode="auto">
            <a:xfrm>
              <a:off x="515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0" name="Oval 1087"/>
            <p:cNvSpPr>
              <a:spLocks noChangeArrowheads="1"/>
            </p:cNvSpPr>
            <p:nvPr/>
          </p:nvSpPr>
          <p:spPr bwMode="auto">
            <a:xfrm>
              <a:off x="5171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1" name="Oval 1088"/>
            <p:cNvSpPr>
              <a:spLocks noChangeArrowheads="1"/>
            </p:cNvSpPr>
            <p:nvPr/>
          </p:nvSpPr>
          <p:spPr bwMode="auto">
            <a:xfrm>
              <a:off x="5185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2" name="Oval 1089"/>
            <p:cNvSpPr>
              <a:spLocks noChangeArrowheads="1"/>
            </p:cNvSpPr>
            <p:nvPr/>
          </p:nvSpPr>
          <p:spPr bwMode="auto">
            <a:xfrm>
              <a:off x="5201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3" name="Oval 1090"/>
            <p:cNvSpPr>
              <a:spLocks noChangeArrowheads="1"/>
            </p:cNvSpPr>
            <p:nvPr/>
          </p:nvSpPr>
          <p:spPr bwMode="auto">
            <a:xfrm>
              <a:off x="5218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4" name="Oval 1091"/>
            <p:cNvSpPr>
              <a:spLocks noChangeArrowheads="1"/>
            </p:cNvSpPr>
            <p:nvPr/>
          </p:nvSpPr>
          <p:spPr bwMode="auto">
            <a:xfrm>
              <a:off x="5230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5" name="Oval 1092"/>
            <p:cNvSpPr>
              <a:spLocks noChangeArrowheads="1"/>
            </p:cNvSpPr>
            <p:nvPr/>
          </p:nvSpPr>
          <p:spPr bwMode="auto">
            <a:xfrm>
              <a:off x="5240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6" name="Oval 1093"/>
            <p:cNvSpPr>
              <a:spLocks noChangeArrowheads="1"/>
            </p:cNvSpPr>
            <p:nvPr/>
          </p:nvSpPr>
          <p:spPr bwMode="auto">
            <a:xfrm>
              <a:off x="5247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7" name="Oval 1094"/>
            <p:cNvSpPr>
              <a:spLocks noChangeArrowheads="1"/>
            </p:cNvSpPr>
            <p:nvPr/>
          </p:nvSpPr>
          <p:spPr bwMode="auto">
            <a:xfrm>
              <a:off x="525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8" name="Oval 1095"/>
            <p:cNvSpPr>
              <a:spLocks noChangeArrowheads="1"/>
            </p:cNvSpPr>
            <p:nvPr/>
          </p:nvSpPr>
          <p:spPr bwMode="auto">
            <a:xfrm>
              <a:off x="5042" y="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9" name="Oval 1096"/>
            <p:cNvSpPr>
              <a:spLocks noChangeArrowheads="1"/>
            </p:cNvSpPr>
            <p:nvPr/>
          </p:nvSpPr>
          <p:spPr bwMode="auto">
            <a:xfrm>
              <a:off x="5054" y="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0" name="Oval 1097"/>
            <p:cNvSpPr>
              <a:spLocks noChangeArrowheads="1"/>
            </p:cNvSpPr>
            <p:nvPr/>
          </p:nvSpPr>
          <p:spPr bwMode="auto">
            <a:xfrm>
              <a:off x="5063" y="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1" name="Oval 1098"/>
            <p:cNvSpPr>
              <a:spLocks noChangeArrowheads="1"/>
            </p:cNvSpPr>
            <p:nvPr/>
          </p:nvSpPr>
          <p:spPr bwMode="auto">
            <a:xfrm>
              <a:off x="5060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2" name="Oval 1099"/>
            <p:cNvSpPr>
              <a:spLocks noChangeArrowheads="1"/>
            </p:cNvSpPr>
            <p:nvPr/>
          </p:nvSpPr>
          <p:spPr bwMode="auto">
            <a:xfrm>
              <a:off x="5054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3" name="Oval 1100"/>
            <p:cNvSpPr>
              <a:spLocks noChangeArrowheads="1"/>
            </p:cNvSpPr>
            <p:nvPr/>
          </p:nvSpPr>
          <p:spPr bwMode="auto">
            <a:xfrm>
              <a:off x="504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4" name="Oval 1101"/>
            <p:cNvSpPr>
              <a:spLocks noChangeArrowheads="1"/>
            </p:cNvSpPr>
            <p:nvPr/>
          </p:nvSpPr>
          <p:spPr bwMode="auto">
            <a:xfrm>
              <a:off x="503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46" name="Oval 1102"/>
          <p:cNvSpPr>
            <a:spLocks noChangeArrowheads="1"/>
          </p:cNvSpPr>
          <p:nvPr/>
        </p:nvSpPr>
        <p:spPr bwMode="auto">
          <a:xfrm>
            <a:off x="3249613" y="26447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7" name="Oval 1103"/>
          <p:cNvSpPr>
            <a:spLocks noChangeArrowheads="1"/>
          </p:cNvSpPr>
          <p:nvPr/>
        </p:nvSpPr>
        <p:spPr bwMode="auto">
          <a:xfrm>
            <a:off x="3232150" y="26352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8" name="Oval 1104"/>
          <p:cNvSpPr>
            <a:spLocks noChangeArrowheads="1"/>
          </p:cNvSpPr>
          <p:nvPr/>
        </p:nvSpPr>
        <p:spPr bwMode="auto">
          <a:xfrm>
            <a:off x="3211513" y="2635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9" name="Oval 1105"/>
          <p:cNvSpPr>
            <a:spLocks noChangeArrowheads="1"/>
          </p:cNvSpPr>
          <p:nvPr/>
        </p:nvSpPr>
        <p:spPr bwMode="auto">
          <a:xfrm>
            <a:off x="3186113" y="2635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0" name="Oval 1106"/>
          <p:cNvSpPr>
            <a:spLocks noChangeArrowheads="1"/>
          </p:cNvSpPr>
          <p:nvPr/>
        </p:nvSpPr>
        <p:spPr bwMode="auto">
          <a:xfrm>
            <a:off x="3157538" y="2643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Oval 1107"/>
          <p:cNvSpPr>
            <a:spLocks noChangeArrowheads="1"/>
          </p:cNvSpPr>
          <p:nvPr/>
        </p:nvSpPr>
        <p:spPr bwMode="auto">
          <a:xfrm>
            <a:off x="3146425" y="2662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Oval 1108"/>
          <p:cNvSpPr>
            <a:spLocks noChangeArrowheads="1"/>
          </p:cNvSpPr>
          <p:nvPr/>
        </p:nvSpPr>
        <p:spPr bwMode="auto">
          <a:xfrm>
            <a:off x="3133725" y="26781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Oval 1109"/>
          <p:cNvSpPr>
            <a:spLocks noChangeArrowheads="1"/>
          </p:cNvSpPr>
          <p:nvPr/>
        </p:nvSpPr>
        <p:spPr bwMode="auto">
          <a:xfrm>
            <a:off x="3119438" y="27003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4" name="Oval 1110"/>
          <p:cNvSpPr>
            <a:spLocks noChangeArrowheads="1"/>
          </p:cNvSpPr>
          <p:nvPr/>
        </p:nvSpPr>
        <p:spPr bwMode="auto">
          <a:xfrm>
            <a:off x="3111500" y="27209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5" name="Oval 1111"/>
          <p:cNvSpPr>
            <a:spLocks noChangeArrowheads="1"/>
          </p:cNvSpPr>
          <p:nvPr/>
        </p:nvSpPr>
        <p:spPr bwMode="auto">
          <a:xfrm>
            <a:off x="3105150" y="2743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6" name="Oval 1112"/>
          <p:cNvSpPr>
            <a:spLocks noChangeArrowheads="1"/>
          </p:cNvSpPr>
          <p:nvPr/>
        </p:nvSpPr>
        <p:spPr bwMode="auto">
          <a:xfrm>
            <a:off x="3105150" y="27622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7" name="Oval 1113"/>
          <p:cNvSpPr>
            <a:spLocks noChangeArrowheads="1"/>
          </p:cNvSpPr>
          <p:nvPr/>
        </p:nvSpPr>
        <p:spPr bwMode="auto">
          <a:xfrm>
            <a:off x="3106738" y="2786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8" name="Oval 1114"/>
          <p:cNvSpPr>
            <a:spLocks noChangeArrowheads="1"/>
          </p:cNvSpPr>
          <p:nvPr/>
        </p:nvSpPr>
        <p:spPr bwMode="auto">
          <a:xfrm>
            <a:off x="3108325" y="2808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9" name="Oval 1115"/>
          <p:cNvSpPr>
            <a:spLocks noChangeArrowheads="1"/>
          </p:cNvSpPr>
          <p:nvPr/>
        </p:nvSpPr>
        <p:spPr bwMode="auto">
          <a:xfrm>
            <a:off x="3113088" y="28336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0" name="Oval 1116"/>
          <p:cNvSpPr>
            <a:spLocks noChangeArrowheads="1"/>
          </p:cNvSpPr>
          <p:nvPr/>
        </p:nvSpPr>
        <p:spPr bwMode="auto">
          <a:xfrm>
            <a:off x="3122613" y="28527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1" name="Oval 1117"/>
          <p:cNvSpPr>
            <a:spLocks noChangeArrowheads="1"/>
          </p:cNvSpPr>
          <p:nvPr/>
        </p:nvSpPr>
        <p:spPr bwMode="auto">
          <a:xfrm>
            <a:off x="3132138" y="2871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2" name="Oval 1118"/>
          <p:cNvSpPr>
            <a:spLocks noChangeArrowheads="1"/>
          </p:cNvSpPr>
          <p:nvPr/>
        </p:nvSpPr>
        <p:spPr bwMode="auto">
          <a:xfrm>
            <a:off x="3146425" y="28908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Oval 1119"/>
          <p:cNvSpPr>
            <a:spLocks noChangeArrowheads="1"/>
          </p:cNvSpPr>
          <p:nvPr/>
        </p:nvSpPr>
        <p:spPr bwMode="auto">
          <a:xfrm>
            <a:off x="3162300" y="2906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4" name="Oval 1120"/>
          <p:cNvSpPr>
            <a:spLocks noChangeArrowheads="1"/>
          </p:cNvSpPr>
          <p:nvPr/>
        </p:nvSpPr>
        <p:spPr bwMode="auto">
          <a:xfrm>
            <a:off x="3178175" y="2919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5" name="Oval 1121"/>
          <p:cNvSpPr>
            <a:spLocks noChangeArrowheads="1"/>
          </p:cNvSpPr>
          <p:nvPr/>
        </p:nvSpPr>
        <p:spPr bwMode="auto">
          <a:xfrm>
            <a:off x="3203575" y="29257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6" name="Oval 1122"/>
          <p:cNvSpPr>
            <a:spLocks noChangeArrowheads="1"/>
          </p:cNvSpPr>
          <p:nvPr/>
        </p:nvSpPr>
        <p:spPr bwMode="auto">
          <a:xfrm>
            <a:off x="3233738" y="2924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7" name="Oval 1123"/>
          <p:cNvSpPr>
            <a:spLocks noChangeArrowheads="1"/>
          </p:cNvSpPr>
          <p:nvPr/>
        </p:nvSpPr>
        <p:spPr bwMode="auto">
          <a:xfrm>
            <a:off x="3254375" y="2916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8" name="Oval 1124"/>
          <p:cNvSpPr>
            <a:spLocks noChangeArrowheads="1"/>
          </p:cNvSpPr>
          <p:nvPr/>
        </p:nvSpPr>
        <p:spPr bwMode="auto">
          <a:xfrm>
            <a:off x="3273425" y="2906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9" name="Oval 1125"/>
          <p:cNvSpPr>
            <a:spLocks noChangeArrowheads="1"/>
          </p:cNvSpPr>
          <p:nvPr/>
        </p:nvSpPr>
        <p:spPr bwMode="auto">
          <a:xfrm>
            <a:off x="3292475" y="2895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" name="Oval 1126"/>
          <p:cNvSpPr>
            <a:spLocks noChangeArrowheads="1"/>
          </p:cNvSpPr>
          <p:nvPr/>
        </p:nvSpPr>
        <p:spPr bwMode="auto">
          <a:xfrm>
            <a:off x="3309938" y="2882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" name="Oval 1127"/>
          <p:cNvSpPr>
            <a:spLocks noChangeArrowheads="1"/>
          </p:cNvSpPr>
          <p:nvPr/>
        </p:nvSpPr>
        <p:spPr bwMode="auto">
          <a:xfrm>
            <a:off x="3324225" y="2862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" name="Oval 1128"/>
          <p:cNvSpPr>
            <a:spLocks noChangeArrowheads="1"/>
          </p:cNvSpPr>
          <p:nvPr/>
        </p:nvSpPr>
        <p:spPr bwMode="auto">
          <a:xfrm>
            <a:off x="3338513" y="284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" name="Oval 1129"/>
          <p:cNvSpPr>
            <a:spLocks noChangeArrowheads="1"/>
          </p:cNvSpPr>
          <p:nvPr/>
        </p:nvSpPr>
        <p:spPr bwMode="auto">
          <a:xfrm>
            <a:off x="3343275" y="28289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" name="Oval 1130"/>
          <p:cNvSpPr>
            <a:spLocks noChangeArrowheads="1"/>
          </p:cNvSpPr>
          <p:nvPr/>
        </p:nvSpPr>
        <p:spPr bwMode="auto">
          <a:xfrm>
            <a:off x="3357563" y="2809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5" name="Oval 1131"/>
          <p:cNvSpPr>
            <a:spLocks noChangeArrowheads="1"/>
          </p:cNvSpPr>
          <p:nvPr/>
        </p:nvSpPr>
        <p:spPr bwMode="auto">
          <a:xfrm>
            <a:off x="3568700" y="26908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6" name="Oval 1132"/>
          <p:cNvSpPr>
            <a:spLocks noChangeArrowheads="1"/>
          </p:cNvSpPr>
          <p:nvPr/>
        </p:nvSpPr>
        <p:spPr bwMode="auto">
          <a:xfrm>
            <a:off x="3557588" y="2671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7" name="Oval 1133"/>
          <p:cNvSpPr>
            <a:spLocks noChangeArrowheads="1"/>
          </p:cNvSpPr>
          <p:nvPr/>
        </p:nvSpPr>
        <p:spPr bwMode="auto">
          <a:xfrm>
            <a:off x="3544888" y="26574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8" name="Oval 1134"/>
          <p:cNvSpPr>
            <a:spLocks noChangeArrowheads="1"/>
          </p:cNvSpPr>
          <p:nvPr/>
        </p:nvSpPr>
        <p:spPr bwMode="auto">
          <a:xfrm>
            <a:off x="3529013" y="2638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9" name="Oval 1135"/>
          <p:cNvSpPr>
            <a:spLocks noChangeArrowheads="1"/>
          </p:cNvSpPr>
          <p:nvPr/>
        </p:nvSpPr>
        <p:spPr bwMode="auto">
          <a:xfrm>
            <a:off x="3514725" y="26336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0" name="Oval 1136"/>
          <p:cNvSpPr>
            <a:spLocks noChangeArrowheads="1"/>
          </p:cNvSpPr>
          <p:nvPr/>
        </p:nvSpPr>
        <p:spPr bwMode="auto">
          <a:xfrm>
            <a:off x="3487738" y="2628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1" name="Oval 1137"/>
          <p:cNvSpPr>
            <a:spLocks noChangeArrowheads="1"/>
          </p:cNvSpPr>
          <p:nvPr/>
        </p:nvSpPr>
        <p:spPr bwMode="auto">
          <a:xfrm>
            <a:off x="3465513" y="2627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2" name="Oval 1138"/>
          <p:cNvSpPr>
            <a:spLocks noChangeArrowheads="1"/>
          </p:cNvSpPr>
          <p:nvPr/>
        </p:nvSpPr>
        <p:spPr bwMode="auto">
          <a:xfrm>
            <a:off x="3438525" y="26352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3" name="Oval 1139"/>
          <p:cNvSpPr>
            <a:spLocks noChangeArrowheads="1"/>
          </p:cNvSpPr>
          <p:nvPr/>
        </p:nvSpPr>
        <p:spPr bwMode="auto">
          <a:xfrm>
            <a:off x="3421063" y="26527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4" name="Oval 1140"/>
          <p:cNvSpPr>
            <a:spLocks noChangeArrowheads="1"/>
          </p:cNvSpPr>
          <p:nvPr/>
        </p:nvSpPr>
        <p:spPr bwMode="auto">
          <a:xfrm>
            <a:off x="3408363" y="2671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5" name="Oval 1141"/>
          <p:cNvSpPr>
            <a:spLocks noChangeArrowheads="1"/>
          </p:cNvSpPr>
          <p:nvPr/>
        </p:nvSpPr>
        <p:spPr bwMode="auto">
          <a:xfrm>
            <a:off x="3390900" y="2693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6" name="Oval 1142"/>
          <p:cNvSpPr>
            <a:spLocks noChangeArrowheads="1"/>
          </p:cNvSpPr>
          <p:nvPr/>
        </p:nvSpPr>
        <p:spPr bwMode="auto">
          <a:xfrm>
            <a:off x="3384550" y="27098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7" name="Oval 1143"/>
          <p:cNvSpPr>
            <a:spLocks noChangeArrowheads="1"/>
          </p:cNvSpPr>
          <p:nvPr/>
        </p:nvSpPr>
        <p:spPr bwMode="auto">
          <a:xfrm>
            <a:off x="3378200" y="2733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8" name="Oval 1144"/>
          <p:cNvSpPr>
            <a:spLocks noChangeArrowheads="1"/>
          </p:cNvSpPr>
          <p:nvPr/>
        </p:nvSpPr>
        <p:spPr bwMode="auto">
          <a:xfrm>
            <a:off x="3375025" y="2751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89" name="Oval 1145"/>
          <p:cNvSpPr>
            <a:spLocks noChangeArrowheads="1"/>
          </p:cNvSpPr>
          <p:nvPr/>
        </p:nvSpPr>
        <p:spPr bwMode="auto">
          <a:xfrm>
            <a:off x="3371850" y="27717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0" name="Oval 1146"/>
          <p:cNvSpPr>
            <a:spLocks noChangeArrowheads="1"/>
          </p:cNvSpPr>
          <p:nvPr/>
        </p:nvSpPr>
        <p:spPr bwMode="auto">
          <a:xfrm>
            <a:off x="3367088" y="27908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1" name="Oval 1147"/>
          <p:cNvSpPr>
            <a:spLocks noChangeArrowheads="1"/>
          </p:cNvSpPr>
          <p:nvPr/>
        </p:nvSpPr>
        <p:spPr bwMode="auto">
          <a:xfrm>
            <a:off x="3376613" y="2819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2" name="Oval 1148"/>
          <p:cNvSpPr>
            <a:spLocks noChangeArrowheads="1"/>
          </p:cNvSpPr>
          <p:nvPr/>
        </p:nvSpPr>
        <p:spPr bwMode="auto">
          <a:xfrm>
            <a:off x="3381375" y="28416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3" name="Oval 1149"/>
          <p:cNvSpPr>
            <a:spLocks noChangeArrowheads="1"/>
          </p:cNvSpPr>
          <p:nvPr/>
        </p:nvSpPr>
        <p:spPr bwMode="auto">
          <a:xfrm>
            <a:off x="3394075" y="2862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4" name="Oval 1150"/>
          <p:cNvSpPr>
            <a:spLocks noChangeArrowheads="1"/>
          </p:cNvSpPr>
          <p:nvPr/>
        </p:nvSpPr>
        <p:spPr bwMode="auto">
          <a:xfrm>
            <a:off x="3403600" y="28765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5" name="Oval 1151"/>
          <p:cNvSpPr>
            <a:spLocks noChangeArrowheads="1"/>
          </p:cNvSpPr>
          <p:nvPr/>
        </p:nvSpPr>
        <p:spPr bwMode="auto">
          <a:xfrm>
            <a:off x="3421063" y="28956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6" name="Oval 1152"/>
          <p:cNvSpPr>
            <a:spLocks noChangeArrowheads="1"/>
          </p:cNvSpPr>
          <p:nvPr/>
        </p:nvSpPr>
        <p:spPr bwMode="auto">
          <a:xfrm>
            <a:off x="3440113" y="29098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7" name="Oval 1153"/>
          <p:cNvSpPr>
            <a:spLocks noChangeArrowheads="1"/>
          </p:cNvSpPr>
          <p:nvPr/>
        </p:nvSpPr>
        <p:spPr bwMode="auto">
          <a:xfrm>
            <a:off x="3459163" y="2919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8" name="Oval 1154"/>
          <p:cNvSpPr>
            <a:spLocks noChangeArrowheads="1"/>
          </p:cNvSpPr>
          <p:nvPr/>
        </p:nvSpPr>
        <p:spPr bwMode="auto">
          <a:xfrm>
            <a:off x="3484563" y="2924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99" name="Oval 1155"/>
          <p:cNvSpPr>
            <a:spLocks noChangeArrowheads="1"/>
          </p:cNvSpPr>
          <p:nvPr/>
        </p:nvSpPr>
        <p:spPr bwMode="auto">
          <a:xfrm>
            <a:off x="3505200" y="2919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0" name="Oval 1156"/>
          <p:cNvSpPr>
            <a:spLocks noChangeArrowheads="1"/>
          </p:cNvSpPr>
          <p:nvPr/>
        </p:nvSpPr>
        <p:spPr bwMode="auto">
          <a:xfrm>
            <a:off x="3529013" y="2905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1" name="Oval 1157"/>
          <p:cNvSpPr>
            <a:spLocks noChangeArrowheads="1"/>
          </p:cNvSpPr>
          <p:nvPr/>
        </p:nvSpPr>
        <p:spPr bwMode="auto">
          <a:xfrm>
            <a:off x="3549650" y="2894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2" name="Oval 1158"/>
          <p:cNvSpPr>
            <a:spLocks noChangeArrowheads="1"/>
          </p:cNvSpPr>
          <p:nvPr/>
        </p:nvSpPr>
        <p:spPr bwMode="auto">
          <a:xfrm>
            <a:off x="3559175" y="28765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3" name="Oval 1159"/>
          <p:cNvSpPr>
            <a:spLocks noChangeArrowheads="1"/>
          </p:cNvSpPr>
          <p:nvPr/>
        </p:nvSpPr>
        <p:spPr bwMode="auto">
          <a:xfrm>
            <a:off x="3575050" y="2862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4" name="Oval 1160"/>
          <p:cNvSpPr>
            <a:spLocks noChangeArrowheads="1"/>
          </p:cNvSpPr>
          <p:nvPr/>
        </p:nvSpPr>
        <p:spPr bwMode="auto">
          <a:xfrm>
            <a:off x="3581400" y="28400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5" name="Oval 1161"/>
          <p:cNvSpPr>
            <a:spLocks noChangeArrowheads="1"/>
          </p:cNvSpPr>
          <p:nvPr/>
        </p:nvSpPr>
        <p:spPr bwMode="auto">
          <a:xfrm>
            <a:off x="3586163" y="2817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6" name="Oval 1162"/>
          <p:cNvSpPr>
            <a:spLocks noChangeArrowheads="1"/>
          </p:cNvSpPr>
          <p:nvPr/>
        </p:nvSpPr>
        <p:spPr bwMode="auto">
          <a:xfrm>
            <a:off x="3582988" y="2792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7" name="Oval 1163"/>
          <p:cNvSpPr>
            <a:spLocks noChangeArrowheads="1"/>
          </p:cNvSpPr>
          <p:nvPr/>
        </p:nvSpPr>
        <p:spPr bwMode="auto">
          <a:xfrm>
            <a:off x="3586163" y="2770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8" name="Oval 1164"/>
          <p:cNvSpPr>
            <a:spLocks noChangeArrowheads="1"/>
          </p:cNvSpPr>
          <p:nvPr/>
        </p:nvSpPr>
        <p:spPr bwMode="auto">
          <a:xfrm>
            <a:off x="3582988" y="2743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09" name="Oval 1165"/>
          <p:cNvSpPr>
            <a:spLocks noChangeArrowheads="1"/>
          </p:cNvSpPr>
          <p:nvPr/>
        </p:nvSpPr>
        <p:spPr bwMode="auto">
          <a:xfrm>
            <a:off x="3581400" y="27162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0" name="Oval 1166"/>
          <p:cNvSpPr>
            <a:spLocks noChangeArrowheads="1"/>
          </p:cNvSpPr>
          <p:nvPr/>
        </p:nvSpPr>
        <p:spPr bwMode="auto">
          <a:xfrm>
            <a:off x="3586163" y="26336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1" name="Oval 1167"/>
          <p:cNvSpPr>
            <a:spLocks noChangeArrowheads="1"/>
          </p:cNvSpPr>
          <p:nvPr/>
        </p:nvSpPr>
        <p:spPr bwMode="auto">
          <a:xfrm>
            <a:off x="3586163" y="26558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2" name="Oval 1168"/>
          <p:cNvSpPr>
            <a:spLocks noChangeArrowheads="1"/>
          </p:cNvSpPr>
          <p:nvPr/>
        </p:nvSpPr>
        <p:spPr bwMode="auto">
          <a:xfrm>
            <a:off x="3586163" y="2678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3" name="Oval 1169"/>
          <p:cNvSpPr>
            <a:spLocks noChangeArrowheads="1"/>
          </p:cNvSpPr>
          <p:nvPr/>
        </p:nvSpPr>
        <p:spPr bwMode="auto">
          <a:xfrm>
            <a:off x="3584575" y="2705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4" name="Oval 1170"/>
          <p:cNvSpPr>
            <a:spLocks noChangeArrowheads="1"/>
          </p:cNvSpPr>
          <p:nvPr/>
        </p:nvSpPr>
        <p:spPr bwMode="auto">
          <a:xfrm>
            <a:off x="3587750" y="27384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5" name="Oval 1171"/>
          <p:cNvSpPr>
            <a:spLocks noChangeArrowheads="1"/>
          </p:cNvSpPr>
          <p:nvPr/>
        </p:nvSpPr>
        <p:spPr bwMode="auto">
          <a:xfrm>
            <a:off x="3584575" y="27622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6" name="Oval 1172"/>
          <p:cNvSpPr>
            <a:spLocks noChangeArrowheads="1"/>
          </p:cNvSpPr>
          <p:nvPr/>
        </p:nvSpPr>
        <p:spPr bwMode="auto">
          <a:xfrm>
            <a:off x="3581400" y="2813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7" name="Oval 1173"/>
          <p:cNvSpPr>
            <a:spLocks noChangeArrowheads="1"/>
          </p:cNvSpPr>
          <p:nvPr/>
        </p:nvSpPr>
        <p:spPr bwMode="auto">
          <a:xfrm>
            <a:off x="3581400" y="28384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8" name="Oval 1174"/>
          <p:cNvSpPr>
            <a:spLocks noChangeArrowheads="1"/>
          </p:cNvSpPr>
          <p:nvPr/>
        </p:nvSpPr>
        <p:spPr bwMode="auto">
          <a:xfrm>
            <a:off x="3582988" y="28495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19" name="Oval 1175"/>
          <p:cNvSpPr>
            <a:spLocks noChangeArrowheads="1"/>
          </p:cNvSpPr>
          <p:nvPr/>
        </p:nvSpPr>
        <p:spPr bwMode="auto">
          <a:xfrm>
            <a:off x="3582988" y="2870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0" name="Oval 1176"/>
          <p:cNvSpPr>
            <a:spLocks noChangeArrowheads="1"/>
          </p:cNvSpPr>
          <p:nvPr/>
        </p:nvSpPr>
        <p:spPr bwMode="auto">
          <a:xfrm>
            <a:off x="3587750" y="28987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1" name="Oval 1177"/>
          <p:cNvSpPr>
            <a:spLocks noChangeArrowheads="1"/>
          </p:cNvSpPr>
          <p:nvPr/>
        </p:nvSpPr>
        <p:spPr bwMode="auto">
          <a:xfrm>
            <a:off x="3605213" y="2914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2" name="Oval 1178"/>
          <p:cNvSpPr>
            <a:spLocks noChangeArrowheads="1"/>
          </p:cNvSpPr>
          <p:nvPr/>
        </p:nvSpPr>
        <p:spPr bwMode="auto">
          <a:xfrm>
            <a:off x="3625850" y="29257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3" name="Oval 1179"/>
          <p:cNvSpPr>
            <a:spLocks noChangeArrowheads="1"/>
          </p:cNvSpPr>
          <p:nvPr/>
        </p:nvSpPr>
        <p:spPr bwMode="auto">
          <a:xfrm>
            <a:off x="3649663" y="2919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4" name="Oval 1180"/>
          <p:cNvSpPr>
            <a:spLocks noChangeArrowheads="1"/>
          </p:cNvSpPr>
          <p:nvPr/>
        </p:nvSpPr>
        <p:spPr bwMode="auto">
          <a:xfrm>
            <a:off x="3663950" y="2909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5" name="Oval 1181"/>
          <p:cNvSpPr>
            <a:spLocks noChangeArrowheads="1"/>
          </p:cNvSpPr>
          <p:nvPr/>
        </p:nvSpPr>
        <p:spPr bwMode="auto">
          <a:xfrm>
            <a:off x="3683000" y="28971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6" name="Oval 1182"/>
          <p:cNvSpPr>
            <a:spLocks noChangeArrowheads="1"/>
          </p:cNvSpPr>
          <p:nvPr/>
        </p:nvSpPr>
        <p:spPr bwMode="auto">
          <a:xfrm>
            <a:off x="3695700" y="2873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7" name="Oval 1183"/>
          <p:cNvSpPr>
            <a:spLocks noChangeArrowheads="1"/>
          </p:cNvSpPr>
          <p:nvPr/>
        </p:nvSpPr>
        <p:spPr bwMode="auto">
          <a:xfrm>
            <a:off x="3708400" y="28559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8" name="Oval 1184"/>
          <p:cNvSpPr>
            <a:spLocks noChangeArrowheads="1"/>
          </p:cNvSpPr>
          <p:nvPr/>
        </p:nvSpPr>
        <p:spPr bwMode="auto">
          <a:xfrm>
            <a:off x="3711575" y="28336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29" name="Oval 1185"/>
          <p:cNvSpPr>
            <a:spLocks noChangeArrowheads="1"/>
          </p:cNvSpPr>
          <p:nvPr/>
        </p:nvSpPr>
        <p:spPr bwMode="auto">
          <a:xfrm>
            <a:off x="3717925" y="2813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0" name="Oval 1186"/>
          <p:cNvSpPr>
            <a:spLocks noChangeArrowheads="1"/>
          </p:cNvSpPr>
          <p:nvPr/>
        </p:nvSpPr>
        <p:spPr bwMode="auto">
          <a:xfrm>
            <a:off x="3727450" y="27940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1" name="Oval 1187"/>
          <p:cNvSpPr>
            <a:spLocks noChangeArrowheads="1"/>
          </p:cNvSpPr>
          <p:nvPr/>
        </p:nvSpPr>
        <p:spPr bwMode="auto">
          <a:xfrm>
            <a:off x="3730625" y="2778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2" name="Oval 1188"/>
          <p:cNvSpPr>
            <a:spLocks noChangeArrowheads="1"/>
          </p:cNvSpPr>
          <p:nvPr/>
        </p:nvSpPr>
        <p:spPr bwMode="auto">
          <a:xfrm>
            <a:off x="3735388" y="2755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3" name="Oval 1189"/>
          <p:cNvSpPr>
            <a:spLocks noChangeArrowheads="1"/>
          </p:cNvSpPr>
          <p:nvPr/>
        </p:nvSpPr>
        <p:spPr bwMode="auto">
          <a:xfrm>
            <a:off x="3743325" y="2740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4" name="Oval 1190"/>
          <p:cNvSpPr>
            <a:spLocks noChangeArrowheads="1"/>
          </p:cNvSpPr>
          <p:nvPr/>
        </p:nvSpPr>
        <p:spPr bwMode="auto">
          <a:xfrm>
            <a:off x="3748088" y="27225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5" name="Oval 1191"/>
          <p:cNvSpPr>
            <a:spLocks noChangeArrowheads="1"/>
          </p:cNvSpPr>
          <p:nvPr/>
        </p:nvSpPr>
        <p:spPr bwMode="auto">
          <a:xfrm>
            <a:off x="3754438" y="26955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6" name="Oval 1192"/>
          <p:cNvSpPr>
            <a:spLocks noChangeArrowheads="1"/>
          </p:cNvSpPr>
          <p:nvPr/>
        </p:nvSpPr>
        <p:spPr bwMode="auto">
          <a:xfrm>
            <a:off x="3760788" y="26765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7" name="Oval 1193"/>
          <p:cNvSpPr>
            <a:spLocks noChangeArrowheads="1"/>
          </p:cNvSpPr>
          <p:nvPr/>
        </p:nvSpPr>
        <p:spPr bwMode="auto">
          <a:xfrm>
            <a:off x="3771900" y="2652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8" name="Oval 1194"/>
          <p:cNvSpPr>
            <a:spLocks noChangeArrowheads="1"/>
          </p:cNvSpPr>
          <p:nvPr/>
        </p:nvSpPr>
        <p:spPr bwMode="auto">
          <a:xfrm>
            <a:off x="3787775" y="2632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39" name="Oval 1195"/>
          <p:cNvSpPr>
            <a:spLocks noChangeArrowheads="1"/>
          </p:cNvSpPr>
          <p:nvPr/>
        </p:nvSpPr>
        <p:spPr bwMode="auto">
          <a:xfrm>
            <a:off x="3811588" y="2627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0" name="Oval 1196"/>
          <p:cNvSpPr>
            <a:spLocks noChangeArrowheads="1"/>
          </p:cNvSpPr>
          <p:nvPr/>
        </p:nvSpPr>
        <p:spPr bwMode="auto">
          <a:xfrm>
            <a:off x="3833813" y="26336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1" name="Oval 1197"/>
          <p:cNvSpPr>
            <a:spLocks noChangeArrowheads="1"/>
          </p:cNvSpPr>
          <p:nvPr/>
        </p:nvSpPr>
        <p:spPr bwMode="auto">
          <a:xfrm>
            <a:off x="3844925" y="26431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2" name="Oval 1198"/>
          <p:cNvSpPr>
            <a:spLocks noChangeArrowheads="1"/>
          </p:cNvSpPr>
          <p:nvPr/>
        </p:nvSpPr>
        <p:spPr bwMode="auto">
          <a:xfrm>
            <a:off x="3852863" y="26638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3" name="Oval 1199"/>
          <p:cNvSpPr>
            <a:spLocks noChangeArrowheads="1"/>
          </p:cNvSpPr>
          <p:nvPr/>
        </p:nvSpPr>
        <p:spPr bwMode="auto">
          <a:xfrm>
            <a:off x="3854450" y="26876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4" name="Oval 1200"/>
          <p:cNvSpPr>
            <a:spLocks noChangeArrowheads="1"/>
          </p:cNvSpPr>
          <p:nvPr/>
        </p:nvSpPr>
        <p:spPr bwMode="auto">
          <a:xfrm>
            <a:off x="3857625" y="27114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5" name="Oval 1201"/>
          <p:cNvSpPr>
            <a:spLocks noChangeArrowheads="1"/>
          </p:cNvSpPr>
          <p:nvPr/>
        </p:nvSpPr>
        <p:spPr bwMode="auto">
          <a:xfrm>
            <a:off x="3859213" y="27273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6" name="Oval 1202"/>
          <p:cNvSpPr>
            <a:spLocks noChangeArrowheads="1"/>
          </p:cNvSpPr>
          <p:nvPr/>
        </p:nvSpPr>
        <p:spPr bwMode="auto">
          <a:xfrm>
            <a:off x="3856038" y="27479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7" name="Oval 1203"/>
          <p:cNvSpPr>
            <a:spLocks noChangeArrowheads="1"/>
          </p:cNvSpPr>
          <p:nvPr/>
        </p:nvSpPr>
        <p:spPr bwMode="auto">
          <a:xfrm>
            <a:off x="3859213" y="2765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8" name="Oval 1204"/>
          <p:cNvSpPr>
            <a:spLocks noChangeArrowheads="1"/>
          </p:cNvSpPr>
          <p:nvPr/>
        </p:nvSpPr>
        <p:spPr bwMode="auto">
          <a:xfrm>
            <a:off x="3854450" y="2790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49" name="Oval 1205"/>
          <p:cNvSpPr>
            <a:spLocks noChangeArrowheads="1"/>
          </p:cNvSpPr>
          <p:nvPr/>
        </p:nvSpPr>
        <p:spPr bwMode="auto">
          <a:xfrm>
            <a:off x="3856038" y="28130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0" name="Oval 1206"/>
          <p:cNvSpPr>
            <a:spLocks noChangeArrowheads="1"/>
          </p:cNvSpPr>
          <p:nvPr/>
        </p:nvSpPr>
        <p:spPr bwMode="auto">
          <a:xfrm>
            <a:off x="3854450" y="28384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1" name="Oval 1207"/>
          <p:cNvSpPr>
            <a:spLocks noChangeArrowheads="1"/>
          </p:cNvSpPr>
          <p:nvPr/>
        </p:nvSpPr>
        <p:spPr bwMode="auto">
          <a:xfrm>
            <a:off x="3852863" y="28575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2" name="Oval 1208"/>
          <p:cNvSpPr>
            <a:spLocks noChangeArrowheads="1"/>
          </p:cNvSpPr>
          <p:nvPr/>
        </p:nvSpPr>
        <p:spPr bwMode="auto">
          <a:xfrm>
            <a:off x="3852863" y="2871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3" name="Oval 1209"/>
          <p:cNvSpPr>
            <a:spLocks noChangeArrowheads="1"/>
          </p:cNvSpPr>
          <p:nvPr/>
        </p:nvSpPr>
        <p:spPr bwMode="auto">
          <a:xfrm>
            <a:off x="3854450" y="2886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4" name="Oval 1210"/>
          <p:cNvSpPr>
            <a:spLocks noChangeArrowheads="1"/>
          </p:cNvSpPr>
          <p:nvPr/>
        </p:nvSpPr>
        <p:spPr bwMode="auto">
          <a:xfrm>
            <a:off x="3854450" y="2905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5" name="Oval 1211"/>
          <p:cNvSpPr>
            <a:spLocks noChangeArrowheads="1"/>
          </p:cNvSpPr>
          <p:nvPr/>
        </p:nvSpPr>
        <p:spPr bwMode="auto">
          <a:xfrm>
            <a:off x="3857625" y="29257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6" name="Oval 1212"/>
          <p:cNvSpPr>
            <a:spLocks noChangeArrowheads="1"/>
          </p:cNvSpPr>
          <p:nvPr/>
        </p:nvSpPr>
        <p:spPr bwMode="auto">
          <a:xfrm>
            <a:off x="3854450" y="29289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7" name="Oval 1213"/>
          <p:cNvSpPr>
            <a:spLocks noChangeArrowheads="1"/>
          </p:cNvSpPr>
          <p:nvPr/>
        </p:nvSpPr>
        <p:spPr bwMode="auto">
          <a:xfrm>
            <a:off x="3854450" y="2900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8" name="Oval 1214"/>
          <p:cNvSpPr>
            <a:spLocks noChangeArrowheads="1"/>
          </p:cNvSpPr>
          <p:nvPr/>
        </p:nvSpPr>
        <p:spPr bwMode="auto">
          <a:xfrm>
            <a:off x="3852863" y="28844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59" name="Oval 1215"/>
          <p:cNvSpPr>
            <a:spLocks noChangeArrowheads="1"/>
          </p:cNvSpPr>
          <p:nvPr/>
        </p:nvSpPr>
        <p:spPr bwMode="auto">
          <a:xfrm>
            <a:off x="3852863" y="2862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0" name="Oval 1216"/>
          <p:cNvSpPr>
            <a:spLocks noChangeArrowheads="1"/>
          </p:cNvSpPr>
          <p:nvPr/>
        </p:nvSpPr>
        <p:spPr bwMode="auto">
          <a:xfrm>
            <a:off x="3849688" y="28336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1" name="Oval 1217"/>
          <p:cNvSpPr>
            <a:spLocks noChangeArrowheads="1"/>
          </p:cNvSpPr>
          <p:nvPr/>
        </p:nvSpPr>
        <p:spPr bwMode="auto">
          <a:xfrm>
            <a:off x="3854450" y="28241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2" name="Oval 1218"/>
          <p:cNvSpPr>
            <a:spLocks noChangeArrowheads="1"/>
          </p:cNvSpPr>
          <p:nvPr/>
        </p:nvSpPr>
        <p:spPr bwMode="auto">
          <a:xfrm>
            <a:off x="3854450" y="2808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3" name="Oval 1219"/>
          <p:cNvSpPr>
            <a:spLocks noChangeArrowheads="1"/>
          </p:cNvSpPr>
          <p:nvPr/>
        </p:nvSpPr>
        <p:spPr bwMode="auto">
          <a:xfrm>
            <a:off x="3857625" y="2792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4" name="Oval 1220"/>
          <p:cNvSpPr>
            <a:spLocks noChangeArrowheads="1"/>
          </p:cNvSpPr>
          <p:nvPr/>
        </p:nvSpPr>
        <p:spPr bwMode="auto">
          <a:xfrm>
            <a:off x="3860800" y="2792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5" name="Oval 1221"/>
          <p:cNvSpPr>
            <a:spLocks noChangeArrowheads="1"/>
          </p:cNvSpPr>
          <p:nvPr/>
        </p:nvSpPr>
        <p:spPr bwMode="auto">
          <a:xfrm>
            <a:off x="3865563" y="2786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6" name="Oval 1222"/>
          <p:cNvSpPr>
            <a:spLocks noChangeArrowheads="1"/>
          </p:cNvSpPr>
          <p:nvPr/>
        </p:nvSpPr>
        <p:spPr bwMode="auto">
          <a:xfrm>
            <a:off x="3875088" y="2778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7" name="Oval 1223"/>
          <p:cNvSpPr>
            <a:spLocks noChangeArrowheads="1"/>
          </p:cNvSpPr>
          <p:nvPr/>
        </p:nvSpPr>
        <p:spPr bwMode="auto">
          <a:xfrm>
            <a:off x="3886200" y="2759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8" name="Oval 1224"/>
          <p:cNvSpPr>
            <a:spLocks noChangeArrowheads="1"/>
          </p:cNvSpPr>
          <p:nvPr/>
        </p:nvSpPr>
        <p:spPr bwMode="auto">
          <a:xfrm>
            <a:off x="3898900" y="2735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69" name="Oval 1225"/>
          <p:cNvSpPr>
            <a:spLocks noChangeArrowheads="1"/>
          </p:cNvSpPr>
          <p:nvPr/>
        </p:nvSpPr>
        <p:spPr bwMode="auto">
          <a:xfrm>
            <a:off x="3908425" y="27130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0" name="Oval 1226"/>
          <p:cNvSpPr>
            <a:spLocks noChangeArrowheads="1"/>
          </p:cNvSpPr>
          <p:nvPr/>
        </p:nvSpPr>
        <p:spPr bwMode="auto">
          <a:xfrm>
            <a:off x="3922713" y="26939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1" name="Oval 1227"/>
          <p:cNvSpPr>
            <a:spLocks noChangeArrowheads="1"/>
          </p:cNvSpPr>
          <p:nvPr/>
        </p:nvSpPr>
        <p:spPr bwMode="auto">
          <a:xfrm>
            <a:off x="3935413" y="2678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2" name="Oval 1228"/>
          <p:cNvSpPr>
            <a:spLocks noChangeArrowheads="1"/>
          </p:cNvSpPr>
          <p:nvPr/>
        </p:nvSpPr>
        <p:spPr bwMode="auto">
          <a:xfrm>
            <a:off x="3946525" y="2657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" name="Oval 1229"/>
          <p:cNvSpPr>
            <a:spLocks noChangeArrowheads="1"/>
          </p:cNvSpPr>
          <p:nvPr/>
        </p:nvSpPr>
        <p:spPr bwMode="auto">
          <a:xfrm>
            <a:off x="3963988" y="26416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" name="Oval 1230"/>
          <p:cNvSpPr>
            <a:spLocks noChangeArrowheads="1"/>
          </p:cNvSpPr>
          <p:nvPr/>
        </p:nvSpPr>
        <p:spPr bwMode="auto">
          <a:xfrm>
            <a:off x="4672013" y="2882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" name="Oval 1231"/>
          <p:cNvSpPr>
            <a:spLocks noChangeArrowheads="1"/>
          </p:cNvSpPr>
          <p:nvPr/>
        </p:nvSpPr>
        <p:spPr bwMode="auto">
          <a:xfrm>
            <a:off x="3986213" y="2632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" name="Oval 1232"/>
          <p:cNvSpPr>
            <a:spLocks noChangeArrowheads="1"/>
          </p:cNvSpPr>
          <p:nvPr/>
        </p:nvSpPr>
        <p:spPr bwMode="auto">
          <a:xfrm>
            <a:off x="4014788" y="2628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" name="Oval 1233"/>
          <p:cNvSpPr>
            <a:spLocks noChangeArrowheads="1"/>
          </p:cNvSpPr>
          <p:nvPr/>
        </p:nvSpPr>
        <p:spPr bwMode="auto">
          <a:xfrm>
            <a:off x="4037013" y="2638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8" name="Oval 1234"/>
          <p:cNvSpPr>
            <a:spLocks noChangeArrowheads="1"/>
          </p:cNvSpPr>
          <p:nvPr/>
        </p:nvSpPr>
        <p:spPr bwMode="auto">
          <a:xfrm>
            <a:off x="4049713" y="2651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9" name="Oval 1235"/>
          <p:cNvSpPr>
            <a:spLocks noChangeArrowheads="1"/>
          </p:cNvSpPr>
          <p:nvPr/>
        </p:nvSpPr>
        <p:spPr bwMode="auto">
          <a:xfrm>
            <a:off x="4067175" y="26670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0" name="Oval 1236"/>
          <p:cNvSpPr>
            <a:spLocks noChangeArrowheads="1"/>
          </p:cNvSpPr>
          <p:nvPr/>
        </p:nvSpPr>
        <p:spPr bwMode="auto">
          <a:xfrm>
            <a:off x="4068763" y="2682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1" name="Oval 1237"/>
          <p:cNvSpPr>
            <a:spLocks noChangeArrowheads="1"/>
          </p:cNvSpPr>
          <p:nvPr/>
        </p:nvSpPr>
        <p:spPr bwMode="auto">
          <a:xfrm>
            <a:off x="4070350" y="27066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2" name="Oval 1238"/>
          <p:cNvSpPr>
            <a:spLocks noChangeArrowheads="1"/>
          </p:cNvSpPr>
          <p:nvPr/>
        </p:nvSpPr>
        <p:spPr bwMode="auto">
          <a:xfrm>
            <a:off x="4070350" y="27305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3" name="Oval 1239"/>
          <p:cNvSpPr>
            <a:spLocks noChangeArrowheads="1"/>
          </p:cNvSpPr>
          <p:nvPr/>
        </p:nvSpPr>
        <p:spPr bwMode="auto">
          <a:xfrm>
            <a:off x="4076700" y="2752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4" name="Oval 1240"/>
          <p:cNvSpPr>
            <a:spLocks noChangeArrowheads="1"/>
          </p:cNvSpPr>
          <p:nvPr/>
        </p:nvSpPr>
        <p:spPr bwMode="auto">
          <a:xfrm>
            <a:off x="4073525" y="27717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5" name="Oval 1241"/>
          <p:cNvSpPr>
            <a:spLocks noChangeArrowheads="1"/>
          </p:cNvSpPr>
          <p:nvPr/>
        </p:nvSpPr>
        <p:spPr bwMode="auto">
          <a:xfrm>
            <a:off x="4073525" y="27971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6" name="Oval 1242"/>
          <p:cNvSpPr>
            <a:spLocks noChangeArrowheads="1"/>
          </p:cNvSpPr>
          <p:nvPr/>
        </p:nvSpPr>
        <p:spPr bwMode="auto">
          <a:xfrm>
            <a:off x="4075113" y="2816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7" name="Oval 1243"/>
          <p:cNvSpPr>
            <a:spLocks noChangeArrowheads="1"/>
          </p:cNvSpPr>
          <p:nvPr/>
        </p:nvSpPr>
        <p:spPr bwMode="auto">
          <a:xfrm>
            <a:off x="4073525" y="28400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8" name="Oval 1244"/>
          <p:cNvSpPr>
            <a:spLocks noChangeArrowheads="1"/>
          </p:cNvSpPr>
          <p:nvPr/>
        </p:nvSpPr>
        <p:spPr bwMode="auto">
          <a:xfrm>
            <a:off x="4073525" y="2860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9" name="Oval 1245"/>
          <p:cNvSpPr>
            <a:spLocks noChangeArrowheads="1"/>
          </p:cNvSpPr>
          <p:nvPr/>
        </p:nvSpPr>
        <p:spPr bwMode="auto">
          <a:xfrm>
            <a:off x="4076700" y="2886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" name="Oval 1246"/>
          <p:cNvSpPr>
            <a:spLocks noChangeArrowheads="1"/>
          </p:cNvSpPr>
          <p:nvPr/>
        </p:nvSpPr>
        <p:spPr bwMode="auto">
          <a:xfrm>
            <a:off x="4081463" y="2903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" name="Oval 1247"/>
          <p:cNvSpPr>
            <a:spLocks noChangeArrowheads="1"/>
          </p:cNvSpPr>
          <p:nvPr/>
        </p:nvSpPr>
        <p:spPr bwMode="auto">
          <a:xfrm>
            <a:off x="4094163" y="29162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" name="Oval 1248"/>
          <p:cNvSpPr>
            <a:spLocks noChangeArrowheads="1"/>
          </p:cNvSpPr>
          <p:nvPr/>
        </p:nvSpPr>
        <p:spPr bwMode="auto">
          <a:xfrm>
            <a:off x="4111625" y="2930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3" name="Oval 1249"/>
          <p:cNvSpPr>
            <a:spLocks noChangeArrowheads="1"/>
          </p:cNvSpPr>
          <p:nvPr/>
        </p:nvSpPr>
        <p:spPr bwMode="auto">
          <a:xfrm>
            <a:off x="4138613" y="29194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" name="Oval 1250"/>
          <p:cNvSpPr>
            <a:spLocks noChangeArrowheads="1"/>
          </p:cNvSpPr>
          <p:nvPr/>
        </p:nvSpPr>
        <p:spPr bwMode="auto">
          <a:xfrm>
            <a:off x="4152900" y="2911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" name="Oval 1251"/>
          <p:cNvSpPr>
            <a:spLocks noChangeArrowheads="1"/>
          </p:cNvSpPr>
          <p:nvPr/>
        </p:nvSpPr>
        <p:spPr bwMode="auto">
          <a:xfrm>
            <a:off x="4167188" y="2897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" name="Oval 1252"/>
          <p:cNvSpPr>
            <a:spLocks noChangeArrowheads="1"/>
          </p:cNvSpPr>
          <p:nvPr/>
        </p:nvSpPr>
        <p:spPr bwMode="auto">
          <a:xfrm>
            <a:off x="4181475" y="2881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" name="Oval 1253"/>
          <p:cNvSpPr>
            <a:spLocks noChangeArrowheads="1"/>
          </p:cNvSpPr>
          <p:nvPr/>
        </p:nvSpPr>
        <p:spPr bwMode="auto">
          <a:xfrm>
            <a:off x="4191000" y="28638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8" name="Oval 1254"/>
          <p:cNvSpPr>
            <a:spLocks noChangeArrowheads="1"/>
          </p:cNvSpPr>
          <p:nvPr/>
        </p:nvSpPr>
        <p:spPr bwMode="auto">
          <a:xfrm>
            <a:off x="4205288" y="28416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9" name="Oval 1255"/>
          <p:cNvSpPr>
            <a:spLocks noChangeArrowheads="1"/>
          </p:cNvSpPr>
          <p:nvPr/>
        </p:nvSpPr>
        <p:spPr bwMode="auto">
          <a:xfrm>
            <a:off x="4214813" y="2816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0" name="Oval 1256"/>
          <p:cNvSpPr>
            <a:spLocks noChangeArrowheads="1"/>
          </p:cNvSpPr>
          <p:nvPr/>
        </p:nvSpPr>
        <p:spPr bwMode="auto">
          <a:xfrm>
            <a:off x="4222750" y="28003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1" name="Oval 1257"/>
          <p:cNvSpPr>
            <a:spLocks noChangeArrowheads="1"/>
          </p:cNvSpPr>
          <p:nvPr/>
        </p:nvSpPr>
        <p:spPr bwMode="auto">
          <a:xfrm>
            <a:off x="3455988" y="2543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2" name="Oval 1258"/>
          <p:cNvSpPr>
            <a:spLocks noChangeArrowheads="1"/>
          </p:cNvSpPr>
          <p:nvPr/>
        </p:nvSpPr>
        <p:spPr bwMode="auto">
          <a:xfrm>
            <a:off x="3468688" y="25352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3" name="Oval 1259"/>
          <p:cNvSpPr>
            <a:spLocks noChangeArrowheads="1"/>
          </p:cNvSpPr>
          <p:nvPr/>
        </p:nvSpPr>
        <p:spPr bwMode="auto">
          <a:xfrm>
            <a:off x="3482975" y="2524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4" name="Oval 1260"/>
          <p:cNvSpPr>
            <a:spLocks noChangeArrowheads="1"/>
          </p:cNvSpPr>
          <p:nvPr/>
        </p:nvSpPr>
        <p:spPr bwMode="auto">
          <a:xfrm>
            <a:off x="3498850" y="25098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5" name="Oval 1261"/>
          <p:cNvSpPr>
            <a:spLocks noChangeArrowheads="1"/>
          </p:cNvSpPr>
          <p:nvPr/>
        </p:nvSpPr>
        <p:spPr bwMode="auto">
          <a:xfrm>
            <a:off x="3514725" y="2514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6" name="Oval 1262"/>
          <p:cNvSpPr>
            <a:spLocks noChangeArrowheads="1"/>
          </p:cNvSpPr>
          <p:nvPr/>
        </p:nvSpPr>
        <p:spPr bwMode="auto">
          <a:xfrm>
            <a:off x="3533775" y="25273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7" name="Oval 1263"/>
          <p:cNvSpPr>
            <a:spLocks noChangeArrowheads="1"/>
          </p:cNvSpPr>
          <p:nvPr/>
        </p:nvSpPr>
        <p:spPr bwMode="auto">
          <a:xfrm>
            <a:off x="3546475" y="2533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8" name="Oval 1264"/>
          <p:cNvSpPr>
            <a:spLocks noChangeArrowheads="1"/>
          </p:cNvSpPr>
          <p:nvPr/>
        </p:nvSpPr>
        <p:spPr bwMode="auto">
          <a:xfrm>
            <a:off x="3562350" y="25463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9" name="Oval 1265"/>
          <p:cNvSpPr>
            <a:spLocks noChangeArrowheads="1"/>
          </p:cNvSpPr>
          <p:nvPr/>
        </p:nvSpPr>
        <p:spPr bwMode="auto">
          <a:xfrm>
            <a:off x="3487738" y="24003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0" name="Oval 1266"/>
          <p:cNvSpPr>
            <a:spLocks noChangeArrowheads="1"/>
          </p:cNvSpPr>
          <p:nvPr/>
        </p:nvSpPr>
        <p:spPr bwMode="auto">
          <a:xfrm>
            <a:off x="3505200" y="2414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1" name="Oval 1267"/>
          <p:cNvSpPr>
            <a:spLocks noChangeArrowheads="1"/>
          </p:cNvSpPr>
          <p:nvPr/>
        </p:nvSpPr>
        <p:spPr bwMode="auto">
          <a:xfrm>
            <a:off x="3519488" y="2424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2" name="Oval 1268"/>
          <p:cNvSpPr>
            <a:spLocks noChangeArrowheads="1"/>
          </p:cNvSpPr>
          <p:nvPr/>
        </p:nvSpPr>
        <p:spPr bwMode="auto">
          <a:xfrm>
            <a:off x="3535363" y="2435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3" name="Oval 1269"/>
          <p:cNvSpPr>
            <a:spLocks noChangeArrowheads="1"/>
          </p:cNvSpPr>
          <p:nvPr/>
        </p:nvSpPr>
        <p:spPr bwMode="auto">
          <a:xfrm>
            <a:off x="3548063" y="24447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4" name="Oval 1270"/>
          <p:cNvSpPr>
            <a:spLocks noChangeArrowheads="1"/>
          </p:cNvSpPr>
          <p:nvPr/>
        </p:nvSpPr>
        <p:spPr bwMode="auto">
          <a:xfrm>
            <a:off x="3567113" y="24574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5" name="Oval 1271"/>
          <p:cNvSpPr>
            <a:spLocks noChangeArrowheads="1"/>
          </p:cNvSpPr>
          <p:nvPr/>
        </p:nvSpPr>
        <p:spPr bwMode="auto">
          <a:xfrm>
            <a:off x="4484688" y="2754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6" name="Oval 1272"/>
          <p:cNvSpPr>
            <a:spLocks noChangeArrowheads="1"/>
          </p:cNvSpPr>
          <p:nvPr/>
        </p:nvSpPr>
        <p:spPr bwMode="auto">
          <a:xfrm>
            <a:off x="4495800" y="27352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7" name="Oval 1273"/>
          <p:cNvSpPr>
            <a:spLocks noChangeArrowheads="1"/>
          </p:cNvSpPr>
          <p:nvPr/>
        </p:nvSpPr>
        <p:spPr bwMode="auto">
          <a:xfrm>
            <a:off x="4510088" y="27162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8" name="Oval 1274"/>
          <p:cNvSpPr>
            <a:spLocks noChangeArrowheads="1"/>
          </p:cNvSpPr>
          <p:nvPr/>
        </p:nvSpPr>
        <p:spPr bwMode="auto">
          <a:xfrm>
            <a:off x="4519613" y="26955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19" name="Oval 1275"/>
          <p:cNvSpPr>
            <a:spLocks noChangeArrowheads="1"/>
          </p:cNvSpPr>
          <p:nvPr/>
        </p:nvSpPr>
        <p:spPr bwMode="auto">
          <a:xfrm>
            <a:off x="4532313" y="2671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0" name="Oval 1276"/>
          <p:cNvSpPr>
            <a:spLocks noChangeArrowheads="1"/>
          </p:cNvSpPr>
          <p:nvPr/>
        </p:nvSpPr>
        <p:spPr bwMode="auto">
          <a:xfrm>
            <a:off x="4537075" y="2652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1" name="Oval 1277"/>
          <p:cNvSpPr>
            <a:spLocks noChangeArrowheads="1"/>
          </p:cNvSpPr>
          <p:nvPr/>
        </p:nvSpPr>
        <p:spPr bwMode="auto">
          <a:xfrm>
            <a:off x="4548188" y="2628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2" name="Oval 1278"/>
          <p:cNvSpPr>
            <a:spLocks noChangeArrowheads="1"/>
          </p:cNvSpPr>
          <p:nvPr/>
        </p:nvSpPr>
        <p:spPr bwMode="auto">
          <a:xfrm>
            <a:off x="4549775" y="26098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3" name="Oval 1279"/>
          <p:cNvSpPr>
            <a:spLocks noChangeArrowheads="1"/>
          </p:cNvSpPr>
          <p:nvPr/>
        </p:nvSpPr>
        <p:spPr bwMode="auto">
          <a:xfrm>
            <a:off x="4549775" y="24669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4" name="Oval 1280"/>
          <p:cNvSpPr>
            <a:spLocks noChangeArrowheads="1"/>
          </p:cNvSpPr>
          <p:nvPr/>
        </p:nvSpPr>
        <p:spPr bwMode="auto">
          <a:xfrm>
            <a:off x="4551363" y="2489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5" name="Oval 1281"/>
          <p:cNvSpPr>
            <a:spLocks noChangeArrowheads="1"/>
          </p:cNvSpPr>
          <p:nvPr/>
        </p:nvSpPr>
        <p:spPr bwMode="auto">
          <a:xfrm>
            <a:off x="4551363" y="25130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6" name="Oval 1282"/>
          <p:cNvSpPr>
            <a:spLocks noChangeArrowheads="1"/>
          </p:cNvSpPr>
          <p:nvPr/>
        </p:nvSpPr>
        <p:spPr bwMode="auto">
          <a:xfrm>
            <a:off x="4552950" y="2533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7" name="Oval 1283"/>
          <p:cNvSpPr>
            <a:spLocks noChangeArrowheads="1"/>
          </p:cNvSpPr>
          <p:nvPr/>
        </p:nvSpPr>
        <p:spPr bwMode="auto">
          <a:xfrm>
            <a:off x="4549775" y="2559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8" name="Oval 1284"/>
          <p:cNvSpPr>
            <a:spLocks noChangeArrowheads="1"/>
          </p:cNvSpPr>
          <p:nvPr/>
        </p:nvSpPr>
        <p:spPr bwMode="auto">
          <a:xfrm>
            <a:off x="4548188" y="25812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29" name="Oval 1285"/>
          <p:cNvSpPr>
            <a:spLocks noChangeArrowheads="1"/>
          </p:cNvSpPr>
          <p:nvPr/>
        </p:nvSpPr>
        <p:spPr bwMode="auto">
          <a:xfrm>
            <a:off x="4548188" y="2608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0" name="Oval 1286"/>
          <p:cNvSpPr>
            <a:spLocks noChangeArrowheads="1"/>
          </p:cNvSpPr>
          <p:nvPr/>
        </p:nvSpPr>
        <p:spPr bwMode="auto">
          <a:xfrm>
            <a:off x="4551363" y="2635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1" name="Oval 1287"/>
          <p:cNvSpPr>
            <a:spLocks noChangeArrowheads="1"/>
          </p:cNvSpPr>
          <p:nvPr/>
        </p:nvSpPr>
        <p:spPr bwMode="auto">
          <a:xfrm>
            <a:off x="4551363" y="2659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2" name="Oval 1288"/>
          <p:cNvSpPr>
            <a:spLocks noChangeArrowheads="1"/>
          </p:cNvSpPr>
          <p:nvPr/>
        </p:nvSpPr>
        <p:spPr bwMode="auto">
          <a:xfrm>
            <a:off x="4548188" y="26812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3" name="Oval 1289"/>
          <p:cNvSpPr>
            <a:spLocks noChangeArrowheads="1"/>
          </p:cNvSpPr>
          <p:nvPr/>
        </p:nvSpPr>
        <p:spPr bwMode="auto">
          <a:xfrm>
            <a:off x="4551363" y="27082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4" name="Oval 1290"/>
          <p:cNvSpPr>
            <a:spLocks noChangeArrowheads="1"/>
          </p:cNvSpPr>
          <p:nvPr/>
        </p:nvSpPr>
        <p:spPr bwMode="auto">
          <a:xfrm>
            <a:off x="4551363" y="27320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5" name="Oval 1291"/>
          <p:cNvSpPr>
            <a:spLocks noChangeArrowheads="1"/>
          </p:cNvSpPr>
          <p:nvPr/>
        </p:nvSpPr>
        <p:spPr bwMode="auto">
          <a:xfrm>
            <a:off x="4552950" y="27559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6" name="Oval 1292"/>
          <p:cNvSpPr>
            <a:spLocks noChangeArrowheads="1"/>
          </p:cNvSpPr>
          <p:nvPr/>
        </p:nvSpPr>
        <p:spPr bwMode="auto">
          <a:xfrm>
            <a:off x="4551363" y="2778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7" name="Oval 1293"/>
          <p:cNvSpPr>
            <a:spLocks noChangeArrowheads="1"/>
          </p:cNvSpPr>
          <p:nvPr/>
        </p:nvSpPr>
        <p:spPr bwMode="auto">
          <a:xfrm>
            <a:off x="4552950" y="28003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8" name="Oval 1294"/>
          <p:cNvSpPr>
            <a:spLocks noChangeArrowheads="1"/>
          </p:cNvSpPr>
          <p:nvPr/>
        </p:nvSpPr>
        <p:spPr bwMode="auto">
          <a:xfrm>
            <a:off x="4552950" y="28241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39" name="Oval 1295"/>
          <p:cNvSpPr>
            <a:spLocks noChangeArrowheads="1"/>
          </p:cNvSpPr>
          <p:nvPr/>
        </p:nvSpPr>
        <p:spPr bwMode="auto">
          <a:xfrm>
            <a:off x="4551363" y="284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0" name="Oval 1296"/>
          <p:cNvSpPr>
            <a:spLocks noChangeArrowheads="1"/>
          </p:cNvSpPr>
          <p:nvPr/>
        </p:nvSpPr>
        <p:spPr bwMode="auto">
          <a:xfrm>
            <a:off x="4557713" y="2871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1" name="Oval 1297"/>
          <p:cNvSpPr>
            <a:spLocks noChangeArrowheads="1"/>
          </p:cNvSpPr>
          <p:nvPr/>
        </p:nvSpPr>
        <p:spPr bwMode="auto">
          <a:xfrm>
            <a:off x="4565650" y="28908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2" name="Oval 1298"/>
          <p:cNvSpPr>
            <a:spLocks noChangeArrowheads="1"/>
          </p:cNvSpPr>
          <p:nvPr/>
        </p:nvSpPr>
        <p:spPr bwMode="auto">
          <a:xfrm>
            <a:off x="4583113" y="29067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3" name="Oval 1299"/>
          <p:cNvSpPr>
            <a:spLocks noChangeArrowheads="1"/>
          </p:cNvSpPr>
          <p:nvPr/>
        </p:nvSpPr>
        <p:spPr bwMode="auto">
          <a:xfrm>
            <a:off x="4602163" y="29178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4" name="Oval 1300"/>
          <p:cNvSpPr>
            <a:spLocks noChangeArrowheads="1"/>
          </p:cNvSpPr>
          <p:nvPr/>
        </p:nvSpPr>
        <p:spPr bwMode="auto">
          <a:xfrm>
            <a:off x="4632325" y="2914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5" name="Oval 1301"/>
          <p:cNvSpPr>
            <a:spLocks noChangeArrowheads="1"/>
          </p:cNvSpPr>
          <p:nvPr/>
        </p:nvSpPr>
        <p:spPr bwMode="auto">
          <a:xfrm>
            <a:off x="4656138" y="28956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6" name="Oval 1302"/>
          <p:cNvSpPr>
            <a:spLocks noChangeArrowheads="1"/>
          </p:cNvSpPr>
          <p:nvPr/>
        </p:nvSpPr>
        <p:spPr bwMode="auto">
          <a:xfrm>
            <a:off x="4683125" y="2867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7" name="Oval 1303"/>
          <p:cNvSpPr>
            <a:spLocks noChangeArrowheads="1"/>
          </p:cNvSpPr>
          <p:nvPr/>
        </p:nvSpPr>
        <p:spPr bwMode="auto">
          <a:xfrm>
            <a:off x="4694238" y="284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8" name="Oval 1304"/>
          <p:cNvSpPr>
            <a:spLocks noChangeArrowheads="1"/>
          </p:cNvSpPr>
          <p:nvPr/>
        </p:nvSpPr>
        <p:spPr bwMode="auto">
          <a:xfrm>
            <a:off x="4703763" y="2830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49" name="Oval 1305"/>
          <p:cNvSpPr>
            <a:spLocks noChangeArrowheads="1"/>
          </p:cNvSpPr>
          <p:nvPr/>
        </p:nvSpPr>
        <p:spPr bwMode="auto">
          <a:xfrm>
            <a:off x="4714875" y="28051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0" name="Oval 1306"/>
          <p:cNvSpPr>
            <a:spLocks noChangeArrowheads="1"/>
          </p:cNvSpPr>
          <p:nvPr/>
        </p:nvSpPr>
        <p:spPr bwMode="auto">
          <a:xfrm>
            <a:off x="4727575" y="2782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1" name="Oval 1307"/>
          <p:cNvSpPr>
            <a:spLocks noChangeArrowheads="1"/>
          </p:cNvSpPr>
          <p:nvPr/>
        </p:nvSpPr>
        <p:spPr bwMode="auto">
          <a:xfrm>
            <a:off x="4733925" y="2767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2" name="Oval 1308"/>
          <p:cNvSpPr>
            <a:spLocks noChangeArrowheads="1"/>
          </p:cNvSpPr>
          <p:nvPr/>
        </p:nvSpPr>
        <p:spPr bwMode="auto">
          <a:xfrm>
            <a:off x="4745038" y="27495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3" name="Oval 1309"/>
          <p:cNvSpPr>
            <a:spLocks noChangeArrowheads="1"/>
          </p:cNvSpPr>
          <p:nvPr/>
        </p:nvSpPr>
        <p:spPr bwMode="auto">
          <a:xfrm>
            <a:off x="4751388" y="27257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4" name="Oval 1310"/>
          <p:cNvSpPr>
            <a:spLocks noChangeArrowheads="1"/>
          </p:cNvSpPr>
          <p:nvPr/>
        </p:nvSpPr>
        <p:spPr bwMode="auto">
          <a:xfrm>
            <a:off x="4760913" y="2703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5" name="Oval 1311"/>
          <p:cNvSpPr>
            <a:spLocks noChangeArrowheads="1"/>
          </p:cNvSpPr>
          <p:nvPr/>
        </p:nvSpPr>
        <p:spPr bwMode="auto">
          <a:xfrm>
            <a:off x="4762500" y="2681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6" name="Oval 1312"/>
          <p:cNvSpPr>
            <a:spLocks noChangeArrowheads="1"/>
          </p:cNvSpPr>
          <p:nvPr/>
        </p:nvSpPr>
        <p:spPr bwMode="auto">
          <a:xfrm>
            <a:off x="4768850" y="2663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7" name="Oval 1313"/>
          <p:cNvSpPr>
            <a:spLocks noChangeArrowheads="1"/>
          </p:cNvSpPr>
          <p:nvPr/>
        </p:nvSpPr>
        <p:spPr bwMode="auto">
          <a:xfrm>
            <a:off x="4775200" y="26431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8" name="Oval 1314"/>
          <p:cNvSpPr>
            <a:spLocks noChangeArrowheads="1"/>
          </p:cNvSpPr>
          <p:nvPr/>
        </p:nvSpPr>
        <p:spPr bwMode="auto">
          <a:xfrm>
            <a:off x="4776788" y="2617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59" name="Oval 1315"/>
          <p:cNvSpPr>
            <a:spLocks noChangeArrowheads="1"/>
          </p:cNvSpPr>
          <p:nvPr/>
        </p:nvSpPr>
        <p:spPr bwMode="auto">
          <a:xfrm>
            <a:off x="4770438" y="2601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0" name="Oval 1316"/>
          <p:cNvSpPr>
            <a:spLocks noChangeArrowheads="1"/>
          </p:cNvSpPr>
          <p:nvPr/>
        </p:nvSpPr>
        <p:spPr bwMode="auto">
          <a:xfrm>
            <a:off x="4764088" y="25733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1" name="Oval 1317"/>
          <p:cNvSpPr>
            <a:spLocks noChangeArrowheads="1"/>
          </p:cNvSpPr>
          <p:nvPr/>
        </p:nvSpPr>
        <p:spPr bwMode="auto">
          <a:xfrm>
            <a:off x="4746625" y="25527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2" name="Oval 1318"/>
          <p:cNvSpPr>
            <a:spLocks noChangeArrowheads="1"/>
          </p:cNvSpPr>
          <p:nvPr/>
        </p:nvSpPr>
        <p:spPr bwMode="auto">
          <a:xfrm>
            <a:off x="4724400" y="2549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3" name="Oval 1319"/>
          <p:cNvSpPr>
            <a:spLocks noChangeArrowheads="1"/>
          </p:cNvSpPr>
          <p:nvPr/>
        </p:nvSpPr>
        <p:spPr bwMode="auto">
          <a:xfrm>
            <a:off x="4711700" y="25654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4" name="Oval 1320"/>
          <p:cNvSpPr>
            <a:spLocks noChangeArrowheads="1"/>
          </p:cNvSpPr>
          <p:nvPr/>
        </p:nvSpPr>
        <p:spPr bwMode="auto">
          <a:xfrm>
            <a:off x="4710113" y="25844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5" name="Oval 1321"/>
          <p:cNvSpPr>
            <a:spLocks noChangeArrowheads="1"/>
          </p:cNvSpPr>
          <p:nvPr/>
        </p:nvSpPr>
        <p:spPr bwMode="auto">
          <a:xfrm>
            <a:off x="4724400" y="2600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6" name="Oval 1322"/>
          <p:cNvSpPr>
            <a:spLocks noChangeArrowheads="1"/>
          </p:cNvSpPr>
          <p:nvPr/>
        </p:nvSpPr>
        <p:spPr bwMode="auto">
          <a:xfrm>
            <a:off x="4745038" y="2606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7" name="Oval 1323"/>
          <p:cNvSpPr>
            <a:spLocks noChangeArrowheads="1"/>
          </p:cNvSpPr>
          <p:nvPr/>
        </p:nvSpPr>
        <p:spPr bwMode="auto">
          <a:xfrm>
            <a:off x="4776788" y="26114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8" name="Oval 1324"/>
          <p:cNvSpPr>
            <a:spLocks noChangeArrowheads="1"/>
          </p:cNvSpPr>
          <p:nvPr/>
        </p:nvSpPr>
        <p:spPr bwMode="auto">
          <a:xfrm>
            <a:off x="4795838" y="2614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69" name="Oval 1325"/>
          <p:cNvSpPr>
            <a:spLocks noChangeArrowheads="1"/>
          </p:cNvSpPr>
          <p:nvPr/>
        </p:nvSpPr>
        <p:spPr bwMode="auto">
          <a:xfrm>
            <a:off x="4818063" y="26130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0" name="Oval 1326"/>
          <p:cNvSpPr>
            <a:spLocks noChangeArrowheads="1"/>
          </p:cNvSpPr>
          <p:nvPr/>
        </p:nvSpPr>
        <p:spPr bwMode="auto">
          <a:xfrm>
            <a:off x="4835525" y="2619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1" name="Oval 1327"/>
          <p:cNvSpPr>
            <a:spLocks noChangeArrowheads="1"/>
          </p:cNvSpPr>
          <p:nvPr/>
        </p:nvSpPr>
        <p:spPr bwMode="auto">
          <a:xfrm>
            <a:off x="4852988" y="2624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2" name="Oval 1328"/>
          <p:cNvSpPr>
            <a:spLocks noChangeArrowheads="1"/>
          </p:cNvSpPr>
          <p:nvPr/>
        </p:nvSpPr>
        <p:spPr bwMode="auto">
          <a:xfrm>
            <a:off x="4870450" y="26257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3" name="Oval 1329"/>
          <p:cNvSpPr>
            <a:spLocks noChangeArrowheads="1"/>
          </p:cNvSpPr>
          <p:nvPr/>
        </p:nvSpPr>
        <p:spPr bwMode="auto">
          <a:xfrm>
            <a:off x="4891088" y="2636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4" name="Oval 1330"/>
          <p:cNvSpPr>
            <a:spLocks noChangeArrowheads="1"/>
          </p:cNvSpPr>
          <p:nvPr/>
        </p:nvSpPr>
        <p:spPr bwMode="auto">
          <a:xfrm>
            <a:off x="4902200" y="2657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5" name="Oval 1331"/>
          <p:cNvSpPr>
            <a:spLocks noChangeArrowheads="1"/>
          </p:cNvSpPr>
          <p:nvPr/>
        </p:nvSpPr>
        <p:spPr bwMode="auto">
          <a:xfrm>
            <a:off x="4908550" y="26749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" name="Oval 1332"/>
          <p:cNvSpPr>
            <a:spLocks noChangeArrowheads="1"/>
          </p:cNvSpPr>
          <p:nvPr/>
        </p:nvSpPr>
        <p:spPr bwMode="auto">
          <a:xfrm>
            <a:off x="4911725" y="26987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" name="Oval 1333"/>
          <p:cNvSpPr>
            <a:spLocks noChangeArrowheads="1"/>
          </p:cNvSpPr>
          <p:nvPr/>
        </p:nvSpPr>
        <p:spPr bwMode="auto">
          <a:xfrm>
            <a:off x="4914900" y="27241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" name="Oval 1334"/>
          <p:cNvSpPr>
            <a:spLocks noChangeArrowheads="1"/>
          </p:cNvSpPr>
          <p:nvPr/>
        </p:nvSpPr>
        <p:spPr bwMode="auto">
          <a:xfrm>
            <a:off x="4914900" y="27479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" name="Oval 1335"/>
          <p:cNvSpPr>
            <a:spLocks noChangeArrowheads="1"/>
          </p:cNvSpPr>
          <p:nvPr/>
        </p:nvSpPr>
        <p:spPr bwMode="auto">
          <a:xfrm>
            <a:off x="4918075" y="27749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0" name="Oval 1336"/>
          <p:cNvSpPr>
            <a:spLocks noChangeArrowheads="1"/>
          </p:cNvSpPr>
          <p:nvPr/>
        </p:nvSpPr>
        <p:spPr bwMode="auto">
          <a:xfrm>
            <a:off x="4919663" y="2798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1" name="Oval 1337"/>
          <p:cNvSpPr>
            <a:spLocks noChangeArrowheads="1"/>
          </p:cNvSpPr>
          <p:nvPr/>
        </p:nvSpPr>
        <p:spPr bwMode="auto">
          <a:xfrm>
            <a:off x="4919663" y="28241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2" name="Oval 1338"/>
          <p:cNvSpPr>
            <a:spLocks noChangeArrowheads="1"/>
          </p:cNvSpPr>
          <p:nvPr/>
        </p:nvSpPr>
        <p:spPr bwMode="auto">
          <a:xfrm>
            <a:off x="4919663" y="284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" name="Oval 1339"/>
          <p:cNvSpPr>
            <a:spLocks noChangeArrowheads="1"/>
          </p:cNvSpPr>
          <p:nvPr/>
        </p:nvSpPr>
        <p:spPr bwMode="auto">
          <a:xfrm>
            <a:off x="4918075" y="28686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4" name="Oval 1340"/>
          <p:cNvSpPr>
            <a:spLocks noChangeArrowheads="1"/>
          </p:cNvSpPr>
          <p:nvPr/>
        </p:nvSpPr>
        <p:spPr bwMode="auto">
          <a:xfrm>
            <a:off x="4924425" y="28829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5" name="Oval 1341"/>
          <p:cNvSpPr>
            <a:spLocks noChangeArrowheads="1"/>
          </p:cNvSpPr>
          <p:nvPr/>
        </p:nvSpPr>
        <p:spPr bwMode="auto">
          <a:xfrm>
            <a:off x="4929188" y="29019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6" name="Oval 1342"/>
          <p:cNvSpPr>
            <a:spLocks noChangeArrowheads="1"/>
          </p:cNvSpPr>
          <p:nvPr/>
        </p:nvSpPr>
        <p:spPr bwMode="auto">
          <a:xfrm>
            <a:off x="4945063" y="29162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7" name="Oval 1343"/>
          <p:cNvSpPr>
            <a:spLocks noChangeArrowheads="1"/>
          </p:cNvSpPr>
          <p:nvPr/>
        </p:nvSpPr>
        <p:spPr bwMode="auto">
          <a:xfrm>
            <a:off x="4968875" y="2916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" name="Oval 1344"/>
          <p:cNvSpPr>
            <a:spLocks noChangeArrowheads="1"/>
          </p:cNvSpPr>
          <p:nvPr/>
        </p:nvSpPr>
        <p:spPr bwMode="auto">
          <a:xfrm>
            <a:off x="4992688" y="2905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" name="Oval 1345"/>
          <p:cNvSpPr>
            <a:spLocks noChangeArrowheads="1"/>
          </p:cNvSpPr>
          <p:nvPr/>
        </p:nvSpPr>
        <p:spPr bwMode="auto">
          <a:xfrm>
            <a:off x="5014913" y="2892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" name="Oval 1346"/>
          <p:cNvSpPr>
            <a:spLocks noChangeArrowheads="1"/>
          </p:cNvSpPr>
          <p:nvPr/>
        </p:nvSpPr>
        <p:spPr bwMode="auto">
          <a:xfrm>
            <a:off x="5032375" y="2873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" name="Oval 1347"/>
          <p:cNvSpPr>
            <a:spLocks noChangeArrowheads="1"/>
          </p:cNvSpPr>
          <p:nvPr/>
        </p:nvSpPr>
        <p:spPr bwMode="auto">
          <a:xfrm>
            <a:off x="5043488" y="28527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2" name="Oval 1348"/>
          <p:cNvSpPr>
            <a:spLocks noChangeArrowheads="1"/>
          </p:cNvSpPr>
          <p:nvPr/>
        </p:nvSpPr>
        <p:spPr bwMode="auto">
          <a:xfrm>
            <a:off x="5049838" y="2830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" name="Oval 1349"/>
          <p:cNvSpPr>
            <a:spLocks noChangeArrowheads="1"/>
          </p:cNvSpPr>
          <p:nvPr/>
        </p:nvSpPr>
        <p:spPr bwMode="auto">
          <a:xfrm>
            <a:off x="5056188" y="2805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" name="Oval 1350"/>
          <p:cNvSpPr>
            <a:spLocks noChangeArrowheads="1"/>
          </p:cNvSpPr>
          <p:nvPr/>
        </p:nvSpPr>
        <p:spPr bwMode="auto">
          <a:xfrm>
            <a:off x="5062538" y="2786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" name="Oval 1351"/>
          <p:cNvSpPr>
            <a:spLocks noChangeArrowheads="1"/>
          </p:cNvSpPr>
          <p:nvPr/>
        </p:nvSpPr>
        <p:spPr bwMode="auto">
          <a:xfrm>
            <a:off x="5067300" y="27701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" name="Oval 1352"/>
          <p:cNvSpPr>
            <a:spLocks noChangeArrowheads="1"/>
          </p:cNvSpPr>
          <p:nvPr/>
        </p:nvSpPr>
        <p:spPr bwMode="auto">
          <a:xfrm>
            <a:off x="5072063" y="27495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" name="Oval 1353"/>
          <p:cNvSpPr>
            <a:spLocks noChangeArrowheads="1"/>
          </p:cNvSpPr>
          <p:nvPr/>
        </p:nvSpPr>
        <p:spPr bwMode="auto">
          <a:xfrm>
            <a:off x="5081588" y="27257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8" name="Oval 1354"/>
          <p:cNvSpPr>
            <a:spLocks noChangeArrowheads="1"/>
          </p:cNvSpPr>
          <p:nvPr/>
        </p:nvSpPr>
        <p:spPr bwMode="auto">
          <a:xfrm>
            <a:off x="5086350" y="2705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9" name="Oval 1355"/>
          <p:cNvSpPr>
            <a:spLocks noChangeArrowheads="1"/>
          </p:cNvSpPr>
          <p:nvPr/>
        </p:nvSpPr>
        <p:spPr bwMode="auto">
          <a:xfrm>
            <a:off x="5092700" y="2676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0" name="Oval 1356"/>
          <p:cNvSpPr>
            <a:spLocks noChangeArrowheads="1"/>
          </p:cNvSpPr>
          <p:nvPr/>
        </p:nvSpPr>
        <p:spPr bwMode="auto">
          <a:xfrm>
            <a:off x="5099050" y="2652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1" name="Oval 1357"/>
          <p:cNvSpPr>
            <a:spLocks noChangeArrowheads="1"/>
          </p:cNvSpPr>
          <p:nvPr/>
        </p:nvSpPr>
        <p:spPr bwMode="auto">
          <a:xfrm>
            <a:off x="5100638" y="2635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2" name="Oval 1358"/>
          <p:cNvSpPr>
            <a:spLocks noChangeArrowheads="1"/>
          </p:cNvSpPr>
          <p:nvPr/>
        </p:nvSpPr>
        <p:spPr bwMode="auto">
          <a:xfrm>
            <a:off x="5095875" y="26336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3" name="Oval 1359"/>
          <p:cNvSpPr>
            <a:spLocks noChangeArrowheads="1"/>
          </p:cNvSpPr>
          <p:nvPr/>
        </p:nvSpPr>
        <p:spPr bwMode="auto">
          <a:xfrm>
            <a:off x="5099050" y="2668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4" name="Oval 1360"/>
          <p:cNvSpPr>
            <a:spLocks noChangeArrowheads="1"/>
          </p:cNvSpPr>
          <p:nvPr/>
        </p:nvSpPr>
        <p:spPr bwMode="auto">
          <a:xfrm>
            <a:off x="5095875" y="26892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5" name="Oval 1361"/>
          <p:cNvSpPr>
            <a:spLocks noChangeArrowheads="1"/>
          </p:cNvSpPr>
          <p:nvPr/>
        </p:nvSpPr>
        <p:spPr bwMode="auto">
          <a:xfrm>
            <a:off x="5099050" y="27114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6" name="Oval 1362"/>
          <p:cNvSpPr>
            <a:spLocks noChangeArrowheads="1"/>
          </p:cNvSpPr>
          <p:nvPr/>
        </p:nvSpPr>
        <p:spPr bwMode="auto">
          <a:xfrm>
            <a:off x="5095875" y="2733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7" name="Oval 1363"/>
          <p:cNvSpPr>
            <a:spLocks noChangeArrowheads="1"/>
          </p:cNvSpPr>
          <p:nvPr/>
        </p:nvSpPr>
        <p:spPr bwMode="auto">
          <a:xfrm>
            <a:off x="5097463" y="27574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8" name="Oval 1364"/>
          <p:cNvSpPr>
            <a:spLocks noChangeArrowheads="1"/>
          </p:cNvSpPr>
          <p:nvPr/>
        </p:nvSpPr>
        <p:spPr bwMode="auto">
          <a:xfrm>
            <a:off x="5095875" y="2773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09" name="Oval 1365"/>
          <p:cNvSpPr>
            <a:spLocks noChangeArrowheads="1"/>
          </p:cNvSpPr>
          <p:nvPr/>
        </p:nvSpPr>
        <p:spPr bwMode="auto">
          <a:xfrm>
            <a:off x="5095875" y="2790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0" name="Oval 1366"/>
          <p:cNvSpPr>
            <a:spLocks noChangeArrowheads="1"/>
          </p:cNvSpPr>
          <p:nvPr/>
        </p:nvSpPr>
        <p:spPr bwMode="auto">
          <a:xfrm>
            <a:off x="5099050" y="28114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1" name="Oval 1367"/>
          <p:cNvSpPr>
            <a:spLocks noChangeArrowheads="1"/>
          </p:cNvSpPr>
          <p:nvPr/>
        </p:nvSpPr>
        <p:spPr bwMode="auto">
          <a:xfrm>
            <a:off x="5099050" y="28368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2" name="Oval 1368"/>
          <p:cNvSpPr>
            <a:spLocks noChangeArrowheads="1"/>
          </p:cNvSpPr>
          <p:nvPr/>
        </p:nvSpPr>
        <p:spPr bwMode="auto">
          <a:xfrm>
            <a:off x="5099050" y="28575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3" name="Oval 1369"/>
          <p:cNvSpPr>
            <a:spLocks noChangeArrowheads="1"/>
          </p:cNvSpPr>
          <p:nvPr/>
        </p:nvSpPr>
        <p:spPr bwMode="auto">
          <a:xfrm>
            <a:off x="5106988" y="28765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4" name="Oval 1370"/>
          <p:cNvSpPr>
            <a:spLocks noChangeArrowheads="1"/>
          </p:cNvSpPr>
          <p:nvPr/>
        </p:nvSpPr>
        <p:spPr bwMode="auto">
          <a:xfrm>
            <a:off x="5114925" y="2895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5" name="Oval 1371"/>
          <p:cNvSpPr>
            <a:spLocks noChangeArrowheads="1"/>
          </p:cNvSpPr>
          <p:nvPr/>
        </p:nvSpPr>
        <p:spPr bwMode="auto">
          <a:xfrm>
            <a:off x="5127625" y="29083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6" name="Oval 1372"/>
          <p:cNvSpPr>
            <a:spLocks noChangeArrowheads="1"/>
          </p:cNvSpPr>
          <p:nvPr/>
        </p:nvSpPr>
        <p:spPr bwMode="auto">
          <a:xfrm>
            <a:off x="5153025" y="2916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7" name="Oval 1373"/>
          <p:cNvSpPr>
            <a:spLocks noChangeArrowheads="1"/>
          </p:cNvSpPr>
          <p:nvPr/>
        </p:nvSpPr>
        <p:spPr bwMode="auto">
          <a:xfrm>
            <a:off x="5175250" y="2914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8" name="Oval 1374"/>
          <p:cNvSpPr>
            <a:spLocks noChangeArrowheads="1"/>
          </p:cNvSpPr>
          <p:nvPr/>
        </p:nvSpPr>
        <p:spPr bwMode="auto">
          <a:xfrm>
            <a:off x="5194300" y="2909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19" name="Oval 1375"/>
          <p:cNvSpPr>
            <a:spLocks noChangeArrowheads="1"/>
          </p:cNvSpPr>
          <p:nvPr/>
        </p:nvSpPr>
        <p:spPr bwMode="auto">
          <a:xfrm>
            <a:off x="5211763" y="28987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0" name="Oval 1376"/>
          <p:cNvSpPr>
            <a:spLocks noChangeArrowheads="1"/>
          </p:cNvSpPr>
          <p:nvPr/>
        </p:nvSpPr>
        <p:spPr bwMode="auto">
          <a:xfrm>
            <a:off x="5227638" y="2886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1" name="Oval 1377"/>
          <p:cNvSpPr>
            <a:spLocks noChangeArrowheads="1"/>
          </p:cNvSpPr>
          <p:nvPr/>
        </p:nvSpPr>
        <p:spPr bwMode="auto">
          <a:xfrm>
            <a:off x="5238750" y="28638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2" name="Oval 1378"/>
          <p:cNvSpPr>
            <a:spLocks noChangeArrowheads="1"/>
          </p:cNvSpPr>
          <p:nvPr/>
        </p:nvSpPr>
        <p:spPr bwMode="auto">
          <a:xfrm>
            <a:off x="5248275" y="28479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3" name="Oval 1379"/>
          <p:cNvSpPr>
            <a:spLocks noChangeArrowheads="1"/>
          </p:cNvSpPr>
          <p:nvPr/>
        </p:nvSpPr>
        <p:spPr bwMode="auto">
          <a:xfrm>
            <a:off x="5257800" y="28289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4" name="Oval 1380"/>
          <p:cNvSpPr>
            <a:spLocks noChangeArrowheads="1"/>
          </p:cNvSpPr>
          <p:nvPr/>
        </p:nvSpPr>
        <p:spPr bwMode="auto">
          <a:xfrm>
            <a:off x="5267325" y="2808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5" name="Oval 1381"/>
          <p:cNvSpPr>
            <a:spLocks noChangeArrowheads="1"/>
          </p:cNvSpPr>
          <p:nvPr/>
        </p:nvSpPr>
        <p:spPr bwMode="auto">
          <a:xfrm>
            <a:off x="5276850" y="2784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6" name="Oval 1382"/>
          <p:cNvSpPr>
            <a:spLocks noChangeArrowheads="1"/>
          </p:cNvSpPr>
          <p:nvPr/>
        </p:nvSpPr>
        <p:spPr bwMode="auto">
          <a:xfrm>
            <a:off x="5287963" y="2762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7" name="Oval 1383"/>
          <p:cNvSpPr>
            <a:spLocks noChangeArrowheads="1"/>
          </p:cNvSpPr>
          <p:nvPr/>
        </p:nvSpPr>
        <p:spPr bwMode="auto">
          <a:xfrm>
            <a:off x="5294313" y="2733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8" name="Oval 1384"/>
          <p:cNvSpPr>
            <a:spLocks noChangeArrowheads="1"/>
          </p:cNvSpPr>
          <p:nvPr/>
        </p:nvSpPr>
        <p:spPr bwMode="auto">
          <a:xfrm>
            <a:off x="5297488" y="27130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29" name="Oval 1385"/>
          <p:cNvSpPr>
            <a:spLocks noChangeArrowheads="1"/>
          </p:cNvSpPr>
          <p:nvPr/>
        </p:nvSpPr>
        <p:spPr bwMode="auto">
          <a:xfrm>
            <a:off x="5300663" y="2682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0" name="Oval 1386"/>
          <p:cNvSpPr>
            <a:spLocks noChangeArrowheads="1"/>
          </p:cNvSpPr>
          <p:nvPr/>
        </p:nvSpPr>
        <p:spPr bwMode="auto">
          <a:xfrm>
            <a:off x="5297488" y="26574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1" name="Oval 1387"/>
          <p:cNvSpPr>
            <a:spLocks noChangeArrowheads="1"/>
          </p:cNvSpPr>
          <p:nvPr/>
        </p:nvSpPr>
        <p:spPr bwMode="auto">
          <a:xfrm>
            <a:off x="5302250" y="26384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2" name="Oval 1388"/>
          <p:cNvSpPr>
            <a:spLocks noChangeArrowheads="1"/>
          </p:cNvSpPr>
          <p:nvPr/>
        </p:nvSpPr>
        <p:spPr bwMode="auto">
          <a:xfrm>
            <a:off x="5302250" y="26336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3" name="Oval 1389"/>
          <p:cNvSpPr>
            <a:spLocks noChangeArrowheads="1"/>
          </p:cNvSpPr>
          <p:nvPr/>
        </p:nvSpPr>
        <p:spPr bwMode="auto">
          <a:xfrm>
            <a:off x="5300663" y="2659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4" name="Oval 1390"/>
          <p:cNvSpPr>
            <a:spLocks noChangeArrowheads="1"/>
          </p:cNvSpPr>
          <p:nvPr/>
        </p:nvSpPr>
        <p:spPr bwMode="auto">
          <a:xfrm>
            <a:off x="5302250" y="2686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5" name="Oval 1391"/>
          <p:cNvSpPr>
            <a:spLocks noChangeArrowheads="1"/>
          </p:cNvSpPr>
          <p:nvPr/>
        </p:nvSpPr>
        <p:spPr bwMode="auto">
          <a:xfrm>
            <a:off x="5299075" y="2708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6" name="Oval 1392"/>
          <p:cNvSpPr>
            <a:spLocks noChangeArrowheads="1"/>
          </p:cNvSpPr>
          <p:nvPr/>
        </p:nvSpPr>
        <p:spPr bwMode="auto">
          <a:xfrm>
            <a:off x="5300663" y="27273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7" name="Oval 1393"/>
          <p:cNvSpPr>
            <a:spLocks noChangeArrowheads="1"/>
          </p:cNvSpPr>
          <p:nvPr/>
        </p:nvSpPr>
        <p:spPr bwMode="auto">
          <a:xfrm>
            <a:off x="5302250" y="27479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8" name="Oval 1394"/>
          <p:cNvSpPr>
            <a:spLocks noChangeArrowheads="1"/>
          </p:cNvSpPr>
          <p:nvPr/>
        </p:nvSpPr>
        <p:spPr bwMode="auto">
          <a:xfrm>
            <a:off x="5300663" y="2770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39" name="Oval 1395"/>
          <p:cNvSpPr>
            <a:spLocks noChangeArrowheads="1"/>
          </p:cNvSpPr>
          <p:nvPr/>
        </p:nvSpPr>
        <p:spPr bwMode="auto">
          <a:xfrm>
            <a:off x="5297488" y="2786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0" name="Oval 1396"/>
          <p:cNvSpPr>
            <a:spLocks noChangeArrowheads="1"/>
          </p:cNvSpPr>
          <p:nvPr/>
        </p:nvSpPr>
        <p:spPr bwMode="auto">
          <a:xfrm>
            <a:off x="5300663" y="2805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1" name="Oval 1397"/>
          <p:cNvSpPr>
            <a:spLocks noChangeArrowheads="1"/>
          </p:cNvSpPr>
          <p:nvPr/>
        </p:nvSpPr>
        <p:spPr bwMode="auto">
          <a:xfrm>
            <a:off x="5297488" y="28257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2" name="Oval 1398"/>
          <p:cNvSpPr>
            <a:spLocks noChangeArrowheads="1"/>
          </p:cNvSpPr>
          <p:nvPr/>
        </p:nvSpPr>
        <p:spPr bwMode="auto">
          <a:xfrm>
            <a:off x="5300663" y="28511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3" name="Oval 1399"/>
          <p:cNvSpPr>
            <a:spLocks noChangeArrowheads="1"/>
          </p:cNvSpPr>
          <p:nvPr/>
        </p:nvSpPr>
        <p:spPr bwMode="auto">
          <a:xfrm>
            <a:off x="5302250" y="28717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4" name="Oval 1400"/>
          <p:cNvSpPr>
            <a:spLocks noChangeArrowheads="1"/>
          </p:cNvSpPr>
          <p:nvPr/>
        </p:nvSpPr>
        <p:spPr bwMode="auto">
          <a:xfrm>
            <a:off x="5310188" y="2892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5" name="Oval 1401"/>
          <p:cNvSpPr>
            <a:spLocks noChangeArrowheads="1"/>
          </p:cNvSpPr>
          <p:nvPr/>
        </p:nvSpPr>
        <p:spPr bwMode="auto">
          <a:xfrm>
            <a:off x="5322888" y="29114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6" name="Oval 1402"/>
          <p:cNvSpPr>
            <a:spLocks noChangeArrowheads="1"/>
          </p:cNvSpPr>
          <p:nvPr/>
        </p:nvSpPr>
        <p:spPr bwMode="auto">
          <a:xfrm>
            <a:off x="5340350" y="2917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7" name="Oval 1403"/>
          <p:cNvSpPr>
            <a:spLocks noChangeArrowheads="1"/>
          </p:cNvSpPr>
          <p:nvPr/>
        </p:nvSpPr>
        <p:spPr bwMode="auto">
          <a:xfrm>
            <a:off x="5362575" y="29130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8" name="Oval 1404"/>
          <p:cNvSpPr>
            <a:spLocks noChangeArrowheads="1"/>
          </p:cNvSpPr>
          <p:nvPr/>
        </p:nvSpPr>
        <p:spPr bwMode="auto">
          <a:xfrm>
            <a:off x="5389563" y="29003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49" name="Oval 1405"/>
          <p:cNvSpPr>
            <a:spLocks noChangeArrowheads="1"/>
          </p:cNvSpPr>
          <p:nvPr/>
        </p:nvSpPr>
        <p:spPr bwMode="auto">
          <a:xfrm>
            <a:off x="5405438" y="2886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0" name="Oval 1406"/>
          <p:cNvSpPr>
            <a:spLocks noChangeArrowheads="1"/>
          </p:cNvSpPr>
          <p:nvPr/>
        </p:nvSpPr>
        <p:spPr bwMode="auto">
          <a:xfrm>
            <a:off x="5416550" y="2867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1" name="Oval 1407"/>
          <p:cNvSpPr>
            <a:spLocks noChangeArrowheads="1"/>
          </p:cNvSpPr>
          <p:nvPr/>
        </p:nvSpPr>
        <p:spPr bwMode="auto">
          <a:xfrm>
            <a:off x="5430838" y="28479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2" name="Oval 1408"/>
          <p:cNvSpPr>
            <a:spLocks noChangeArrowheads="1"/>
          </p:cNvSpPr>
          <p:nvPr/>
        </p:nvSpPr>
        <p:spPr bwMode="auto">
          <a:xfrm>
            <a:off x="5438775" y="28241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3" name="Oval 1409"/>
          <p:cNvSpPr>
            <a:spLocks noChangeArrowheads="1"/>
          </p:cNvSpPr>
          <p:nvPr/>
        </p:nvSpPr>
        <p:spPr bwMode="auto">
          <a:xfrm>
            <a:off x="5446713" y="2798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4" name="Oval 1410"/>
          <p:cNvSpPr>
            <a:spLocks noChangeArrowheads="1"/>
          </p:cNvSpPr>
          <p:nvPr/>
        </p:nvSpPr>
        <p:spPr bwMode="auto">
          <a:xfrm>
            <a:off x="5448300" y="2784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5" name="Oval 1411"/>
          <p:cNvSpPr>
            <a:spLocks noChangeArrowheads="1"/>
          </p:cNvSpPr>
          <p:nvPr/>
        </p:nvSpPr>
        <p:spPr bwMode="auto">
          <a:xfrm>
            <a:off x="5632450" y="2655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6" name="Oval 1412"/>
          <p:cNvSpPr>
            <a:spLocks noChangeArrowheads="1"/>
          </p:cNvSpPr>
          <p:nvPr/>
        </p:nvSpPr>
        <p:spPr bwMode="auto">
          <a:xfrm>
            <a:off x="5611813" y="26447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7" name="Oval 1413"/>
          <p:cNvSpPr>
            <a:spLocks noChangeArrowheads="1"/>
          </p:cNvSpPr>
          <p:nvPr/>
        </p:nvSpPr>
        <p:spPr bwMode="auto">
          <a:xfrm>
            <a:off x="5592763" y="2632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8" name="Oval 1414"/>
          <p:cNvSpPr>
            <a:spLocks noChangeArrowheads="1"/>
          </p:cNvSpPr>
          <p:nvPr/>
        </p:nvSpPr>
        <p:spPr bwMode="auto">
          <a:xfrm>
            <a:off x="5570538" y="2628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59" name="Oval 1415"/>
          <p:cNvSpPr>
            <a:spLocks noChangeArrowheads="1"/>
          </p:cNvSpPr>
          <p:nvPr/>
        </p:nvSpPr>
        <p:spPr bwMode="auto">
          <a:xfrm>
            <a:off x="5549900" y="2627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0" name="Oval 1416"/>
          <p:cNvSpPr>
            <a:spLocks noChangeArrowheads="1"/>
          </p:cNvSpPr>
          <p:nvPr/>
        </p:nvSpPr>
        <p:spPr bwMode="auto">
          <a:xfrm>
            <a:off x="5524500" y="26384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1" name="Oval 1417"/>
          <p:cNvSpPr>
            <a:spLocks noChangeArrowheads="1"/>
          </p:cNvSpPr>
          <p:nvPr/>
        </p:nvSpPr>
        <p:spPr bwMode="auto">
          <a:xfrm>
            <a:off x="5505450" y="2655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2" name="Oval 1418"/>
          <p:cNvSpPr>
            <a:spLocks noChangeArrowheads="1"/>
          </p:cNvSpPr>
          <p:nvPr/>
        </p:nvSpPr>
        <p:spPr bwMode="auto">
          <a:xfrm>
            <a:off x="5491163" y="26765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3" name="Oval 1419"/>
          <p:cNvSpPr>
            <a:spLocks noChangeArrowheads="1"/>
          </p:cNvSpPr>
          <p:nvPr/>
        </p:nvSpPr>
        <p:spPr bwMode="auto">
          <a:xfrm>
            <a:off x="5476875" y="26955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4" name="Oval 1420"/>
          <p:cNvSpPr>
            <a:spLocks noChangeArrowheads="1"/>
          </p:cNvSpPr>
          <p:nvPr/>
        </p:nvSpPr>
        <p:spPr bwMode="auto">
          <a:xfrm>
            <a:off x="5467350" y="27193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5" name="Oval 1421"/>
          <p:cNvSpPr>
            <a:spLocks noChangeArrowheads="1"/>
          </p:cNvSpPr>
          <p:nvPr/>
        </p:nvSpPr>
        <p:spPr bwMode="auto">
          <a:xfrm>
            <a:off x="5457825" y="2743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6" name="Oval 1422"/>
          <p:cNvSpPr>
            <a:spLocks noChangeArrowheads="1"/>
          </p:cNvSpPr>
          <p:nvPr/>
        </p:nvSpPr>
        <p:spPr bwMode="auto">
          <a:xfrm>
            <a:off x="5457825" y="2767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7" name="Oval 1423"/>
          <p:cNvSpPr>
            <a:spLocks noChangeArrowheads="1"/>
          </p:cNvSpPr>
          <p:nvPr/>
        </p:nvSpPr>
        <p:spPr bwMode="auto">
          <a:xfrm>
            <a:off x="5457825" y="27860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8" name="Oval 1424"/>
          <p:cNvSpPr>
            <a:spLocks noChangeArrowheads="1"/>
          </p:cNvSpPr>
          <p:nvPr/>
        </p:nvSpPr>
        <p:spPr bwMode="auto">
          <a:xfrm>
            <a:off x="5462588" y="28082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69" name="Oval 1425"/>
          <p:cNvSpPr>
            <a:spLocks noChangeArrowheads="1"/>
          </p:cNvSpPr>
          <p:nvPr/>
        </p:nvSpPr>
        <p:spPr bwMode="auto">
          <a:xfrm>
            <a:off x="5467350" y="28336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0" name="Oval 1426"/>
          <p:cNvSpPr>
            <a:spLocks noChangeArrowheads="1"/>
          </p:cNvSpPr>
          <p:nvPr/>
        </p:nvSpPr>
        <p:spPr bwMode="auto">
          <a:xfrm>
            <a:off x="5473700" y="28527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1" name="Oval 1427"/>
          <p:cNvSpPr>
            <a:spLocks noChangeArrowheads="1"/>
          </p:cNvSpPr>
          <p:nvPr/>
        </p:nvSpPr>
        <p:spPr bwMode="auto">
          <a:xfrm>
            <a:off x="5486400" y="2870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2" name="Oval 1428"/>
          <p:cNvSpPr>
            <a:spLocks noChangeArrowheads="1"/>
          </p:cNvSpPr>
          <p:nvPr/>
        </p:nvSpPr>
        <p:spPr bwMode="auto">
          <a:xfrm>
            <a:off x="5500688" y="2886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3" name="Oval 1429"/>
          <p:cNvSpPr>
            <a:spLocks noChangeArrowheads="1"/>
          </p:cNvSpPr>
          <p:nvPr/>
        </p:nvSpPr>
        <p:spPr bwMode="auto">
          <a:xfrm>
            <a:off x="5519738" y="29019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4" name="Oval 1430"/>
          <p:cNvSpPr>
            <a:spLocks noChangeArrowheads="1"/>
          </p:cNvSpPr>
          <p:nvPr/>
        </p:nvSpPr>
        <p:spPr bwMode="auto">
          <a:xfrm>
            <a:off x="5538788" y="29098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5" name="Oval 1431"/>
          <p:cNvSpPr>
            <a:spLocks noChangeArrowheads="1"/>
          </p:cNvSpPr>
          <p:nvPr/>
        </p:nvSpPr>
        <p:spPr bwMode="auto">
          <a:xfrm>
            <a:off x="5561013" y="2914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6" name="Oval 1432"/>
          <p:cNvSpPr>
            <a:spLocks noChangeArrowheads="1"/>
          </p:cNvSpPr>
          <p:nvPr/>
        </p:nvSpPr>
        <p:spPr bwMode="auto">
          <a:xfrm>
            <a:off x="5586413" y="2914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7" name="Oval 1433"/>
          <p:cNvSpPr>
            <a:spLocks noChangeArrowheads="1"/>
          </p:cNvSpPr>
          <p:nvPr/>
        </p:nvSpPr>
        <p:spPr bwMode="auto">
          <a:xfrm>
            <a:off x="5613400" y="2909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" name="Oval 1434"/>
          <p:cNvSpPr>
            <a:spLocks noChangeArrowheads="1"/>
          </p:cNvSpPr>
          <p:nvPr/>
        </p:nvSpPr>
        <p:spPr bwMode="auto">
          <a:xfrm>
            <a:off x="5632450" y="2894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9" name="Oval 1435"/>
          <p:cNvSpPr>
            <a:spLocks noChangeArrowheads="1"/>
          </p:cNvSpPr>
          <p:nvPr/>
        </p:nvSpPr>
        <p:spPr bwMode="auto">
          <a:xfrm>
            <a:off x="5648325" y="2881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0" name="Oval 1436"/>
          <p:cNvSpPr>
            <a:spLocks noChangeArrowheads="1"/>
          </p:cNvSpPr>
          <p:nvPr/>
        </p:nvSpPr>
        <p:spPr bwMode="auto">
          <a:xfrm>
            <a:off x="5659438" y="2871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1" name="Oval 1437"/>
          <p:cNvSpPr>
            <a:spLocks noChangeArrowheads="1"/>
          </p:cNvSpPr>
          <p:nvPr/>
        </p:nvSpPr>
        <p:spPr bwMode="auto">
          <a:xfrm>
            <a:off x="5673725" y="2854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2" name="Oval 1438"/>
          <p:cNvSpPr>
            <a:spLocks noChangeArrowheads="1"/>
          </p:cNvSpPr>
          <p:nvPr/>
        </p:nvSpPr>
        <p:spPr bwMode="auto">
          <a:xfrm>
            <a:off x="4487863" y="26130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" name="Oval 1439"/>
          <p:cNvSpPr>
            <a:spLocks noChangeArrowheads="1"/>
          </p:cNvSpPr>
          <p:nvPr/>
        </p:nvSpPr>
        <p:spPr bwMode="auto">
          <a:xfrm>
            <a:off x="4508500" y="2613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4" name="Oval 1440"/>
          <p:cNvSpPr>
            <a:spLocks noChangeArrowheads="1"/>
          </p:cNvSpPr>
          <p:nvPr/>
        </p:nvSpPr>
        <p:spPr bwMode="auto">
          <a:xfrm>
            <a:off x="4532313" y="2608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5" name="Oval 1441"/>
          <p:cNvSpPr>
            <a:spLocks noChangeArrowheads="1"/>
          </p:cNvSpPr>
          <p:nvPr/>
        </p:nvSpPr>
        <p:spPr bwMode="auto">
          <a:xfrm>
            <a:off x="4556125" y="2616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6" name="Oval 1442"/>
          <p:cNvSpPr>
            <a:spLocks noChangeArrowheads="1"/>
          </p:cNvSpPr>
          <p:nvPr/>
        </p:nvSpPr>
        <p:spPr bwMode="auto">
          <a:xfrm>
            <a:off x="4567238" y="26098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7" name="Oval 1443"/>
          <p:cNvSpPr>
            <a:spLocks noChangeArrowheads="1"/>
          </p:cNvSpPr>
          <p:nvPr/>
        </p:nvSpPr>
        <p:spPr bwMode="auto">
          <a:xfrm>
            <a:off x="4589463" y="26098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8" name="Oval 1444"/>
          <p:cNvSpPr>
            <a:spLocks noChangeArrowheads="1"/>
          </p:cNvSpPr>
          <p:nvPr/>
        </p:nvSpPr>
        <p:spPr bwMode="auto">
          <a:xfrm>
            <a:off x="4614863" y="26098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9" name="Oval 1445"/>
          <p:cNvSpPr>
            <a:spLocks noChangeArrowheads="1"/>
          </p:cNvSpPr>
          <p:nvPr/>
        </p:nvSpPr>
        <p:spPr bwMode="auto">
          <a:xfrm>
            <a:off x="5184775" y="3005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008"/>
          <p:cNvGrpSpPr>
            <a:grpSpLocks/>
          </p:cNvGrpSpPr>
          <p:nvPr/>
        </p:nvGrpSpPr>
        <p:grpSpPr bwMode="auto">
          <a:xfrm>
            <a:off x="6015038" y="2386013"/>
            <a:ext cx="2605087" cy="641350"/>
            <a:chOff x="3789" y="1503"/>
            <a:chExt cx="1641" cy="404"/>
          </a:xfrm>
        </p:grpSpPr>
        <p:sp>
          <p:nvSpPr>
            <p:cNvPr id="31082" name="Oval 1447"/>
            <p:cNvSpPr>
              <a:spLocks noChangeArrowheads="1"/>
            </p:cNvSpPr>
            <p:nvPr/>
          </p:nvSpPr>
          <p:spPr bwMode="auto">
            <a:xfrm>
              <a:off x="3893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3" name="Oval 1448"/>
            <p:cNvSpPr>
              <a:spLocks noChangeArrowheads="1"/>
            </p:cNvSpPr>
            <p:nvPr/>
          </p:nvSpPr>
          <p:spPr bwMode="auto">
            <a:xfrm>
              <a:off x="3880" y="16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4" name="Oval 1449"/>
            <p:cNvSpPr>
              <a:spLocks noChangeArrowheads="1"/>
            </p:cNvSpPr>
            <p:nvPr/>
          </p:nvSpPr>
          <p:spPr bwMode="auto">
            <a:xfrm>
              <a:off x="3869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5" name="Oval 1450"/>
            <p:cNvSpPr>
              <a:spLocks noChangeArrowheads="1"/>
            </p:cNvSpPr>
            <p:nvPr/>
          </p:nvSpPr>
          <p:spPr bwMode="auto">
            <a:xfrm>
              <a:off x="3856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6" name="Oval 1451"/>
            <p:cNvSpPr>
              <a:spLocks noChangeArrowheads="1"/>
            </p:cNvSpPr>
            <p:nvPr/>
          </p:nvSpPr>
          <p:spPr bwMode="auto">
            <a:xfrm>
              <a:off x="3840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7" name="Oval 1452"/>
            <p:cNvSpPr>
              <a:spLocks noChangeArrowheads="1"/>
            </p:cNvSpPr>
            <p:nvPr/>
          </p:nvSpPr>
          <p:spPr bwMode="auto">
            <a:xfrm>
              <a:off x="3822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8" name="Oval 1453"/>
            <p:cNvSpPr>
              <a:spLocks noChangeArrowheads="1"/>
            </p:cNvSpPr>
            <p:nvPr/>
          </p:nvSpPr>
          <p:spPr bwMode="auto">
            <a:xfrm>
              <a:off x="3815" y="16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9" name="Oval 1454"/>
            <p:cNvSpPr>
              <a:spLocks noChangeArrowheads="1"/>
            </p:cNvSpPr>
            <p:nvPr/>
          </p:nvSpPr>
          <p:spPr bwMode="auto">
            <a:xfrm>
              <a:off x="3807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0" name="Oval 1455"/>
            <p:cNvSpPr>
              <a:spLocks noChangeArrowheads="1"/>
            </p:cNvSpPr>
            <p:nvPr/>
          </p:nvSpPr>
          <p:spPr bwMode="auto">
            <a:xfrm>
              <a:off x="3798" y="1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1" name="Oval 1456"/>
            <p:cNvSpPr>
              <a:spLocks noChangeArrowheads="1"/>
            </p:cNvSpPr>
            <p:nvPr/>
          </p:nvSpPr>
          <p:spPr bwMode="auto">
            <a:xfrm>
              <a:off x="3793" y="1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2" name="Oval 1457"/>
            <p:cNvSpPr>
              <a:spLocks noChangeArrowheads="1"/>
            </p:cNvSpPr>
            <p:nvPr/>
          </p:nvSpPr>
          <p:spPr bwMode="auto">
            <a:xfrm>
              <a:off x="3789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3" name="Oval 1458"/>
            <p:cNvSpPr>
              <a:spLocks noChangeArrowheads="1"/>
            </p:cNvSpPr>
            <p:nvPr/>
          </p:nvSpPr>
          <p:spPr bwMode="auto">
            <a:xfrm>
              <a:off x="3789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4" name="Oval 1459"/>
            <p:cNvSpPr>
              <a:spLocks noChangeArrowheads="1"/>
            </p:cNvSpPr>
            <p:nvPr/>
          </p:nvSpPr>
          <p:spPr bwMode="auto">
            <a:xfrm>
              <a:off x="3790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5" name="Oval 1460"/>
            <p:cNvSpPr>
              <a:spLocks noChangeArrowheads="1"/>
            </p:cNvSpPr>
            <p:nvPr/>
          </p:nvSpPr>
          <p:spPr bwMode="auto">
            <a:xfrm>
              <a:off x="379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6" name="Oval 1461"/>
            <p:cNvSpPr>
              <a:spLocks noChangeArrowheads="1"/>
            </p:cNvSpPr>
            <p:nvPr/>
          </p:nvSpPr>
          <p:spPr bwMode="auto">
            <a:xfrm>
              <a:off x="3794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7" name="Oval 1462"/>
            <p:cNvSpPr>
              <a:spLocks noChangeArrowheads="1"/>
            </p:cNvSpPr>
            <p:nvPr/>
          </p:nvSpPr>
          <p:spPr bwMode="auto">
            <a:xfrm>
              <a:off x="3800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8" name="Oval 1463"/>
            <p:cNvSpPr>
              <a:spLocks noChangeArrowheads="1"/>
            </p:cNvSpPr>
            <p:nvPr/>
          </p:nvSpPr>
          <p:spPr bwMode="auto">
            <a:xfrm>
              <a:off x="3806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9" name="Oval 1464"/>
            <p:cNvSpPr>
              <a:spLocks noChangeArrowheads="1"/>
            </p:cNvSpPr>
            <p:nvPr/>
          </p:nvSpPr>
          <p:spPr bwMode="auto">
            <a:xfrm>
              <a:off x="3815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0" name="Oval 1465"/>
            <p:cNvSpPr>
              <a:spLocks noChangeArrowheads="1"/>
            </p:cNvSpPr>
            <p:nvPr/>
          </p:nvSpPr>
          <p:spPr bwMode="auto">
            <a:xfrm>
              <a:off x="3825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1" name="Oval 1466"/>
            <p:cNvSpPr>
              <a:spLocks noChangeArrowheads="1"/>
            </p:cNvSpPr>
            <p:nvPr/>
          </p:nvSpPr>
          <p:spPr bwMode="auto">
            <a:xfrm>
              <a:off x="3835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2" name="Oval 1467"/>
            <p:cNvSpPr>
              <a:spLocks noChangeArrowheads="1"/>
            </p:cNvSpPr>
            <p:nvPr/>
          </p:nvSpPr>
          <p:spPr bwMode="auto">
            <a:xfrm>
              <a:off x="3851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3" name="Oval 1468"/>
            <p:cNvSpPr>
              <a:spLocks noChangeArrowheads="1"/>
            </p:cNvSpPr>
            <p:nvPr/>
          </p:nvSpPr>
          <p:spPr bwMode="auto">
            <a:xfrm>
              <a:off x="3870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4" name="Oval 1469"/>
            <p:cNvSpPr>
              <a:spLocks noChangeArrowheads="1"/>
            </p:cNvSpPr>
            <p:nvPr/>
          </p:nvSpPr>
          <p:spPr bwMode="auto">
            <a:xfrm>
              <a:off x="3883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5" name="Oval 1470"/>
            <p:cNvSpPr>
              <a:spLocks noChangeArrowheads="1"/>
            </p:cNvSpPr>
            <p:nvPr/>
          </p:nvSpPr>
          <p:spPr bwMode="auto">
            <a:xfrm>
              <a:off x="3895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6" name="Oval 1471"/>
            <p:cNvSpPr>
              <a:spLocks noChangeArrowheads="1"/>
            </p:cNvSpPr>
            <p:nvPr/>
          </p:nvSpPr>
          <p:spPr bwMode="auto">
            <a:xfrm>
              <a:off x="3907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7" name="Oval 1472"/>
            <p:cNvSpPr>
              <a:spLocks noChangeArrowheads="1"/>
            </p:cNvSpPr>
            <p:nvPr/>
          </p:nvSpPr>
          <p:spPr bwMode="auto">
            <a:xfrm>
              <a:off x="3918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8" name="Oval 1473"/>
            <p:cNvSpPr>
              <a:spLocks noChangeArrowheads="1"/>
            </p:cNvSpPr>
            <p:nvPr/>
          </p:nvSpPr>
          <p:spPr bwMode="auto">
            <a:xfrm>
              <a:off x="3927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9" name="Oval 1474"/>
            <p:cNvSpPr>
              <a:spLocks noChangeArrowheads="1"/>
            </p:cNvSpPr>
            <p:nvPr/>
          </p:nvSpPr>
          <p:spPr bwMode="auto">
            <a:xfrm>
              <a:off x="3936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0" name="Oval 1475"/>
            <p:cNvSpPr>
              <a:spLocks noChangeArrowheads="1"/>
            </p:cNvSpPr>
            <p:nvPr/>
          </p:nvSpPr>
          <p:spPr bwMode="auto">
            <a:xfrm>
              <a:off x="3939" y="1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1" name="Oval 1476"/>
            <p:cNvSpPr>
              <a:spLocks noChangeArrowheads="1"/>
            </p:cNvSpPr>
            <p:nvPr/>
          </p:nvSpPr>
          <p:spPr bwMode="auto">
            <a:xfrm>
              <a:off x="3948" y="1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2" name="Oval 1477"/>
            <p:cNvSpPr>
              <a:spLocks noChangeArrowheads="1"/>
            </p:cNvSpPr>
            <p:nvPr/>
          </p:nvSpPr>
          <p:spPr bwMode="auto">
            <a:xfrm>
              <a:off x="4081" y="1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3" name="Oval 1478"/>
            <p:cNvSpPr>
              <a:spLocks noChangeArrowheads="1"/>
            </p:cNvSpPr>
            <p:nvPr/>
          </p:nvSpPr>
          <p:spPr bwMode="auto">
            <a:xfrm>
              <a:off x="4074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4" name="Oval 1479"/>
            <p:cNvSpPr>
              <a:spLocks noChangeArrowheads="1"/>
            </p:cNvSpPr>
            <p:nvPr/>
          </p:nvSpPr>
          <p:spPr bwMode="auto">
            <a:xfrm>
              <a:off x="4066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5" name="Oval 1480"/>
            <p:cNvSpPr>
              <a:spLocks noChangeArrowheads="1"/>
            </p:cNvSpPr>
            <p:nvPr/>
          </p:nvSpPr>
          <p:spPr bwMode="auto">
            <a:xfrm>
              <a:off x="4056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6" name="Oval 1481"/>
            <p:cNvSpPr>
              <a:spLocks noChangeArrowheads="1"/>
            </p:cNvSpPr>
            <p:nvPr/>
          </p:nvSpPr>
          <p:spPr bwMode="auto">
            <a:xfrm>
              <a:off x="4047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7" name="Oval 1482"/>
            <p:cNvSpPr>
              <a:spLocks noChangeArrowheads="1"/>
            </p:cNvSpPr>
            <p:nvPr/>
          </p:nvSpPr>
          <p:spPr bwMode="auto">
            <a:xfrm>
              <a:off x="4030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8" name="Oval 1483"/>
            <p:cNvSpPr>
              <a:spLocks noChangeArrowheads="1"/>
            </p:cNvSpPr>
            <p:nvPr/>
          </p:nvSpPr>
          <p:spPr bwMode="auto">
            <a:xfrm>
              <a:off x="4016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9" name="Oval 1484"/>
            <p:cNvSpPr>
              <a:spLocks noChangeArrowheads="1"/>
            </p:cNvSpPr>
            <p:nvPr/>
          </p:nvSpPr>
          <p:spPr bwMode="auto">
            <a:xfrm>
              <a:off x="3999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0" name="Oval 1485"/>
            <p:cNvSpPr>
              <a:spLocks noChangeArrowheads="1"/>
            </p:cNvSpPr>
            <p:nvPr/>
          </p:nvSpPr>
          <p:spPr bwMode="auto">
            <a:xfrm>
              <a:off x="3988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1" name="Oval 1486"/>
            <p:cNvSpPr>
              <a:spLocks noChangeArrowheads="1"/>
            </p:cNvSpPr>
            <p:nvPr/>
          </p:nvSpPr>
          <p:spPr bwMode="auto">
            <a:xfrm>
              <a:off x="3980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2" name="Oval 1487"/>
            <p:cNvSpPr>
              <a:spLocks noChangeArrowheads="1"/>
            </p:cNvSpPr>
            <p:nvPr/>
          </p:nvSpPr>
          <p:spPr bwMode="auto">
            <a:xfrm>
              <a:off x="3969" y="1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3" name="Oval 1488"/>
            <p:cNvSpPr>
              <a:spLocks noChangeArrowheads="1"/>
            </p:cNvSpPr>
            <p:nvPr/>
          </p:nvSpPr>
          <p:spPr bwMode="auto">
            <a:xfrm>
              <a:off x="3965" y="1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4" name="Oval 1489"/>
            <p:cNvSpPr>
              <a:spLocks noChangeArrowheads="1"/>
            </p:cNvSpPr>
            <p:nvPr/>
          </p:nvSpPr>
          <p:spPr bwMode="auto">
            <a:xfrm>
              <a:off x="3961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5" name="Oval 1490"/>
            <p:cNvSpPr>
              <a:spLocks noChangeArrowheads="1"/>
            </p:cNvSpPr>
            <p:nvPr/>
          </p:nvSpPr>
          <p:spPr bwMode="auto">
            <a:xfrm>
              <a:off x="3959" y="1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6" name="Oval 1491"/>
            <p:cNvSpPr>
              <a:spLocks noChangeArrowheads="1"/>
            </p:cNvSpPr>
            <p:nvPr/>
          </p:nvSpPr>
          <p:spPr bwMode="auto">
            <a:xfrm>
              <a:off x="3957" y="1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7" name="Oval 1492"/>
            <p:cNvSpPr>
              <a:spLocks noChangeArrowheads="1"/>
            </p:cNvSpPr>
            <p:nvPr/>
          </p:nvSpPr>
          <p:spPr bwMode="auto">
            <a:xfrm>
              <a:off x="3954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8" name="Oval 1493"/>
            <p:cNvSpPr>
              <a:spLocks noChangeArrowheads="1"/>
            </p:cNvSpPr>
            <p:nvPr/>
          </p:nvSpPr>
          <p:spPr bwMode="auto">
            <a:xfrm>
              <a:off x="3960" y="1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9" name="Oval 1494"/>
            <p:cNvSpPr>
              <a:spLocks noChangeArrowheads="1"/>
            </p:cNvSpPr>
            <p:nvPr/>
          </p:nvSpPr>
          <p:spPr bwMode="auto">
            <a:xfrm>
              <a:off x="3963" y="17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" name="Oval 1495"/>
            <p:cNvSpPr>
              <a:spLocks noChangeArrowheads="1"/>
            </p:cNvSpPr>
            <p:nvPr/>
          </p:nvSpPr>
          <p:spPr bwMode="auto">
            <a:xfrm>
              <a:off x="3971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" name="Oval 1496"/>
            <p:cNvSpPr>
              <a:spLocks noChangeArrowheads="1"/>
            </p:cNvSpPr>
            <p:nvPr/>
          </p:nvSpPr>
          <p:spPr bwMode="auto">
            <a:xfrm>
              <a:off x="3977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" name="Oval 1497"/>
            <p:cNvSpPr>
              <a:spLocks noChangeArrowheads="1"/>
            </p:cNvSpPr>
            <p:nvPr/>
          </p:nvSpPr>
          <p:spPr bwMode="auto">
            <a:xfrm>
              <a:off x="3988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" name="Oval 1498"/>
            <p:cNvSpPr>
              <a:spLocks noChangeArrowheads="1"/>
            </p:cNvSpPr>
            <p:nvPr/>
          </p:nvSpPr>
          <p:spPr bwMode="auto">
            <a:xfrm>
              <a:off x="4000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" name="Oval 1499"/>
            <p:cNvSpPr>
              <a:spLocks noChangeArrowheads="1"/>
            </p:cNvSpPr>
            <p:nvPr/>
          </p:nvSpPr>
          <p:spPr bwMode="auto">
            <a:xfrm>
              <a:off x="4012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" name="Oval 1500"/>
            <p:cNvSpPr>
              <a:spLocks noChangeArrowheads="1"/>
            </p:cNvSpPr>
            <p:nvPr/>
          </p:nvSpPr>
          <p:spPr bwMode="auto">
            <a:xfrm>
              <a:off x="4028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6" name="Oval 1501"/>
            <p:cNvSpPr>
              <a:spLocks noChangeArrowheads="1"/>
            </p:cNvSpPr>
            <p:nvPr/>
          </p:nvSpPr>
          <p:spPr bwMode="auto">
            <a:xfrm>
              <a:off x="4041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7" name="Oval 1502"/>
            <p:cNvSpPr>
              <a:spLocks noChangeArrowheads="1"/>
            </p:cNvSpPr>
            <p:nvPr/>
          </p:nvSpPr>
          <p:spPr bwMode="auto">
            <a:xfrm>
              <a:off x="4056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8" name="Oval 1503"/>
            <p:cNvSpPr>
              <a:spLocks noChangeArrowheads="1"/>
            </p:cNvSpPr>
            <p:nvPr/>
          </p:nvSpPr>
          <p:spPr bwMode="auto">
            <a:xfrm>
              <a:off x="4069" y="1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9" name="Oval 1504"/>
            <p:cNvSpPr>
              <a:spLocks noChangeArrowheads="1"/>
            </p:cNvSpPr>
            <p:nvPr/>
          </p:nvSpPr>
          <p:spPr bwMode="auto">
            <a:xfrm>
              <a:off x="4075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0" name="Oval 1505"/>
            <p:cNvSpPr>
              <a:spLocks noChangeArrowheads="1"/>
            </p:cNvSpPr>
            <p:nvPr/>
          </p:nvSpPr>
          <p:spPr bwMode="auto">
            <a:xfrm>
              <a:off x="4085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1" name="Oval 1506"/>
            <p:cNvSpPr>
              <a:spLocks noChangeArrowheads="1"/>
            </p:cNvSpPr>
            <p:nvPr/>
          </p:nvSpPr>
          <p:spPr bwMode="auto">
            <a:xfrm>
              <a:off x="4089" y="1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2" name="Oval 1507"/>
            <p:cNvSpPr>
              <a:spLocks noChangeArrowheads="1"/>
            </p:cNvSpPr>
            <p:nvPr/>
          </p:nvSpPr>
          <p:spPr bwMode="auto">
            <a:xfrm>
              <a:off x="4092" y="17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3" name="Oval 1508"/>
            <p:cNvSpPr>
              <a:spLocks noChangeArrowheads="1"/>
            </p:cNvSpPr>
            <p:nvPr/>
          </p:nvSpPr>
          <p:spPr bwMode="auto">
            <a:xfrm>
              <a:off x="4090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4" name="Oval 1509"/>
            <p:cNvSpPr>
              <a:spLocks noChangeArrowheads="1"/>
            </p:cNvSpPr>
            <p:nvPr/>
          </p:nvSpPr>
          <p:spPr bwMode="auto">
            <a:xfrm>
              <a:off x="4092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5" name="Oval 1510"/>
            <p:cNvSpPr>
              <a:spLocks noChangeArrowheads="1"/>
            </p:cNvSpPr>
            <p:nvPr/>
          </p:nvSpPr>
          <p:spPr bwMode="auto">
            <a:xfrm>
              <a:off x="4090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6" name="Oval 1511"/>
            <p:cNvSpPr>
              <a:spLocks noChangeArrowheads="1"/>
            </p:cNvSpPr>
            <p:nvPr/>
          </p:nvSpPr>
          <p:spPr bwMode="auto">
            <a:xfrm>
              <a:off x="4089" y="17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7" name="Oval 1512"/>
            <p:cNvSpPr>
              <a:spLocks noChangeArrowheads="1"/>
            </p:cNvSpPr>
            <p:nvPr/>
          </p:nvSpPr>
          <p:spPr bwMode="auto">
            <a:xfrm>
              <a:off x="4092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8" name="Oval 1513"/>
            <p:cNvSpPr>
              <a:spLocks noChangeArrowheads="1"/>
            </p:cNvSpPr>
            <p:nvPr/>
          </p:nvSpPr>
          <p:spPr bwMode="auto">
            <a:xfrm>
              <a:off x="4092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9" name="Oval 1514"/>
            <p:cNvSpPr>
              <a:spLocks noChangeArrowheads="1"/>
            </p:cNvSpPr>
            <p:nvPr/>
          </p:nvSpPr>
          <p:spPr bwMode="auto">
            <a:xfrm>
              <a:off x="4092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0" name="Oval 1515"/>
            <p:cNvSpPr>
              <a:spLocks noChangeArrowheads="1"/>
            </p:cNvSpPr>
            <p:nvPr/>
          </p:nvSpPr>
          <p:spPr bwMode="auto">
            <a:xfrm>
              <a:off x="4091" y="1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1" name="Oval 1516"/>
            <p:cNvSpPr>
              <a:spLocks noChangeArrowheads="1"/>
            </p:cNvSpPr>
            <p:nvPr/>
          </p:nvSpPr>
          <p:spPr bwMode="auto">
            <a:xfrm>
              <a:off x="4093" y="1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2" name="Oval 1517"/>
            <p:cNvSpPr>
              <a:spLocks noChangeArrowheads="1"/>
            </p:cNvSpPr>
            <p:nvPr/>
          </p:nvSpPr>
          <p:spPr bwMode="auto">
            <a:xfrm>
              <a:off x="4091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3" name="Oval 1518"/>
            <p:cNvSpPr>
              <a:spLocks noChangeArrowheads="1"/>
            </p:cNvSpPr>
            <p:nvPr/>
          </p:nvSpPr>
          <p:spPr bwMode="auto">
            <a:xfrm>
              <a:off x="4089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4" name="Oval 1519"/>
            <p:cNvSpPr>
              <a:spLocks noChangeArrowheads="1"/>
            </p:cNvSpPr>
            <p:nvPr/>
          </p:nvSpPr>
          <p:spPr bwMode="auto">
            <a:xfrm>
              <a:off x="4089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5" name="Oval 1520"/>
            <p:cNvSpPr>
              <a:spLocks noChangeArrowheads="1"/>
            </p:cNvSpPr>
            <p:nvPr/>
          </p:nvSpPr>
          <p:spPr bwMode="auto">
            <a:xfrm>
              <a:off x="4090" y="1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6" name="Oval 1521"/>
            <p:cNvSpPr>
              <a:spLocks noChangeArrowheads="1"/>
            </p:cNvSpPr>
            <p:nvPr/>
          </p:nvSpPr>
          <p:spPr bwMode="auto">
            <a:xfrm>
              <a:off x="4090" y="1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7" name="Oval 1522"/>
            <p:cNvSpPr>
              <a:spLocks noChangeArrowheads="1"/>
            </p:cNvSpPr>
            <p:nvPr/>
          </p:nvSpPr>
          <p:spPr bwMode="auto">
            <a:xfrm>
              <a:off x="4093" y="1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8" name="Oval 1523"/>
            <p:cNvSpPr>
              <a:spLocks noChangeArrowheads="1"/>
            </p:cNvSpPr>
            <p:nvPr/>
          </p:nvSpPr>
          <p:spPr bwMode="auto">
            <a:xfrm>
              <a:off x="4104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9" name="Oval 1524"/>
            <p:cNvSpPr>
              <a:spLocks noChangeArrowheads="1"/>
            </p:cNvSpPr>
            <p:nvPr/>
          </p:nvSpPr>
          <p:spPr bwMode="auto">
            <a:xfrm>
              <a:off x="4117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0" name="Oval 1525"/>
            <p:cNvSpPr>
              <a:spLocks noChangeArrowheads="1"/>
            </p:cNvSpPr>
            <p:nvPr/>
          </p:nvSpPr>
          <p:spPr bwMode="auto">
            <a:xfrm>
              <a:off x="4132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1" name="Oval 1526"/>
            <p:cNvSpPr>
              <a:spLocks noChangeArrowheads="1"/>
            </p:cNvSpPr>
            <p:nvPr/>
          </p:nvSpPr>
          <p:spPr bwMode="auto">
            <a:xfrm>
              <a:off x="4141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2" name="Oval 1527"/>
            <p:cNvSpPr>
              <a:spLocks noChangeArrowheads="1"/>
            </p:cNvSpPr>
            <p:nvPr/>
          </p:nvSpPr>
          <p:spPr bwMode="auto">
            <a:xfrm>
              <a:off x="4153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3" name="Oval 1528"/>
            <p:cNvSpPr>
              <a:spLocks noChangeArrowheads="1"/>
            </p:cNvSpPr>
            <p:nvPr/>
          </p:nvSpPr>
          <p:spPr bwMode="auto">
            <a:xfrm>
              <a:off x="4161" y="1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4" name="Oval 1529"/>
            <p:cNvSpPr>
              <a:spLocks noChangeArrowheads="1"/>
            </p:cNvSpPr>
            <p:nvPr/>
          </p:nvSpPr>
          <p:spPr bwMode="auto">
            <a:xfrm>
              <a:off x="4169" y="1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5" name="Oval 1530"/>
            <p:cNvSpPr>
              <a:spLocks noChangeArrowheads="1"/>
            </p:cNvSpPr>
            <p:nvPr/>
          </p:nvSpPr>
          <p:spPr bwMode="auto">
            <a:xfrm>
              <a:off x="4171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6" name="Oval 1531"/>
            <p:cNvSpPr>
              <a:spLocks noChangeArrowheads="1"/>
            </p:cNvSpPr>
            <p:nvPr/>
          </p:nvSpPr>
          <p:spPr bwMode="auto">
            <a:xfrm>
              <a:off x="4175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7" name="Oval 1532"/>
            <p:cNvSpPr>
              <a:spLocks noChangeArrowheads="1"/>
            </p:cNvSpPr>
            <p:nvPr/>
          </p:nvSpPr>
          <p:spPr bwMode="auto">
            <a:xfrm>
              <a:off x="4181" y="17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8" name="Oval 1533"/>
            <p:cNvSpPr>
              <a:spLocks noChangeArrowheads="1"/>
            </p:cNvSpPr>
            <p:nvPr/>
          </p:nvSpPr>
          <p:spPr bwMode="auto">
            <a:xfrm>
              <a:off x="4183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9" name="Oval 1534"/>
            <p:cNvSpPr>
              <a:spLocks noChangeArrowheads="1"/>
            </p:cNvSpPr>
            <p:nvPr/>
          </p:nvSpPr>
          <p:spPr bwMode="auto">
            <a:xfrm>
              <a:off x="4186" y="1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0" name="Oval 1535"/>
            <p:cNvSpPr>
              <a:spLocks noChangeArrowheads="1"/>
            </p:cNvSpPr>
            <p:nvPr/>
          </p:nvSpPr>
          <p:spPr bwMode="auto">
            <a:xfrm>
              <a:off x="4191" y="17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1" name="Oval 1536"/>
            <p:cNvSpPr>
              <a:spLocks noChangeArrowheads="1"/>
            </p:cNvSpPr>
            <p:nvPr/>
          </p:nvSpPr>
          <p:spPr bwMode="auto">
            <a:xfrm>
              <a:off x="4194" y="1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2" name="Oval 1537"/>
            <p:cNvSpPr>
              <a:spLocks noChangeArrowheads="1"/>
            </p:cNvSpPr>
            <p:nvPr/>
          </p:nvSpPr>
          <p:spPr bwMode="auto">
            <a:xfrm>
              <a:off x="4198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3" name="Oval 1538"/>
            <p:cNvSpPr>
              <a:spLocks noChangeArrowheads="1"/>
            </p:cNvSpPr>
            <p:nvPr/>
          </p:nvSpPr>
          <p:spPr bwMode="auto">
            <a:xfrm>
              <a:off x="4202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4" name="Oval 1539"/>
            <p:cNvSpPr>
              <a:spLocks noChangeArrowheads="1"/>
            </p:cNvSpPr>
            <p:nvPr/>
          </p:nvSpPr>
          <p:spPr bwMode="auto">
            <a:xfrm>
              <a:off x="4209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5" name="Oval 1540"/>
            <p:cNvSpPr>
              <a:spLocks noChangeArrowheads="1"/>
            </p:cNvSpPr>
            <p:nvPr/>
          </p:nvSpPr>
          <p:spPr bwMode="auto">
            <a:xfrm>
              <a:off x="4219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6" name="Oval 1541"/>
            <p:cNvSpPr>
              <a:spLocks noChangeArrowheads="1"/>
            </p:cNvSpPr>
            <p:nvPr/>
          </p:nvSpPr>
          <p:spPr bwMode="auto">
            <a:xfrm>
              <a:off x="4234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7" name="Oval 1542"/>
            <p:cNvSpPr>
              <a:spLocks noChangeArrowheads="1"/>
            </p:cNvSpPr>
            <p:nvPr/>
          </p:nvSpPr>
          <p:spPr bwMode="auto">
            <a:xfrm>
              <a:off x="4248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8" name="Oval 1543"/>
            <p:cNvSpPr>
              <a:spLocks noChangeArrowheads="1"/>
            </p:cNvSpPr>
            <p:nvPr/>
          </p:nvSpPr>
          <p:spPr bwMode="auto">
            <a:xfrm>
              <a:off x="4255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9" name="Oval 1544"/>
            <p:cNvSpPr>
              <a:spLocks noChangeArrowheads="1"/>
            </p:cNvSpPr>
            <p:nvPr/>
          </p:nvSpPr>
          <p:spPr bwMode="auto">
            <a:xfrm>
              <a:off x="4260" y="16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0" name="Oval 1545"/>
            <p:cNvSpPr>
              <a:spLocks noChangeArrowheads="1"/>
            </p:cNvSpPr>
            <p:nvPr/>
          </p:nvSpPr>
          <p:spPr bwMode="auto">
            <a:xfrm>
              <a:off x="4261" y="16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1" name="Oval 1546"/>
            <p:cNvSpPr>
              <a:spLocks noChangeArrowheads="1"/>
            </p:cNvSpPr>
            <p:nvPr/>
          </p:nvSpPr>
          <p:spPr bwMode="auto">
            <a:xfrm>
              <a:off x="4263" y="16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2" name="Oval 1547"/>
            <p:cNvSpPr>
              <a:spLocks noChangeArrowheads="1"/>
            </p:cNvSpPr>
            <p:nvPr/>
          </p:nvSpPr>
          <p:spPr bwMode="auto">
            <a:xfrm>
              <a:off x="4264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3" name="Oval 1548"/>
            <p:cNvSpPr>
              <a:spLocks noChangeArrowheads="1"/>
            </p:cNvSpPr>
            <p:nvPr/>
          </p:nvSpPr>
          <p:spPr bwMode="auto">
            <a:xfrm>
              <a:off x="4262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4" name="Oval 1549"/>
            <p:cNvSpPr>
              <a:spLocks noChangeArrowheads="1"/>
            </p:cNvSpPr>
            <p:nvPr/>
          </p:nvSpPr>
          <p:spPr bwMode="auto">
            <a:xfrm>
              <a:off x="4264" y="1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5" name="Oval 1550"/>
            <p:cNvSpPr>
              <a:spLocks noChangeArrowheads="1"/>
            </p:cNvSpPr>
            <p:nvPr/>
          </p:nvSpPr>
          <p:spPr bwMode="auto">
            <a:xfrm>
              <a:off x="4261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6" name="Oval 1551"/>
            <p:cNvSpPr>
              <a:spLocks noChangeArrowheads="1"/>
            </p:cNvSpPr>
            <p:nvPr/>
          </p:nvSpPr>
          <p:spPr bwMode="auto">
            <a:xfrm>
              <a:off x="4262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7" name="Oval 1552"/>
            <p:cNvSpPr>
              <a:spLocks noChangeArrowheads="1"/>
            </p:cNvSpPr>
            <p:nvPr/>
          </p:nvSpPr>
          <p:spPr bwMode="auto">
            <a:xfrm>
              <a:off x="4261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8" name="Oval 1553"/>
            <p:cNvSpPr>
              <a:spLocks noChangeArrowheads="1"/>
            </p:cNvSpPr>
            <p:nvPr/>
          </p:nvSpPr>
          <p:spPr bwMode="auto">
            <a:xfrm>
              <a:off x="4260" y="17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9" name="Oval 1554"/>
            <p:cNvSpPr>
              <a:spLocks noChangeArrowheads="1"/>
            </p:cNvSpPr>
            <p:nvPr/>
          </p:nvSpPr>
          <p:spPr bwMode="auto">
            <a:xfrm>
              <a:off x="4260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0" name="Oval 1555"/>
            <p:cNvSpPr>
              <a:spLocks noChangeArrowheads="1"/>
            </p:cNvSpPr>
            <p:nvPr/>
          </p:nvSpPr>
          <p:spPr bwMode="auto">
            <a:xfrm>
              <a:off x="4261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1" name="Oval 1556"/>
            <p:cNvSpPr>
              <a:spLocks noChangeArrowheads="1"/>
            </p:cNvSpPr>
            <p:nvPr/>
          </p:nvSpPr>
          <p:spPr bwMode="auto">
            <a:xfrm>
              <a:off x="4261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2" name="Oval 1557"/>
            <p:cNvSpPr>
              <a:spLocks noChangeArrowheads="1"/>
            </p:cNvSpPr>
            <p:nvPr/>
          </p:nvSpPr>
          <p:spPr bwMode="auto">
            <a:xfrm>
              <a:off x="4263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3" name="Oval 1558"/>
            <p:cNvSpPr>
              <a:spLocks noChangeArrowheads="1"/>
            </p:cNvSpPr>
            <p:nvPr/>
          </p:nvSpPr>
          <p:spPr bwMode="auto">
            <a:xfrm>
              <a:off x="4261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4" name="Oval 1559"/>
            <p:cNvSpPr>
              <a:spLocks noChangeArrowheads="1"/>
            </p:cNvSpPr>
            <p:nvPr/>
          </p:nvSpPr>
          <p:spPr bwMode="auto">
            <a:xfrm>
              <a:off x="4261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5" name="Oval 1560"/>
            <p:cNvSpPr>
              <a:spLocks noChangeArrowheads="1"/>
            </p:cNvSpPr>
            <p:nvPr/>
          </p:nvSpPr>
          <p:spPr bwMode="auto">
            <a:xfrm>
              <a:off x="4260" y="18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6" name="Oval 1561"/>
            <p:cNvSpPr>
              <a:spLocks noChangeArrowheads="1"/>
            </p:cNvSpPr>
            <p:nvPr/>
          </p:nvSpPr>
          <p:spPr bwMode="auto">
            <a:xfrm>
              <a:off x="4260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7" name="Oval 1562"/>
            <p:cNvSpPr>
              <a:spLocks noChangeArrowheads="1"/>
            </p:cNvSpPr>
            <p:nvPr/>
          </p:nvSpPr>
          <p:spPr bwMode="auto">
            <a:xfrm>
              <a:off x="4258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8" name="Oval 1563"/>
            <p:cNvSpPr>
              <a:spLocks noChangeArrowheads="1"/>
            </p:cNvSpPr>
            <p:nvPr/>
          </p:nvSpPr>
          <p:spPr bwMode="auto">
            <a:xfrm>
              <a:off x="4261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9" name="Oval 1564"/>
            <p:cNvSpPr>
              <a:spLocks noChangeArrowheads="1"/>
            </p:cNvSpPr>
            <p:nvPr/>
          </p:nvSpPr>
          <p:spPr bwMode="auto">
            <a:xfrm>
              <a:off x="426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0" name="Oval 1565"/>
            <p:cNvSpPr>
              <a:spLocks noChangeArrowheads="1"/>
            </p:cNvSpPr>
            <p:nvPr/>
          </p:nvSpPr>
          <p:spPr bwMode="auto">
            <a:xfrm>
              <a:off x="4263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1" name="Oval 1566"/>
            <p:cNvSpPr>
              <a:spLocks noChangeArrowheads="1"/>
            </p:cNvSpPr>
            <p:nvPr/>
          </p:nvSpPr>
          <p:spPr bwMode="auto">
            <a:xfrm>
              <a:off x="4265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2" name="Oval 1567"/>
            <p:cNvSpPr>
              <a:spLocks noChangeArrowheads="1"/>
            </p:cNvSpPr>
            <p:nvPr/>
          </p:nvSpPr>
          <p:spPr bwMode="auto">
            <a:xfrm>
              <a:off x="4268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3" name="Oval 1568"/>
            <p:cNvSpPr>
              <a:spLocks noChangeArrowheads="1"/>
            </p:cNvSpPr>
            <p:nvPr/>
          </p:nvSpPr>
          <p:spPr bwMode="auto">
            <a:xfrm>
              <a:off x="4274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4" name="Oval 1569"/>
            <p:cNvSpPr>
              <a:spLocks noChangeArrowheads="1"/>
            </p:cNvSpPr>
            <p:nvPr/>
          </p:nvSpPr>
          <p:spPr bwMode="auto">
            <a:xfrm>
              <a:off x="4281" y="17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5" name="Oval 1570"/>
            <p:cNvSpPr>
              <a:spLocks noChangeArrowheads="1"/>
            </p:cNvSpPr>
            <p:nvPr/>
          </p:nvSpPr>
          <p:spPr bwMode="auto">
            <a:xfrm>
              <a:off x="4289" y="1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6" name="Oval 1571"/>
            <p:cNvSpPr>
              <a:spLocks noChangeArrowheads="1"/>
            </p:cNvSpPr>
            <p:nvPr/>
          </p:nvSpPr>
          <p:spPr bwMode="auto">
            <a:xfrm>
              <a:off x="4295" y="1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7" name="Oval 1572"/>
            <p:cNvSpPr>
              <a:spLocks noChangeArrowheads="1"/>
            </p:cNvSpPr>
            <p:nvPr/>
          </p:nvSpPr>
          <p:spPr bwMode="auto">
            <a:xfrm>
              <a:off x="4304" y="1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8" name="Oval 1573"/>
            <p:cNvSpPr>
              <a:spLocks noChangeArrowheads="1"/>
            </p:cNvSpPr>
            <p:nvPr/>
          </p:nvSpPr>
          <p:spPr bwMode="auto">
            <a:xfrm>
              <a:off x="4312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9" name="Oval 1574"/>
            <p:cNvSpPr>
              <a:spLocks noChangeArrowheads="1"/>
            </p:cNvSpPr>
            <p:nvPr/>
          </p:nvSpPr>
          <p:spPr bwMode="auto">
            <a:xfrm>
              <a:off x="4319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0" name="Oval 1575"/>
            <p:cNvSpPr>
              <a:spLocks noChangeArrowheads="1"/>
            </p:cNvSpPr>
            <p:nvPr/>
          </p:nvSpPr>
          <p:spPr bwMode="auto">
            <a:xfrm>
              <a:off x="4330" y="1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1" name="Oval 1576"/>
            <p:cNvSpPr>
              <a:spLocks noChangeArrowheads="1"/>
            </p:cNvSpPr>
            <p:nvPr/>
          </p:nvSpPr>
          <p:spPr bwMode="auto">
            <a:xfrm>
              <a:off x="4776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2" name="Oval 1577"/>
            <p:cNvSpPr>
              <a:spLocks noChangeArrowheads="1"/>
            </p:cNvSpPr>
            <p:nvPr/>
          </p:nvSpPr>
          <p:spPr bwMode="auto">
            <a:xfrm>
              <a:off x="4344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3" name="Oval 1578"/>
            <p:cNvSpPr>
              <a:spLocks noChangeArrowheads="1"/>
            </p:cNvSpPr>
            <p:nvPr/>
          </p:nvSpPr>
          <p:spPr bwMode="auto">
            <a:xfrm>
              <a:off x="4362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4" name="Oval 1579"/>
            <p:cNvSpPr>
              <a:spLocks noChangeArrowheads="1"/>
            </p:cNvSpPr>
            <p:nvPr/>
          </p:nvSpPr>
          <p:spPr bwMode="auto">
            <a:xfrm>
              <a:off x="4376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5" name="Oval 1580"/>
            <p:cNvSpPr>
              <a:spLocks noChangeArrowheads="1"/>
            </p:cNvSpPr>
            <p:nvPr/>
          </p:nvSpPr>
          <p:spPr bwMode="auto">
            <a:xfrm>
              <a:off x="4384" y="1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6" name="Oval 1581"/>
            <p:cNvSpPr>
              <a:spLocks noChangeArrowheads="1"/>
            </p:cNvSpPr>
            <p:nvPr/>
          </p:nvSpPr>
          <p:spPr bwMode="auto">
            <a:xfrm>
              <a:off x="4395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7" name="Oval 1582"/>
            <p:cNvSpPr>
              <a:spLocks noChangeArrowheads="1"/>
            </p:cNvSpPr>
            <p:nvPr/>
          </p:nvSpPr>
          <p:spPr bwMode="auto">
            <a:xfrm>
              <a:off x="4396" y="1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8" name="Oval 1583"/>
            <p:cNvSpPr>
              <a:spLocks noChangeArrowheads="1"/>
            </p:cNvSpPr>
            <p:nvPr/>
          </p:nvSpPr>
          <p:spPr bwMode="auto">
            <a:xfrm>
              <a:off x="4397" y="16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9" name="Oval 1584"/>
            <p:cNvSpPr>
              <a:spLocks noChangeArrowheads="1"/>
            </p:cNvSpPr>
            <p:nvPr/>
          </p:nvSpPr>
          <p:spPr bwMode="auto">
            <a:xfrm>
              <a:off x="4397" y="1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0" name="Oval 1585"/>
            <p:cNvSpPr>
              <a:spLocks noChangeArrowheads="1"/>
            </p:cNvSpPr>
            <p:nvPr/>
          </p:nvSpPr>
          <p:spPr bwMode="auto">
            <a:xfrm>
              <a:off x="4401" y="1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1" name="Oval 1586"/>
            <p:cNvSpPr>
              <a:spLocks noChangeArrowheads="1"/>
            </p:cNvSpPr>
            <p:nvPr/>
          </p:nvSpPr>
          <p:spPr bwMode="auto">
            <a:xfrm>
              <a:off x="4399" y="1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2" name="Oval 1587"/>
            <p:cNvSpPr>
              <a:spLocks noChangeArrowheads="1"/>
            </p:cNvSpPr>
            <p:nvPr/>
          </p:nvSpPr>
          <p:spPr bwMode="auto">
            <a:xfrm>
              <a:off x="4399" y="17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3" name="Oval 1588"/>
            <p:cNvSpPr>
              <a:spLocks noChangeArrowheads="1"/>
            </p:cNvSpPr>
            <p:nvPr/>
          </p:nvSpPr>
          <p:spPr bwMode="auto">
            <a:xfrm>
              <a:off x="4400" y="1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4" name="Oval 1589"/>
            <p:cNvSpPr>
              <a:spLocks noChangeArrowheads="1"/>
            </p:cNvSpPr>
            <p:nvPr/>
          </p:nvSpPr>
          <p:spPr bwMode="auto">
            <a:xfrm>
              <a:off x="4399" y="1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5" name="Oval 1590"/>
            <p:cNvSpPr>
              <a:spLocks noChangeArrowheads="1"/>
            </p:cNvSpPr>
            <p:nvPr/>
          </p:nvSpPr>
          <p:spPr bwMode="auto">
            <a:xfrm>
              <a:off x="4399" y="17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6" name="Oval 1591"/>
            <p:cNvSpPr>
              <a:spLocks noChangeArrowheads="1"/>
            </p:cNvSpPr>
            <p:nvPr/>
          </p:nvSpPr>
          <p:spPr bwMode="auto">
            <a:xfrm>
              <a:off x="4401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7" name="Oval 1592"/>
            <p:cNvSpPr>
              <a:spLocks noChangeArrowheads="1"/>
            </p:cNvSpPr>
            <p:nvPr/>
          </p:nvSpPr>
          <p:spPr bwMode="auto">
            <a:xfrm>
              <a:off x="4404" y="1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8" name="Oval 1593"/>
            <p:cNvSpPr>
              <a:spLocks noChangeArrowheads="1"/>
            </p:cNvSpPr>
            <p:nvPr/>
          </p:nvSpPr>
          <p:spPr bwMode="auto">
            <a:xfrm>
              <a:off x="4412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9" name="Oval 1594"/>
            <p:cNvSpPr>
              <a:spLocks noChangeArrowheads="1"/>
            </p:cNvSpPr>
            <p:nvPr/>
          </p:nvSpPr>
          <p:spPr bwMode="auto">
            <a:xfrm>
              <a:off x="4423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0" name="Oval 1595"/>
            <p:cNvSpPr>
              <a:spLocks noChangeArrowheads="1"/>
            </p:cNvSpPr>
            <p:nvPr/>
          </p:nvSpPr>
          <p:spPr bwMode="auto">
            <a:xfrm>
              <a:off x="4440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1" name="Oval 1596"/>
            <p:cNvSpPr>
              <a:spLocks noChangeArrowheads="1"/>
            </p:cNvSpPr>
            <p:nvPr/>
          </p:nvSpPr>
          <p:spPr bwMode="auto">
            <a:xfrm>
              <a:off x="4449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2" name="Oval 1597"/>
            <p:cNvSpPr>
              <a:spLocks noChangeArrowheads="1"/>
            </p:cNvSpPr>
            <p:nvPr/>
          </p:nvSpPr>
          <p:spPr bwMode="auto">
            <a:xfrm>
              <a:off x="4458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" name="Oval 1598"/>
            <p:cNvSpPr>
              <a:spLocks noChangeArrowheads="1"/>
            </p:cNvSpPr>
            <p:nvPr/>
          </p:nvSpPr>
          <p:spPr bwMode="auto">
            <a:xfrm>
              <a:off x="4467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4" name="Oval 1599"/>
            <p:cNvSpPr>
              <a:spLocks noChangeArrowheads="1"/>
            </p:cNvSpPr>
            <p:nvPr/>
          </p:nvSpPr>
          <p:spPr bwMode="auto">
            <a:xfrm>
              <a:off x="4473" y="1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5" name="Oval 1600"/>
            <p:cNvSpPr>
              <a:spLocks noChangeArrowheads="1"/>
            </p:cNvSpPr>
            <p:nvPr/>
          </p:nvSpPr>
          <p:spPr bwMode="auto">
            <a:xfrm>
              <a:off x="4482" y="17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6" name="Oval 1601"/>
            <p:cNvSpPr>
              <a:spLocks noChangeArrowheads="1"/>
            </p:cNvSpPr>
            <p:nvPr/>
          </p:nvSpPr>
          <p:spPr bwMode="auto">
            <a:xfrm>
              <a:off x="4488" y="1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" name="Oval 1602"/>
            <p:cNvSpPr>
              <a:spLocks noChangeArrowheads="1"/>
            </p:cNvSpPr>
            <p:nvPr/>
          </p:nvSpPr>
          <p:spPr bwMode="auto">
            <a:xfrm>
              <a:off x="4493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" name="Oval 1603"/>
            <p:cNvSpPr>
              <a:spLocks noChangeArrowheads="1"/>
            </p:cNvSpPr>
            <p:nvPr/>
          </p:nvSpPr>
          <p:spPr bwMode="auto">
            <a:xfrm>
              <a:off x="4010" y="1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" name="Oval 1604"/>
            <p:cNvSpPr>
              <a:spLocks noChangeArrowheads="1"/>
            </p:cNvSpPr>
            <p:nvPr/>
          </p:nvSpPr>
          <p:spPr bwMode="auto">
            <a:xfrm>
              <a:off x="4018" y="1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" name="Oval 1605"/>
            <p:cNvSpPr>
              <a:spLocks noChangeArrowheads="1"/>
            </p:cNvSpPr>
            <p:nvPr/>
          </p:nvSpPr>
          <p:spPr bwMode="auto">
            <a:xfrm>
              <a:off x="4027" y="1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" name="Oval 1606"/>
            <p:cNvSpPr>
              <a:spLocks noChangeArrowheads="1"/>
            </p:cNvSpPr>
            <p:nvPr/>
          </p:nvSpPr>
          <p:spPr bwMode="auto">
            <a:xfrm>
              <a:off x="4037" y="15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" name="Oval 1607"/>
            <p:cNvSpPr>
              <a:spLocks noChangeArrowheads="1"/>
            </p:cNvSpPr>
            <p:nvPr/>
          </p:nvSpPr>
          <p:spPr bwMode="auto">
            <a:xfrm>
              <a:off x="4047" y="1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" name="Oval 1608"/>
            <p:cNvSpPr>
              <a:spLocks noChangeArrowheads="1"/>
            </p:cNvSpPr>
            <p:nvPr/>
          </p:nvSpPr>
          <p:spPr bwMode="auto">
            <a:xfrm>
              <a:off x="4059" y="1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" name="Oval 1609"/>
            <p:cNvSpPr>
              <a:spLocks noChangeArrowheads="1"/>
            </p:cNvSpPr>
            <p:nvPr/>
          </p:nvSpPr>
          <p:spPr bwMode="auto">
            <a:xfrm>
              <a:off x="4067" y="1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" name="Oval 1610"/>
            <p:cNvSpPr>
              <a:spLocks noChangeArrowheads="1"/>
            </p:cNvSpPr>
            <p:nvPr/>
          </p:nvSpPr>
          <p:spPr bwMode="auto">
            <a:xfrm>
              <a:off x="4077" y="1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" name="Oval 1611"/>
            <p:cNvSpPr>
              <a:spLocks noChangeArrowheads="1"/>
            </p:cNvSpPr>
            <p:nvPr/>
          </p:nvSpPr>
          <p:spPr bwMode="auto">
            <a:xfrm>
              <a:off x="4030" y="1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" name="Oval 1612"/>
            <p:cNvSpPr>
              <a:spLocks noChangeArrowheads="1"/>
            </p:cNvSpPr>
            <p:nvPr/>
          </p:nvSpPr>
          <p:spPr bwMode="auto">
            <a:xfrm>
              <a:off x="4041" y="1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" name="Oval 1613"/>
            <p:cNvSpPr>
              <a:spLocks noChangeArrowheads="1"/>
            </p:cNvSpPr>
            <p:nvPr/>
          </p:nvSpPr>
          <p:spPr bwMode="auto">
            <a:xfrm>
              <a:off x="4050" y="1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" name="Oval 1614"/>
            <p:cNvSpPr>
              <a:spLocks noChangeArrowheads="1"/>
            </p:cNvSpPr>
            <p:nvPr/>
          </p:nvSpPr>
          <p:spPr bwMode="auto">
            <a:xfrm>
              <a:off x="4060" y="1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" name="Oval 1615"/>
            <p:cNvSpPr>
              <a:spLocks noChangeArrowheads="1"/>
            </p:cNvSpPr>
            <p:nvPr/>
          </p:nvSpPr>
          <p:spPr bwMode="auto">
            <a:xfrm>
              <a:off x="4068" y="1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" name="Oval 1616"/>
            <p:cNvSpPr>
              <a:spLocks noChangeArrowheads="1"/>
            </p:cNvSpPr>
            <p:nvPr/>
          </p:nvSpPr>
          <p:spPr bwMode="auto">
            <a:xfrm>
              <a:off x="4080" y="15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" name="Oval 1617"/>
            <p:cNvSpPr>
              <a:spLocks noChangeArrowheads="1"/>
            </p:cNvSpPr>
            <p:nvPr/>
          </p:nvSpPr>
          <p:spPr bwMode="auto">
            <a:xfrm>
              <a:off x="4658" y="1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3" name="Oval 1618"/>
            <p:cNvSpPr>
              <a:spLocks noChangeArrowheads="1"/>
            </p:cNvSpPr>
            <p:nvPr/>
          </p:nvSpPr>
          <p:spPr bwMode="auto">
            <a:xfrm>
              <a:off x="4665" y="1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4" name="Oval 1619"/>
            <p:cNvSpPr>
              <a:spLocks noChangeArrowheads="1"/>
            </p:cNvSpPr>
            <p:nvPr/>
          </p:nvSpPr>
          <p:spPr bwMode="auto">
            <a:xfrm>
              <a:off x="4674" y="17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" name="Oval 1620"/>
            <p:cNvSpPr>
              <a:spLocks noChangeArrowheads="1"/>
            </p:cNvSpPr>
            <p:nvPr/>
          </p:nvSpPr>
          <p:spPr bwMode="auto">
            <a:xfrm>
              <a:off x="4680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" name="Oval 1621"/>
            <p:cNvSpPr>
              <a:spLocks noChangeArrowheads="1"/>
            </p:cNvSpPr>
            <p:nvPr/>
          </p:nvSpPr>
          <p:spPr bwMode="auto">
            <a:xfrm>
              <a:off x="4688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" name="Oval 1622"/>
            <p:cNvSpPr>
              <a:spLocks noChangeArrowheads="1"/>
            </p:cNvSpPr>
            <p:nvPr/>
          </p:nvSpPr>
          <p:spPr bwMode="auto">
            <a:xfrm>
              <a:off x="4691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" name="Oval 1623"/>
            <p:cNvSpPr>
              <a:spLocks noChangeArrowheads="1"/>
            </p:cNvSpPr>
            <p:nvPr/>
          </p:nvSpPr>
          <p:spPr bwMode="auto">
            <a:xfrm>
              <a:off x="4698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" name="Oval 1624"/>
            <p:cNvSpPr>
              <a:spLocks noChangeArrowheads="1"/>
            </p:cNvSpPr>
            <p:nvPr/>
          </p:nvSpPr>
          <p:spPr bwMode="auto">
            <a:xfrm>
              <a:off x="4699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" name="Oval 1625"/>
            <p:cNvSpPr>
              <a:spLocks noChangeArrowheads="1"/>
            </p:cNvSpPr>
            <p:nvPr/>
          </p:nvSpPr>
          <p:spPr bwMode="auto">
            <a:xfrm>
              <a:off x="4699" y="1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1" name="Oval 1626"/>
            <p:cNvSpPr>
              <a:spLocks noChangeArrowheads="1"/>
            </p:cNvSpPr>
            <p:nvPr/>
          </p:nvSpPr>
          <p:spPr bwMode="auto">
            <a:xfrm>
              <a:off x="4700" y="1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2" name="Oval 1627"/>
            <p:cNvSpPr>
              <a:spLocks noChangeArrowheads="1"/>
            </p:cNvSpPr>
            <p:nvPr/>
          </p:nvSpPr>
          <p:spPr bwMode="auto">
            <a:xfrm>
              <a:off x="4700" y="1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3" name="Oval 1628"/>
            <p:cNvSpPr>
              <a:spLocks noChangeArrowheads="1"/>
            </p:cNvSpPr>
            <p:nvPr/>
          </p:nvSpPr>
          <p:spPr bwMode="auto">
            <a:xfrm>
              <a:off x="4701" y="1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4" name="Oval 1629"/>
            <p:cNvSpPr>
              <a:spLocks noChangeArrowheads="1"/>
            </p:cNvSpPr>
            <p:nvPr/>
          </p:nvSpPr>
          <p:spPr bwMode="auto">
            <a:xfrm>
              <a:off x="4699" y="1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5" name="Oval 1630"/>
            <p:cNvSpPr>
              <a:spLocks noChangeArrowheads="1"/>
            </p:cNvSpPr>
            <p:nvPr/>
          </p:nvSpPr>
          <p:spPr bwMode="auto">
            <a:xfrm>
              <a:off x="4698" y="1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6" name="Oval 1631"/>
            <p:cNvSpPr>
              <a:spLocks noChangeArrowheads="1"/>
            </p:cNvSpPr>
            <p:nvPr/>
          </p:nvSpPr>
          <p:spPr bwMode="auto">
            <a:xfrm>
              <a:off x="4698" y="16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7" name="Oval 1632"/>
            <p:cNvSpPr>
              <a:spLocks noChangeArrowheads="1"/>
            </p:cNvSpPr>
            <p:nvPr/>
          </p:nvSpPr>
          <p:spPr bwMode="auto">
            <a:xfrm>
              <a:off x="4700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8" name="Oval 1633"/>
            <p:cNvSpPr>
              <a:spLocks noChangeArrowheads="1"/>
            </p:cNvSpPr>
            <p:nvPr/>
          </p:nvSpPr>
          <p:spPr bwMode="auto">
            <a:xfrm>
              <a:off x="4700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9" name="Oval 1634"/>
            <p:cNvSpPr>
              <a:spLocks noChangeArrowheads="1"/>
            </p:cNvSpPr>
            <p:nvPr/>
          </p:nvSpPr>
          <p:spPr bwMode="auto">
            <a:xfrm>
              <a:off x="4698" y="1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0" name="Oval 1635"/>
            <p:cNvSpPr>
              <a:spLocks noChangeArrowheads="1"/>
            </p:cNvSpPr>
            <p:nvPr/>
          </p:nvSpPr>
          <p:spPr bwMode="auto">
            <a:xfrm>
              <a:off x="4700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1" name="Oval 1636"/>
            <p:cNvSpPr>
              <a:spLocks noChangeArrowheads="1"/>
            </p:cNvSpPr>
            <p:nvPr/>
          </p:nvSpPr>
          <p:spPr bwMode="auto">
            <a:xfrm>
              <a:off x="4700" y="17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2" name="Oval 1637"/>
            <p:cNvSpPr>
              <a:spLocks noChangeArrowheads="1"/>
            </p:cNvSpPr>
            <p:nvPr/>
          </p:nvSpPr>
          <p:spPr bwMode="auto">
            <a:xfrm>
              <a:off x="4701" y="1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3" name="Oval 1638"/>
            <p:cNvSpPr>
              <a:spLocks noChangeArrowheads="1"/>
            </p:cNvSpPr>
            <p:nvPr/>
          </p:nvSpPr>
          <p:spPr bwMode="auto">
            <a:xfrm>
              <a:off x="4700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4" name="Oval 1639"/>
            <p:cNvSpPr>
              <a:spLocks noChangeArrowheads="1"/>
            </p:cNvSpPr>
            <p:nvPr/>
          </p:nvSpPr>
          <p:spPr bwMode="auto">
            <a:xfrm>
              <a:off x="4701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5" name="Oval 1640"/>
            <p:cNvSpPr>
              <a:spLocks noChangeArrowheads="1"/>
            </p:cNvSpPr>
            <p:nvPr/>
          </p:nvSpPr>
          <p:spPr bwMode="auto">
            <a:xfrm>
              <a:off x="4701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6" name="Oval 1641"/>
            <p:cNvSpPr>
              <a:spLocks noChangeArrowheads="1"/>
            </p:cNvSpPr>
            <p:nvPr/>
          </p:nvSpPr>
          <p:spPr bwMode="auto">
            <a:xfrm>
              <a:off x="4700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7" name="Oval 1642"/>
            <p:cNvSpPr>
              <a:spLocks noChangeArrowheads="1"/>
            </p:cNvSpPr>
            <p:nvPr/>
          </p:nvSpPr>
          <p:spPr bwMode="auto">
            <a:xfrm>
              <a:off x="4704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8" name="Oval 1643"/>
            <p:cNvSpPr>
              <a:spLocks noChangeArrowheads="1"/>
            </p:cNvSpPr>
            <p:nvPr/>
          </p:nvSpPr>
          <p:spPr bwMode="auto">
            <a:xfrm>
              <a:off x="4709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9" name="Oval 1644"/>
            <p:cNvSpPr>
              <a:spLocks noChangeArrowheads="1"/>
            </p:cNvSpPr>
            <p:nvPr/>
          </p:nvSpPr>
          <p:spPr bwMode="auto">
            <a:xfrm>
              <a:off x="4720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0" name="Oval 1645"/>
            <p:cNvSpPr>
              <a:spLocks noChangeArrowheads="1"/>
            </p:cNvSpPr>
            <p:nvPr/>
          </p:nvSpPr>
          <p:spPr bwMode="auto">
            <a:xfrm>
              <a:off x="4732" y="1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1" name="Oval 1646"/>
            <p:cNvSpPr>
              <a:spLocks noChangeArrowheads="1"/>
            </p:cNvSpPr>
            <p:nvPr/>
          </p:nvSpPr>
          <p:spPr bwMode="auto">
            <a:xfrm>
              <a:off x="4751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2" name="Oval 1647"/>
            <p:cNvSpPr>
              <a:spLocks noChangeArrowheads="1"/>
            </p:cNvSpPr>
            <p:nvPr/>
          </p:nvSpPr>
          <p:spPr bwMode="auto">
            <a:xfrm>
              <a:off x="4766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3" name="Oval 1648"/>
            <p:cNvSpPr>
              <a:spLocks noChangeArrowheads="1"/>
            </p:cNvSpPr>
            <p:nvPr/>
          </p:nvSpPr>
          <p:spPr bwMode="auto">
            <a:xfrm>
              <a:off x="4783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4" name="Oval 1649"/>
            <p:cNvSpPr>
              <a:spLocks noChangeArrowheads="1"/>
            </p:cNvSpPr>
            <p:nvPr/>
          </p:nvSpPr>
          <p:spPr bwMode="auto">
            <a:xfrm>
              <a:off x="4790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5" name="Oval 1650"/>
            <p:cNvSpPr>
              <a:spLocks noChangeArrowheads="1"/>
            </p:cNvSpPr>
            <p:nvPr/>
          </p:nvSpPr>
          <p:spPr bwMode="auto">
            <a:xfrm>
              <a:off x="4796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6" name="Oval 1651"/>
            <p:cNvSpPr>
              <a:spLocks noChangeArrowheads="1"/>
            </p:cNvSpPr>
            <p:nvPr/>
          </p:nvSpPr>
          <p:spPr bwMode="auto">
            <a:xfrm>
              <a:off x="4803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7" name="Oval 1652"/>
            <p:cNvSpPr>
              <a:spLocks noChangeArrowheads="1"/>
            </p:cNvSpPr>
            <p:nvPr/>
          </p:nvSpPr>
          <p:spPr bwMode="auto">
            <a:xfrm>
              <a:off x="4811" y="17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8" name="Oval 1653"/>
            <p:cNvSpPr>
              <a:spLocks noChangeArrowheads="1"/>
            </p:cNvSpPr>
            <p:nvPr/>
          </p:nvSpPr>
          <p:spPr bwMode="auto">
            <a:xfrm>
              <a:off x="4815" y="1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9" name="Oval 1654"/>
            <p:cNvSpPr>
              <a:spLocks noChangeArrowheads="1"/>
            </p:cNvSpPr>
            <p:nvPr/>
          </p:nvSpPr>
          <p:spPr bwMode="auto">
            <a:xfrm>
              <a:off x="4822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0" name="Oval 1655"/>
            <p:cNvSpPr>
              <a:spLocks noChangeArrowheads="1"/>
            </p:cNvSpPr>
            <p:nvPr/>
          </p:nvSpPr>
          <p:spPr bwMode="auto">
            <a:xfrm>
              <a:off x="4826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1" name="Oval 1656"/>
            <p:cNvSpPr>
              <a:spLocks noChangeArrowheads="1"/>
            </p:cNvSpPr>
            <p:nvPr/>
          </p:nvSpPr>
          <p:spPr bwMode="auto">
            <a:xfrm>
              <a:off x="4832" y="1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2" name="Oval 1657"/>
            <p:cNvSpPr>
              <a:spLocks noChangeArrowheads="1"/>
            </p:cNvSpPr>
            <p:nvPr/>
          </p:nvSpPr>
          <p:spPr bwMode="auto">
            <a:xfrm>
              <a:off x="4833" y="1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3" name="Oval 1658"/>
            <p:cNvSpPr>
              <a:spLocks noChangeArrowheads="1"/>
            </p:cNvSpPr>
            <p:nvPr/>
          </p:nvSpPr>
          <p:spPr bwMode="auto">
            <a:xfrm>
              <a:off x="4837" y="16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4" name="Oval 1659"/>
            <p:cNvSpPr>
              <a:spLocks noChangeArrowheads="1"/>
            </p:cNvSpPr>
            <p:nvPr/>
          </p:nvSpPr>
          <p:spPr bwMode="auto">
            <a:xfrm>
              <a:off x="4841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5" name="Oval 1660"/>
            <p:cNvSpPr>
              <a:spLocks noChangeArrowheads="1"/>
            </p:cNvSpPr>
            <p:nvPr/>
          </p:nvSpPr>
          <p:spPr bwMode="auto">
            <a:xfrm>
              <a:off x="4842" y="16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6" name="Oval 1661"/>
            <p:cNvSpPr>
              <a:spLocks noChangeArrowheads="1"/>
            </p:cNvSpPr>
            <p:nvPr/>
          </p:nvSpPr>
          <p:spPr bwMode="auto">
            <a:xfrm>
              <a:off x="4838" y="16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7" name="Oval 1662"/>
            <p:cNvSpPr>
              <a:spLocks noChangeArrowheads="1"/>
            </p:cNvSpPr>
            <p:nvPr/>
          </p:nvSpPr>
          <p:spPr bwMode="auto">
            <a:xfrm>
              <a:off x="4834" y="1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8" name="Oval 1663"/>
            <p:cNvSpPr>
              <a:spLocks noChangeArrowheads="1"/>
            </p:cNvSpPr>
            <p:nvPr/>
          </p:nvSpPr>
          <p:spPr bwMode="auto">
            <a:xfrm>
              <a:off x="4823" y="1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9" name="Oval 1664"/>
            <p:cNvSpPr>
              <a:spLocks noChangeArrowheads="1"/>
            </p:cNvSpPr>
            <p:nvPr/>
          </p:nvSpPr>
          <p:spPr bwMode="auto">
            <a:xfrm>
              <a:off x="4809" y="1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0" name="Oval 1665"/>
            <p:cNvSpPr>
              <a:spLocks noChangeArrowheads="1"/>
            </p:cNvSpPr>
            <p:nvPr/>
          </p:nvSpPr>
          <p:spPr bwMode="auto">
            <a:xfrm>
              <a:off x="4801" y="1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1" name="Oval 1666"/>
            <p:cNvSpPr>
              <a:spLocks noChangeArrowheads="1"/>
            </p:cNvSpPr>
            <p:nvPr/>
          </p:nvSpPr>
          <p:spPr bwMode="auto">
            <a:xfrm>
              <a:off x="4800" y="1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2" name="Oval 1667"/>
            <p:cNvSpPr>
              <a:spLocks noChangeArrowheads="1"/>
            </p:cNvSpPr>
            <p:nvPr/>
          </p:nvSpPr>
          <p:spPr bwMode="auto">
            <a:xfrm>
              <a:off x="4809" y="16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3" name="Oval 1668"/>
            <p:cNvSpPr>
              <a:spLocks noChangeArrowheads="1"/>
            </p:cNvSpPr>
            <p:nvPr/>
          </p:nvSpPr>
          <p:spPr bwMode="auto">
            <a:xfrm>
              <a:off x="4822" y="16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4" name="Oval 1669"/>
            <p:cNvSpPr>
              <a:spLocks noChangeArrowheads="1"/>
            </p:cNvSpPr>
            <p:nvPr/>
          </p:nvSpPr>
          <p:spPr bwMode="auto">
            <a:xfrm>
              <a:off x="4842" y="16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5" name="Oval 1670"/>
            <p:cNvSpPr>
              <a:spLocks noChangeArrowheads="1"/>
            </p:cNvSpPr>
            <p:nvPr/>
          </p:nvSpPr>
          <p:spPr bwMode="auto">
            <a:xfrm>
              <a:off x="4854" y="16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6" name="Oval 1671"/>
            <p:cNvSpPr>
              <a:spLocks noChangeArrowheads="1"/>
            </p:cNvSpPr>
            <p:nvPr/>
          </p:nvSpPr>
          <p:spPr bwMode="auto">
            <a:xfrm>
              <a:off x="4868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7" name="Oval 1672"/>
            <p:cNvSpPr>
              <a:spLocks noChangeArrowheads="1"/>
            </p:cNvSpPr>
            <p:nvPr/>
          </p:nvSpPr>
          <p:spPr bwMode="auto">
            <a:xfrm>
              <a:off x="4879" y="16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8" name="Oval 1673"/>
            <p:cNvSpPr>
              <a:spLocks noChangeArrowheads="1"/>
            </p:cNvSpPr>
            <p:nvPr/>
          </p:nvSpPr>
          <p:spPr bwMode="auto">
            <a:xfrm>
              <a:off x="4890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9" name="Oval 1674"/>
            <p:cNvSpPr>
              <a:spLocks noChangeArrowheads="1"/>
            </p:cNvSpPr>
            <p:nvPr/>
          </p:nvSpPr>
          <p:spPr bwMode="auto">
            <a:xfrm>
              <a:off x="4901" y="16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0" name="Oval 1675"/>
            <p:cNvSpPr>
              <a:spLocks noChangeArrowheads="1"/>
            </p:cNvSpPr>
            <p:nvPr/>
          </p:nvSpPr>
          <p:spPr bwMode="auto">
            <a:xfrm>
              <a:off x="4914" y="16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1" name="Oval 1676"/>
            <p:cNvSpPr>
              <a:spLocks noChangeArrowheads="1"/>
            </p:cNvSpPr>
            <p:nvPr/>
          </p:nvSpPr>
          <p:spPr bwMode="auto">
            <a:xfrm>
              <a:off x="4921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2" name="Oval 1677"/>
            <p:cNvSpPr>
              <a:spLocks noChangeArrowheads="1"/>
            </p:cNvSpPr>
            <p:nvPr/>
          </p:nvSpPr>
          <p:spPr bwMode="auto">
            <a:xfrm>
              <a:off x="4925" y="16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3" name="Oval 1678"/>
            <p:cNvSpPr>
              <a:spLocks noChangeArrowheads="1"/>
            </p:cNvSpPr>
            <p:nvPr/>
          </p:nvSpPr>
          <p:spPr bwMode="auto">
            <a:xfrm>
              <a:off x="4927" y="1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4" name="Oval 1679"/>
            <p:cNvSpPr>
              <a:spLocks noChangeArrowheads="1"/>
            </p:cNvSpPr>
            <p:nvPr/>
          </p:nvSpPr>
          <p:spPr bwMode="auto">
            <a:xfrm>
              <a:off x="4929" y="1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5" name="Oval 1680"/>
            <p:cNvSpPr>
              <a:spLocks noChangeArrowheads="1"/>
            </p:cNvSpPr>
            <p:nvPr/>
          </p:nvSpPr>
          <p:spPr bwMode="auto">
            <a:xfrm>
              <a:off x="4929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6" name="Oval 1681"/>
            <p:cNvSpPr>
              <a:spLocks noChangeArrowheads="1"/>
            </p:cNvSpPr>
            <p:nvPr/>
          </p:nvSpPr>
          <p:spPr bwMode="auto">
            <a:xfrm>
              <a:off x="4931" y="17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7" name="Oval 1682"/>
            <p:cNvSpPr>
              <a:spLocks noChangeArrowheads="1"/>
            </p:cNvSpPr>
            <p:nvPr/>
          </p:nvSpPr>
          <p:spPr bwMode="auto">
            <a:xfrm>
              <a:off x="4932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8" name="Oval 1683"/>
            <p:cNvSpPr>
              <a:spLocks noChangeArrowheads="1"/>
            </p:cNvSpPr>
            <p:nvPr/>
          </p:nvSpPr>
          <p:spPr bwMode="auto">
            <a:xfrm>
              <a:off x="4932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9" name="Oval 1684"/>
            <p:cNvSpPr>
              <a:spLocks noChangeArrowheads="1"/>
            </p:cNvSpPr>
            <p:nvPr/>
          </p:nvSpPr>
          <p:spPr bwMode="auto">
            <a:xfrm>
              <a:off x="4932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0" name="Oval 1685"/>
            <p:cNvSpPr>
              <a:spLocks noChangeArrowheads="1"/>
            </p:cNvSpPr>
            <p:nvPr/>
          </p:nvSpPr>
          <p:spPr bwMode="auto">
            <a:xfrm>
              <a:off x="4931" y="17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1" name="Oval 1686"/>
            <p:cNvSpPr>
              <a:spLocks noChangeArrowheads="1"/>
            </p:cNvSpPr>
            <p:nvPr/>
          </p:nvSpPr>
          <p:spPr bwMode="auto">
            <a:xfrm>
              <a:off x="4935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2" name="Oval 1687"/>
            <p:cNvSpPr>
              <a:spLocks noChangeArrowheads="1"/>
            </p:cNvSpPr>
            <p:nvPr/>
          </p:nvSpPr>
          <p:spPr bwMode="auto">
            <a:xfrm>
              <a:off x="4938" y="1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3" name="Oval 1688"/>
            <p:cNvSpPr>
              <a:spLocks noChangeArrowheads="1"/>
            </p:cNvSpPr>
            <p:nvPr/>
          </p:nvSpPr>
          <p:spPr bwMode="auto">
            <a:xfrm>
              <a:off x="4948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4" name="Oval 1689"/>
            <p:cNvSpPr>
              <a:spLocks noChangeArrowheads="1"/>
            </p:cNvSpPr>
            <p:nvPr/>
          </p:nvSpPr>
          <p:spPr bwMode="auto">
            <a:xfrm>
              <a:off x="4963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5" name="Oval 1690"/>
            <p:cNvSpPr>
              <a:spLocks noChangeArrowheads="1"/>
            </p:cNvSpPr>
            <p:nvPr/>
          </p:nvSpPr>
          <p:spPr bwMode="auto">
            <a:xfrm>
              <a:off x="4978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6" name="Oval 1691"/>
            <p:cNvSpPr>
              <a:spLocks noChangeArrowheads="1"/>
            </p:cNvSpPr>
            <p:nvPr/>
          </p:nvSpPr>
          <p:spPr bwMode="auto">
            <a:xfrm>
              <a:off x="4992" y="1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7" name="Oval 1692"/>
            <p:cNvSpPr>
              <a:spLocks noChangeArrowheads="1"/>
            </p:cNvSpPr>
            <p:nvPr/>
          </p:nvSpPr>
          <p:spPr bwMode="auto">
            <a:xfrm>
              <a:off x="5003" y="1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8" name="Oval 1693"/>
            <p:cNvSpPr>
              <a:spLocks noChangeArrowheads="1"/>
            </p:cNvSpPr>
            <p:nvPr/>
          </p:nvSpPr>
          <p:spPr bwMode="auto">
            <a:xfrm>
              <a:off x="5010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9" name="Oval 1694"/>
            <p:cNvSpPr>
              <a:spLocks noChangeArrowheads="1"/>
            </p:cNvSpPr>
            <p:nvPr/>
          </p:nvSpPr>
          <p:spPr bwMode="auto">
            <a:xfrm>
              <a:off x="5014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0" name="Oval 1695"/>
            <p:cNvSpPr>
              <a:spLocks noChangeArrowheads="1"/>
            </p:cNvSpPr>
            <p:nvPr/>
          </p:nvSpPr>
          <p:spPr bwMode="auto">
            <a:xfrm>
              <a:off x="5018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1" name="Oval 1696"/>
            <p:cNvSpPr>
              <a:spLocks noChangeArrowheads="1"/>
            </p:cNvSpPr>
            <p:nvPr/>
          </p:nvSpPr>
          <p:spPr bwMode="auto">
            <a:xfrm>
              <a:off x="5022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2" name="Oval 1697"/>
            <p:cNvSpPr>
              <a:spLocks noChangeArrowheads="1"/>
            </p:cNvSpPr>
            <p:nvPr/>
          </p:nvSpPr>
          <p:spPr bwMode="auto">
            <a:xfrm>
              <a:off x="5025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3" name="Oval 1698"/>
            <p:cNvSpPr>
              <a:spLocks noChangeArrowheads="1"/>
            </p:cNvSpPr>
            <p:nvPr/>
          </p:nvSpPr>
          <p:spPr bwMode="auto">
            <a:xfrm>
              <a:off x="5028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4" name="Oval 1699"/>
            <p:cNvSpPr>
              <a:spLocks noChangeArrowheads="1"/>
            </p:cNvSpPr>
            <p:nvPr/>
          </p:nvSpPr>
          <p:spPr bwMode="auto">
            <a:xfrm>
              <a:off x="5034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" name="Oval 1700"/>
            <p:cNvSpPr>
              <a:spLocks noChangeArrowheads="1"/>
            </p:cNvSpPr>
            <p:nvPr/>
          </p:nvSpPr>
          <p:spPr bwMode="auto">
            <a:xfrm>
              <a:off x="5037" y="1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6" name="Oval 1701"/>
            <p:cNvSpPr>
              <a:spLocks noChangeArrowheads="1"/>
            </p:cNvSpPr>
            <p:nvPr/>
          </p:nvSpPr>
          <p:spPr bwMode="auto">
            <a:xfrm>
              <a:off x="5041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" name="Oval 1702"/>
            <p:cNvSpPr>
              <a:spLocks noChangeArrowheads="1"/>
            </p:cNvSpPr>
            <p:nvPr/>
          </p:nvSpPr>
          <p:spPr bwMode="auto">
            <a:xfrm>
              <a:off x="5045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8" name="Oval 1703"/>
            <p:cNvSpPr>
              <a:spLocks noChangeArrowheads="1"/>
            </p:cNvSpPr>
            <p:nvPr/>
          </p:nvSpPr>
          <p:spPr bwMode="auto">
            <a:xfrm>
              <a:off x="5046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9" name="Oval 1704"/>
            <p:cNvSpPr>
              <a:spLocks noChangeArrowheads="1"/>
            </p:cNvSpPr>
            <p:nvPr/>
          </p:nvSpPr>
          <p:spPr bwMode="auto">
            <a:xfrm>
              <a:off x="5043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" name="Oval 1705"/>
            <p:cNvSpPr>
              <a:spLocks noChangeArrowheads="1"/>
            </p:cNvSpPr>
            <p:nvPr/>
          </p:nvSpPr>
          <p:spPr bwMode="auto">
            <a:xfrm>
              <a:off x="5045" y="16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1" name="Oval 1706"/>
            <p:cNvSpPr>
              <a:spLocks noChangeArrowheads="1"/>
            </p:cNvSpPr>
            <p:nvPr/>
          </p:nvSpPr>
          <p:spPr bwMode="auto">
            <a:xfrm>
              <a:off x="5043" y="16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2" name="Oval 1707"/>
            <p:cNvSpPr>
              <a:spLocks noChangeArrowheads="1"/>
            </p:cNvSpPr>
            <p:nvPr/>
          </p:nvSpPr>
          <p:spPr bwMode="auto">
            <a:xfrm>
              <a:off x="5045" y="16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3" name="Oval 1708"/>
            <p:cNvSpPr>
              <a:spLocks noChangeArrowheads="1"/>
            </p:cNvSpPr>
            <p:nvPr/>
          </p:nvSpPr>
          <p:spPr bwMode="auto">
            <a:xfrm>
              <a:off x="5043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4" name="Oval 1709"/>
            <p:cNvSpPr>
              <a:spLocks noChangeArrowheads="1"/>
            </p:cNvSpPr>
            <p:nvPr/>
          </p:nvSpPr>
          <p:spPr bwMode="auto">
            <a:xfrm>
              <a:off x="5044" y="1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5" name="Oval 1710"/>
            <p:cNvSpPr>
              <a:spLocks noChangeArrowheads="1"/>
            </p:cNvSpPr>
            <p:nvPr/>
          </p:nvSpPr>
          <p:spPr bwMode="auto">
            <a:xfrm>
              <a:off x="5043" y="17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" name="Oval 1711"/>
            <p:cNvSpPr>
              <a:spLocks noChangeArrowheads="1"/>
            </p:cNvSpPr>
            <p:nvPr/>
          </p:nvSpPr>
          <p:spPr bwMode="auto">
            <a:xfrm>
              <a:off x="5043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7" name="Oval 1712"/>
            <p:cNvSpPr>
              <a:spLocks noChangeArrowheads="1"/>
            </p:cNvSpPr>
            <p:nvPr/>
          </p:nvSpPr>
          <p:spPr bwMode="auto">
            <a:xfrm>
              <a:off x="5045" y="17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8" name="Oval 1713"/>
            <p:cNvSpPr>
              <a:spLocks noChangeArrowheads="1"/>
            </p:cNvSpPr>
            <p:nvPr/>
          </p:nvSpPr>
          <p:spPr bwMode="auto">
            <a:xfrm>
              <a:off x="5045" y="17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9" name="Oval 1714"/>
            <p:cNvSpPr>
              <a:spLocks noChangeArrowheads="1"/>
            </p:cNvSpPr>
            <p:nvPr/>
          </p:nvSpPr>
          <p:spPr bwMode="auto">
            <a:xfrm>
              <a:off x="5045" y="17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0" name="Oval 1715"/>
            <p:cNvSpPr>
              <a:spLocks noChangeArrowheads="1"/>
            </p:cNvSpPr>
            <p:nvPr/>
          </p:nvSpPr>
          <p:spPr bwMode="auto">
            <a:xfrm>
              <a:off x="5050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1" name="Oval 1716"/>
            <p:cNvSpPr>
              <a:spLocks noChangeArrowheads="1"/>
            </p:cNvSpPr>
            <p:nvPr/>
          </p:nvSpPr>
          <p:spPr bwMode="auto">
            <a:xfrm>
              <a:off x="5055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2" name="Oval 1717"/>
            <p:cNvSpPr>
              <a:spLocks noChangeArrowheads="1"/>
            </p:cNvSpPr>
            <p:nvPr/>
          </p:nvSpPr>
          <p:spPr bwMode="auto">
            <a:xfrm>
              <a:off x="5063" y="1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3" name="Oval 1718"/>
            <p:cNvSpPr>
              <a:spLocks noChangeArrowheads="1"/>
            </p:cNvSpPr>
            <p:nvPr/>
          </p:nvSpPr>
          <p:spPr bwMode="auto">
            <a:xfrm>
              <a:off x="5079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4" name="Oval 1719"/>
            <p:cNvSpPr>
              <a:spLocks noChangeArrowheads="1"/>
            </p:cNvSpPr>
            <p:nvPr/>
          </p:nvSpPr>
          <p:spPr bwMode="auto">
            <a:xfrm>
              <a:off x="5093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" name="Oval 1720"/>
            <p:cNvSpPr>
              <a:spLocks noChangeArrowheads="1"/>
            </p:cNvSpPr>
            <p:nvPr/>
          </p:nvSpPr>
          <p:spPr bwMode="auto">
            <a:xfrm>
              <a:off x="5105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6" name="Oval 1721"/>
            <p:cNvSpPr>
              <a:spLocks noChangeArrowheads="1"/>
            </p:cNvSpPr>
            <p:nvPr/>
          </p:nvSpPr>
          <p:spPr bwMode="auto">
            <a:xfrm>
              <a:off x="5116" y="1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7" name="Oval 1722"/>
            <p:cNvSpPr>
              <a:spLocks noChangeArrowheads="1"/>
            </p:cNvSpPr>
            <p:nvPr/>
          </p:nvSpPr>
          <p:spPr bwMode="auto">
            <a:xfrm>
              <a:off x="5126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8" name="Oval 1723"/>
            <p:cNvSpPr>
              <a:spLocks noChangeArrowheads="1"/>
            </p:cNvSpPr>
            <p:nvPr/>
          </p:nvSpPr>
          <p:spPr bwMode="auto">
            <a:xfrm>
              <a:off x="5133" y="1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9" name="Oval 1724"/>
            <p:cNvSpPr>
              <a:spLocks noChangeArrowheads="1"/>
            </p:cNvSpPr>
            <p:nvPr/>
          </p:nvSpPr>
          <p:spPr bwMode="auto">
            <a:xfrm>
              <a:off x="5139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0" name="Oval 1725"/>
            <p:cNvSpPr>
              <a:spLocks noChangeArrowheads="1"/>
            </p:cNvSpPr>
            <p:nvPr/>
          </p:nvSpPr>
          <p:spPr bwMode="auto">
            <a:xfrm>
              <a:off x="5145" y="1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1" name="Oval 1726"/>
            <p:cNvSpPr>
              <a:spLocks noChangeArrowheads="1"/>
            </p:cNvSpPr>
            <p:nvPr/>
          </p:nvSpPr>
          <p:spPr bwMode="auto">
            <a:xfrm>
              <a:off x="515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2" name="Oval 1727"/>
            <p:cNvSpPr>
              <a:spLocks noChangeArrowheads="1"/>
            </p:cNvSpPr>
            <p:nvPr/>
          </p:nvSpPr>
          <p:spPr bwMode="auto">
            <a:xfrm>
              <a:off x="5157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3" name="Oval 1728"/>
            <p:cNvSpPr>
              <a:spLocks noChangeArrowheads="1"/>
            </p:cNvSpPr>
            <p:nvPr/>
          </p:nvSpPr>
          <p:spPr bwMode="auto">
            <a:xfrm>
              <a:off x="5164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4" name="Oval 1729"/>
            <p:cNvSpPr>
              <a:spLocks noChangeArrowheads="1"/>
            </p:cNvSpPr>
            <p:nvPr/>
          </p:nvSpPr>
          <p:spPr bwMode="auto">
            <a:xfrm>
              <a:off x="5168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5" name="Oval 1730"/>
            <p:cNvSpPr>
              <a:spLocks noChangeArrowheads="1"/>
            </p:cNvSpPr>
            <p:nvPr/>
          </p:nvSpPr>
          <p:spPr bwMode="auto">
            <a:xfrm>
              <a:off x="5170" y="1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6" name="Oval 1731"/>
            <p:cNvSpPr>
              <a:spLocks noChangeArrowheads="1"/>
            </p:cNvSpPr>
            <p:nvPr/>
          </p:nvSpPr>
          <p:spPr bwMode="auto">
            <a:xfrm>
              <a:off x="5172" y="1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7" name="Oval 1732"/>
            <p:cNvSpPr>
              <a:spLocks noChangeArrowheads="1"/>
            </p:cNvSpPr>
            <p:nvPr/>
          </p:nvSpPr>
          <p:spPr bwMode="auto">
            <a:xfrm>
              <a:off x="5170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8" name="Oval 1733"/>
            <p:cNvSpPr>
              <a:spLocks noChangeArrowheads="1"/>
            </p:cNvSpPr>
            <p:nvPr/>
          </p:nvSpPr>
          <p:spPr bwMode="auto">
            <a:xfrm>
              <a:off x="5173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9" name="Oval 1734"/>
            <p:cNvSpPr>
              <a:spLocks noChangeArrowheads="1"/>
            </p:cNvSpPr>
            <p:nvPr/>
          </p:nvSpPr>
          <p:spPr bwMode="auto">
            <a:xfrm>
              <a:off x="5173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0" name="Oval 1735"/>
            <p:cNvSpPr>
              <a:spLocks noChangeArrowheads="1"/>
            </p:cNvSpPr>
            <p:nvPr/>
          </p:nvSpPr>
          <p:spPr bwMode="auto">
            <a:xfrm>
              <a:off x="5172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1" name="Oval 1736"/>
            <p:cNvSpPr>
              <a:spLocks noChangeArrowheads="1"/>
            </p:cNvSpPr>
            <p:nvPr/>
          </p:nvSpPr>
          <p:spPr bwMode="auto">
            <a:xfrm>
              <a:off x="5173" y="1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2" name="Oval 1737"/>
            <p:cNvSpPr>
              <a:spLocks noChangeArrowheads="1"/>
            </p:cNvSpPr>
            <p:nvPr/>
          </p:nvSpPr>
          <p:spPr bwMode="auto">
            <a:xfrm>
              <a:off x="5171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3" name="Oval 1738"/>
            <p:cNvSpPr>
              <a:spLocks noChangeArrowheads="1"/>
            </p:cNvSpPr>
            <p:nvPr/>
          </p:nvSpPr>
          <p:spPr bwMode="auto">
            <a:xfrm>
              <a:off x="5172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4" name="Oval 1739"/>
            <p:cNvSpPr>
              <a:spLocks noChangeArrowheads="1"/>
            </p:cNvSpPr>
            <p:nvPr/>
          </p:nvSpPr>
          <p:spPr bwMode="auto">
            <a:xfrm>
              <a:off x="5173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5" name="Oval 1740"/>
            <p:cNvSpPr>
              <a:spLocks noChangeArrowheads="1"/>
            </p:cNvSpPr>
            <p:nvPr/>
          </p:nvSpPr>
          <p:spPr bwMode="auto">
            <a:xfrm>
              <a:off x="5172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6" name="Oval 1741"/>
            <p:cNvSpPr>
              <a:spLocks noChangeArrowheads="1"/>
            </p:cNvSpPr>
            <p:nvPr/>
          </p:nvSpPr>
          <p:spPr bwMode="auto">
            <a:xfrm>
              <a:off x="5170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7" name="Oval 1742"/>
            <p:cNvSpPr>
              <a:spLocks noChangeArrowheads="1"/>
            </p:cNvSpPr>
            <p:nvPr/>
          </p:nvSpPr>
          <p:spPr bwMode="auto">
            <a:xfrm>
              <a:off x="5172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8" name="Oval 1743"/>
            <p:cNvSpPr>
              <a:spLocks noChangeArrowheads="1"/>
            </p:cNvSpPr>
            <p:nvPr/>
          </p:nvSpPr>
          <p:spPr bwMode="auto">
            <a:xfrm>
              <a:off x="5170" y="17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9" name="Oval 1744"/>
            <p:cNvSpPr>
              <a:spLocks noChangeArrowheads="1"/>
            </p:cNvSpPr>
            <p:nvPr/>
          </p:nvSpPr>
          <p:spPr bwMode="auto">
            <a:xfrm>
              <a:off x="5172" y="1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0" name="Oval 1745"/>
            <p:cNvSpPr>
              <a:spLocks noChangeArrowheads="1"/>
            </p:cNvSpPr>
            <p:nvPr/>
          </p:nvSpPr>
          <p:spPr bwMode="auto">
            <a:xfrm>
              <a:off x="5173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1" name="Oval 1746"/>
            <p:cNvSpPr>
              <a:spLocks noChangeArrowheads="1"/>
            </p:cNvSpPr>
            <p:nvPr/>
          </p:nvSpPr>
          <p:spPr bwMode="auto">
            <a:xfrm>
              <a:off x="5178" y="1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2" name="Oval 1747"/>
            <p:cNvSpPr>
              <a:spLocks noChangeArrowheads="1"/>
            </p:cNvSpPr>
            <p:nvPr/>
          </p:nvSpPr>
          <p:spPr bwMode="auto">
            <a:xfrm>
              <a:off x="5186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3" name="Oval 1748"/>
            <p:cNvSpPr>
              <a:spLocks noChangeArrowheads="1"/>
            </p:cNvSpPr>
            <p:nvPr/>
          </p:nvSpPr>
          <p:spPr bwMode="auto">
            <a:xfrm>
              <a:off x="5197" y="1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4" name="Oval 1749"/>
            <p:cNvSpPr>
              <a:spLocks noChangeArrowheads="1"/>
            </p:cNvSpPr>
            <p:nvPr/>
          </p:nvSpPr>
          <p:spPr bwMode="auto">
            <a:xfrm>
              <a:off x="5211" y="1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5" name="Oval 1750"/>
            <p:cNvSpPr>
              <a:spLocks noChangeArrowheads="1"/>
            </p:cNvSpPr>
            <p:nvPr/>
          </p:nvSpPr>
          <p:spPr bwMode="auto">
            <a:xfrm>
              <a:off x="5228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6" name="Oval 1751"/>
            <p:cNvSpPr>
              <a:spLocks noChangeArrowheads="1"/>
            </p:cNvSpPr>
            <p:nvPr/>
          </p:nvSpPr>
          <p:spPr bwMode="auto">
            <a:xfrm>
              <a:off x="5238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7" name="Oval 1752"/>
            <p:cNvSpPr>
              <a:spLocks noChangeArrowheads="1"/>
            </p:cNvSpPr>
            <p:nvPr/>
          </p:nvSpPr>
          <p:spPr bwMode="auto">
            <a:xfrm>
              <a:off x="5245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8" name="Oval 1753"/>
            <p:cNvSpPr>
              <a:spLocks noChangeArrowheads="1"/>
            </p:cNvSpPr>
            <p:nvPr/>
          </p:nvSpPr>
          <p:spPr bwMode="auto">
            <a:xfrm>
              <a:off x="5254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9" name="Oval 1754"/>
            <p:cNvSpPr>
              <a:spLocks noChangeArrowheads="1"/>
            </p:cNvSpPr>
            <p:nvPr/>
          </p:nvSpPr>
          <p:spPr bwMode="auto">
            <a:xfrm>
              <a:off x="5259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0" name="Oval 1755"/>
            <p:cNvSpPr>
              <a:spLocks noChangeArrowheads="1"/>
            </p:cNvSpPr>
            <p:nvPr/>
          </p:nvSpPr>
          <p:spPr bwMode="auto">
            <a:xfrm>
              <a:off x="5264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1" name="Oval 1756"/>
            <p:cNvSpPr>
              <a:spLocks noChangeArrowheads="1"/>
            </p:cNvSpPr>
            <p:nvPr/>
          </p:nvSpPr>
          <p:spPr bwMode="auto">
            <a:xfrm>
              <a:off x="5265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2" name="Oval 1757"/>
            <p:cNvSpPr>
              <a:spLocks noChangeArrowheads="1"/>
            </p:cNvSpPr>
            <p:nvPr/>
          </p:nvSpPr>
          <p:spPr bwMode="auto">
            <a:xfrm>
              <a:off x="5381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3" name="Oval 1758"/>
            <p:cNvSpPr>
              <a:spLocks noChangeArrowheads="1"/>
            </p:cNvSpPr>
            <p:nvPr/>
          </p:nvSpPr>
          <p:spPr bwMode="auto">
            <a:xfrm>
              <a:off x="5368" y="16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4" name="Oval 1759"/>
            <p:cNvSpPr>
              <a:spLocks noChangeArrowheads="1"/>
            </p:cNvSpPr>
            <p:nvPr/>
          </p:nvSpPr>
          <p:spPr bwMode="auto">
            <a:xfrm>
              <a:off x="5356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5" name="Oval 1760"/>
            <p:cNvSpPr>
              <a:spLocks noChangeArrowheads="1"/>
            </p:cNvSpPr>
            <p:nvPr/>
          </p:nvSpPr>
          <p:spPr bwMode="auto">
            <a:xfrm>
              <a:off x="5342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6" name="Oval 1761"/>
            <p:cNvSpPr>
              <a:spLocks noChangeArrowheads="1"/>
            </p:cNvSpPr>
            <p:nvPr/>
          </p:nvSpPr>
          <p:spPr bwMode="auto">
            <a:xfrm>
              <a:off x="5329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7" name="Oval 1762"/>
            <p:cNvSpPr>
              <a:spLocks noChangeArrowheads="1"/>
            </p:cNvSpPr>
            <p:nvPr/>
          </p:nvSpPr>
          <p:spPr bwMode="auto">
            <a:xfrm>
              <a:off x="5313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8" name="Oval 1763"/>
            <p:cNvSpPr>
              <a:spLocks noChangeArrowheads="1"/>
            </p:cNvSpPr>
            <p:nvPr/>
          </p:nvSpPr>
          <p:spPr bwMode="auto">
            <a:xfrm>
              <a:off x="5301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9" name="Oval 1764"/>
            <p:cNvSpPr>
              <a:spLocks noChangeArrowheads="1"/>
            </p:cNvSpPr>
            <p:nvPr/>
          </p:nvSpPr>
          <p:spPr bwMode="auto">
            <a:xfrm>
              <a:off x="5292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0" name="Oval 1765"/>
            <p:cNvSpPr>
              <a:spLocks noChangeArrowheads="1"/>
            </p:cNvSpPr>
            <p:nvPr/>
          </p:nvSpPr>
          <p:spPr bwMode="auto">
            <a:xfrm>
              <a:off x="5283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1" name="Oval 1766"/>
            <p:cNvSpPr>
              <a:spLocks noChangeArrowheads="1"/>
            </p:cNvSpPr>
            <p:nvPr/>
          </p:nvSpPr>
          <p:spPr bwMode="auto">
            <a:xfrm>
              <a:off x="5277" y="1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2" name="Oval 1767"/>
            <p:cNvSpPr>
              <a:spLocks noChangeArrowheads="1"/>
            </p:cNvSpPr>
            <p:nvPr/>
          </p:nvSpPr>
          <p:spPr bwMode="auto">
            <a:xfrm>
              <a:off x="5271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3" name="Oval 1768"/>
            <p:cNvSpPr>
              <a:spLocks noChangeArrowheads="1"/>
            </p:cNvSpPr>
            <p:nvPr/>
          </p:nvSpPr>
          <p:spPr bwMode="auto">
            <a:xfrm>
              <a:off x="5271" y="1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4" name="Oval 1769"/>
            <p:cNvSpPr>
              <a:spLocks noChangeArrowheads="1"/>
            </p:cNvSpPr>
            <p:nvPr/>
          </p:nvSpPr>
          <p:spPr bwMode="auto">
            <a:xfrm>
              <a:off x="5271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5" name="Oval 1770"/>
            <p:cNvSpPr>
              <a:spLocks noChangeArrowheads="1"/>
            </p:cNvSpPr>
            <p:nvPr/>
          </p:nvSpPr>
          <p:spPr bwMode="auto">
            <a:xfrm>
              <a:off x="5274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6" name="Oval 1771"/>
            <p:cNvSpPr>
              <a:spLocks noChangeArrowheads="1"/>
            </p:cNvSpPr>
            <p:nvPr/>
          </p:nvSpPr>
          <p:spPr bwMode="auto">
            <a:xfrm>
              <a:off x="5277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7" name="Oval 1772"/>
            <p:cNvSpPr>
              <a:spLocks noChangeArrowheads="1"/>
            </p:cNvSpPr>
            <p:nvPr/>
          </p:nvSpPr>
          <p:spPr bwMode="auto">
            <a:xfrm>
              <a:off x="5281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8" name="Oval 1773"/>
            <p:cNvSpPr>
              <a:spLocks noChangeArrowheads="1"/>
            </p:cNvSpPr>
            <p:nvPr/>
          </p:nvSpPr>
          <p:spPr bwMode="auto">
            <a:xfrm>
              <a:off x="5289" y="1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9" name="Oval 1774"/>
            <p:cNvSpPr>
              <a:spLocks noChangeArrowheads="1"/>
            </p:cNvSpPr>
            <p:nvPr/>
          </p:nvSpPr>
          <p:spPr bwMode="auto">
            <a:xfrm>
              <a:off x="5298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0" name="Oval 1775"/>
            <p:cNvSpPr>
              <a:spLocks noChangeArrowheads="1"/>
            </p:cNvSpPr>
            <p:nvPr/>
          </p:nvSpPr>
          <p:spPr bwMode="auto">
            <a:xfrm>
              <a:off x="5310" y="1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1" name="Oval 1776"/>
            <p:cNvSpPr>
              <a:spLocks noChangeArrowheads="1"/>
            </p:cNvSpPr>
            <p:nvPr/>
          </p:nvSpPr>
          <p:spPr bwMode="auto">
            <a:xfrm>
              <a:off x="5322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2" name="Oval 1777"/>
            <p:cNvSpPr>
              <a:spLocks noChangeArrowheads="1"/>
            </p:cNvSpPr>
            <p:nvPr/>
          </p:nvSpPr>
          <p:spPr bwMode="auto">
            <a:xfrm>
              <a:off x="5336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3" name="Oval 1778"/>
            <p:cNvSpPr>
              <a:spLocks noChangeArrowheads="1"/>
            </p:cNvSpPr>
            <p:nvPr/>
          </p:nvSpPr>
          <p:spPr bwMode="auto">
            <a:xfrm>
              <a:off x="5352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4" name="Oval 1779"/>
            <p:cNvSpPr>
              <a:spLocks noChangeArrowheads="1"/>
            </p:cNvSpPr>
            <p:nvPr/>
          </p:nvSpPr>
          <p:spPr bwMode="auto">
            <a:xfrm>
              <a:off x="5369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5" name="Oval 1780"/>
            <p:cNvSpPr>
              <a:spLocks noChangeArrowheads="1"/>
            </p:cNvSpPr>
            <p:nvPr/>
          </p:nvSpPr>
          <p:spPr bwMode="auto">
            <a:xfrm>
              <a:off x="5381" y="1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6" name="Oval 1781"/>
            <p:cNvSpPr>
              <a:spLocks noChangeArrowheads="1"/>
            </p:cNvSpPr>
            <p:nvPr/>
          </p:nvSpPr>
          <p:spPr bwMode="auto">
            <a:xfrm>
              <a:off x="5391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7" name="Oval 1782"/>
            <p:cNvSpPr>
              <a:spLocks noChangeArrowheads="1"/>
            </p:cNvSpPr>
            <p:nvPr/>
          </p:nvSpPr>
          <p:spPr bwMode="auto">
            <a:xfrm>
              <a:off x="5398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8" name="Oval 1783"/>
            <p:cNvSpPr>
              <a:spLocks noChangeArrowheads="1"/>
            </p:cNvSpPr>
            <p:nvPr/>
          </p:nvSpPr>
          <p:spPr bwMode="auto">
            <a:xfrm>
              <a:off x="5407" y="1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9" name="Oval 1784"/>
            <p:cNvSpPr>
              <a:spLocks noChangeArrowheads="1"/>
            </p:cNvSpPr>
            <p:nvPr/>
          </p:nvSpPr>
          <p:spPr bwMode="auto">
            <a:xfrm>
              <a:off x="4660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0" name="Oval 1785"/>
            <p:cNvSpPr>
              <a:spLocks noChangeArrowheads="1"/>
            </p:cNvSpPr>
            <p:nvPr/>
          </p:nvSpPr>
          <p:spPr bwMode="auto">
            <a:xfrm>
              <a:off x="4673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1" name="Oval 1786"/>
            <p:cNvSpPr>
              <a:spLocks noChangeArrowheads="1"/>
            </p:cNvSpPr>
            <p:nvPr/>
          </p:nvSpPr>
          <p:spPr bwMode="auto">
            <a:xfrm>
              <a:off x="4688" y="16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2" name="Oval 1787"/>
            <p:cNvSpPr>
              <a:spLocks noChangeArrowheads="1"/>
            </p:cNvSpPr>
            <p:nvPr/>
          </p:nvSpPr>
          <p:spPr bwMode="auto">
            <a:xfrm>
              <a:off x="4703" y="16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3" name="Oval 1788"/>
            <p:cNvSpPr>
              <a:spLocks noChangeArrowheads="1"/>
            </p:cNvSpPr>
            <p:nvPr/>
          </p:nvSpPr>
          <p:spPr bwMode="auto">
            <a:xfrm>
              <a:off x="4710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4" name="Oval 1789"/>
            <p:cNvSpPr>
              <a:spLocks noChangeArrowheads="1"/>
            </p:cNvSpPr>
            <p:nvPr/>
          </p:nvSpPr>
          <p:spPr bwMode="auto">
            <a:xfrm>
              <a:off x="4724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5" name="Oval 1790"/>
            <p:cNvSpPr>
              <a:spLocks noChangeArrowheads="1"/>
            </p:cNvSpPr>
            <p:nvPr/>
          </p:nvSpPr>
          <p:spPr bwMode="auto">
            <a:xfrm>
              <a:off x="4740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6" name="Oval 1791"/>
            <p:cNvSpPr>
              <a:spLocks noChangeArrowheads="1"/>
            </p:cNvSpPr>
            <p:nvPr/>
          </p:nvSpPr>
          <p:spPr bwMode="auto">
            <a:xfrm>
              <a:off x="5099" y="1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09"/>
          <p:cNvGrpSpPr>
            <a:grpSpLocks/>
          </p:cNvGrpSpPr>
          <p:nvPr/>
        </p:nvGrpSpPr>
        <p:grpSpPr bwMode="auto">
          <a:xfrm>
            <a:off x="209550" y="3043238"/>
            <a:ext cx="8405813" cy="650875"/>
            <a:chOff x="132" y="1917"/>
            <a:chExt cx="5295" cy="410"/>
          </a:xfrm>
        </p:grpSpPr>
        <p:sp>
          <p:nvSpPr>
            <p:cNvPr id="30047" name="Oval 1792"/>
            <p:cNvSpPr>
              <a:spLocks noChangeArrowheads="1"/>
            </p:cNvSpPr>
            <p:nvPr/>
          </p:nvSpPr>
          <p:spPr bwMode="auto">
            <a:xfrm>
              <a:off x="236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8" name="Oval 1793"/>
            <p:cNvSpPr>
              <a:spLocks noChangeArrowheads="1"/>
            </p:cNvSpPr>
            <p:nvPr/>
          </p:nvSpPr>
          <p:spPr bwMode="auto">
            <a:xfrm>
              <a:off x="22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9" name="Oval 1794"/>
            <p:cNvSpPr>
              <a:spLocks noChangeArrowheads="1"/>
            </p:cNvSpPr>
            <p:nvPr/>
          </p:nvSpPr>
          <p:spPr bwMode="auto">
            <a:xfrm>
              <a:off x="212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0" name="Oval 1795"/>
            <p:cNvSpPr>
              <a:spLocks noChangeArrowheads="1"/>
            </p:cNvSpPr>
            <p:nvPr/>
          </p:nvSpPr>
          <p:spPr bwMode="auto">
            <a:xfrm>
              <a:off x="19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1" name="Oval 1796"/>
            <p:cNvSpPr>
              <a:spLocks noChangeArrowheads="1"/>
            </p:cNvSpPr>
            <p:nvPr/>
          </p:nvSpPr>
          <p:spPr bwMode="auto">
            <a:xfrm>
              <a:off x="183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2" name="Oval 1797"/>
            <p:cNvSpPr>
              <a:spLocks noChangeArrowheads="1"/>
            </p:cNvSpPr>
            <p:nvPr/>
          </p:nvSpPr>
          <p:spPr bwMode="auto">
            <a:xfrm>
              <a:off x="165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3" name="Oval 1798"/>
            <p:cNvSpPr>
              <a:spLocks noChangeArrowheads="1"/>
            </p:cNvSpPr>
            <p:nvPr/>
          </p:nvSpPr>
          <p:spPr bwMode="auto">
            <a:xfrm>
              <a:off x="158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4" name="Oval 1799"/>
            <p:cNvSpPr>
              <a:spLocks noChangeArrowheads="1"/>
            </p:cNvSpPr>
            <p:nvPr/>
          </p:nvSpPr>
          <p:spPr bwMode="auto">
            <a:xfrm>
              <a:off x="150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5" name="Oval 1800"/>
            <p:cNvSpPr>
              <a:spLocks noChangeArrowheads="1"/>
            </p:cNvSpPr>
            <p:nvPr/>
          </p:nvSpPr>
          <p:spPr bwMode="auto">
            <a:xfrm>
              <a:off x="141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6" name="Oval 1801"/>
            <p:cNvSpPr>
              <a:spLocks noChangeArrowheads="1"/>
            </p:cNvSpPr>
            <p:nvPr/>
          </p:nvSpPr>
          <p:spPr bwMode="auto">
            <a:xfrm>
              <a:off x="136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7" name="Oval 1802"/>
            <p:cNvSpPr>
              <a:spLocks noChangeArrowheads="1"/>
            </p:cNvSpPr>
            <p:nvPr/>
          </p:nvSpPr>
          <p:spPr bwMode="auto">
            <a:xfrm>
              <a:off x="132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8" name="Oval 1803"/>
            <p:cNvSpPr>
              <a:spLocks noChangeArrowheads="1"/>
            </p:cNvSpPr>
            <p:nvPr/>
          </p:nvSpPr>
          <p:spPr bwMode="auto">
            <a:xfrm>
              <a:off x="132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9" name="Oval 1804"/>
            <p:cNvSpPr>
              <a:spLocks noChangeArrowheads="1"/>
            </p:cNvSpPr>
            <p:nvPr/>
          </p:nvSpPr>
          <p:spPr bwMode="auto">
            <a:xfrm>
              <a:off x="133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0" name="Oval 1805"/>
            <p:cNvSpPr>
              <a:spLocks noChangeArrowheads="1"/>
            </p:cNvSpPr>
            <p:nvPr/>
          </p:nvSpPr>
          <p:spPr bwMode="auto">
            <a:xfrm>
              <a:off x="13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1" name="Oval 1806"/>
            <p:cNvSpPr>
              <a:spLocks noChangeArrowheads="1"/>
            </p:cNvSpPr>
            <p:nvPr/>
          </p:nvSpPr>
          <p:spPr bwMode="auto">
            <a:xfrm>
              <a:off x="137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2" name="Oval 1807"/>
            <p:cNvSpPr>
              <a:spLocks noChangeArrowheads="1"/>
            </p:cNvSpPr>
            <p:nvPr/>
          </p:nvSpPr>
          <p:spPr bwMode="auto">
            <a:xfrm>
              <a:off x="143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3" name="Oval 1808"/>
            <p:cNvSpPr>
              <a:spLocks noChangeArrowheads="1"/>
            </p:cNvSpPr>
            <p:nvPr/>
          </p:nvSpPr>
          <p:spPr bwMode="auto">
            <a:xfrm>
              <a:off x="149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4" name="Oval 1809"/>
            <p:cNvSpPr>
              <a:spLocks noChangeArrowheads="1"/>
            </p:cNvSpPr>
            <p:nvPr/>
          </p:nvSpPr>
          <p:spPr bwMode="auto">
            <a:xfrm>
              <a:off x="15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5" name="Oval 1810"/>
            <p:cNvSpPr>
              <a:spLocks noChangeArrowheads="1"/>
            </p:cNvSpPr>
            <p:nvPr/>
          </p:nvSpPr>
          <p:spPr bwMode="auto">
            <a:xfrm>
              <a:off x="168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6" name="Oval 1811"/>
            <p:cNvSpPr>
              <a:spLocks noChangeArrowheads="1"/>
            </p:cNvSpPr>
            <p:nvPr/>
          </p:nvSpPr>
          <p:spPr bwMode="auto">
            <a:xfrm>
              <a:off x="178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7" name="Oval 1812"/>
            <p:cNvSpPr>
              <a:spLocks noChangeArrowheads="1"/>
            </p:cNvSpPr>
            <p:nvPr/>
          </p:nvSpPr>
          <p:spPr bwMode="auto">
            <a:xfrm>
              <a:off x="194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8" name="Oval 1813"/>
            <p:cNvSpPr>
              <a:spLocks noChangeArrowheads="1"/>
            </p:cNvSpPr>
            <p:nvPr/>
          </p:nvSpPr>
          <p:spPr bwMode="auto">
            <a:xfrm>
              <a:off x="213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9" name="Oval 1814"/>
            <p:cNvSpPr>
              <a:spLocks noChangeArrowheads="1"/>
            </p:cNvSpPr>
            <p:nvPr/>
          </p:nvSpPr>
          <p:spPr bwMode="auto">
            <a:xfrm>
              <a:off x="226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0" name="Oval 1815"/>
            <p:cNvSpPr>
              <a:spLocks noChangeArrowheads="1"/>
            </p:cNvSpPr>
            <p:nvPr/>
          </p:nvSpPr>
          <p:spPr bwMode="auto">
            <a:xfrm>
              <a:off x="238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1" name="Oval 1816"/>
            <p:cNvSpPr>
              <a:spLocks noChangeArrowheads="1"/>
            </p:cNvSpPr>
            <p:nvPr/>
          </p:nvSpPr>
          <p:spPr bwMode="auto">
            <a:xfrm>
              <a:off x="250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2" name="Oval 1817"/>
            <p:cNvSpPr>
              <a:spLocks noChangeArrowheads="1"/>
            </p:cNvSpPr>
            <p:nvPr/>
          </p:nvSpPr>
          <p:spPr bwMode="auto">
            <a:xfrm>
              <a:off x="261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3" name="Oval 1818"/>
            <p:cNvSpPr>
              <a:spLocks noChangeArrowheads="1"/>
            </p:cNvSpPr>
            <p:nvPr/>
          </p:nvSpPr>
          <p:spPr bwMode="auto">
            <a:xfrm>
              <a:off x="270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4" name="Oval 1819"/>
            <p:cNvSpPr>
              <a:spLocks noChangeArrowheads="1"/>
            </p:cNvSpPr>
            <p:nvPr/>
          </p:nvSpPr>
          <p:spPr bwMode="auto">
            <a:xfrm>
              <a:off x="27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5" name="Oval 1820"/>
            <p:cNvSpPr>
              <a:spLocks noChangeArrowheads="1"/>
            </p:cNvSpPr>
            <p:nvPr/>
          </p:nvSpPr>
          <p:spPr bwMode="auto">
            <a:xfrm>
              <a:off x="282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6" name="Oval 1821"/>
            <p:cNvSpPr>
              <a:spLocks noChangeArrowheads="1"/>
            </p:cNvSpPr>
            <p:nvPr/>
          </p:nvSpPr>
          <p:spPr bwMode="auto">
            <a:xfrm>
              <a:off x="291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7" name="Oval 1822"/>
            <p:cNvSpPr>
              <a:spLocks noChangeArrowheads="1"/>
            </p:cNvSpPr>
            <p:nvPr/>
          </p:nvSpPr>
          <p:spPr bwMode="auto">
            <a:xfrm>
              <a:off x="424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8" name="Oval 1823"/>
            <p:cNvSpPr>
              <a:spLocks noChangeArrowheads="1"/>
            </p:cNvSpPr>
            <p:nvPr/>
          </p:nvSpPr>
          <p:spPr bwMode="auto">
            <a:xfrm>
              <a:off x="417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9" name="Oval 1824"/>
            <p:cNvSpPr>
              <a:spLocks noChangeArrowheads="1"/>
            </p:cNvSpPr>
            <p:nvPr/>
          </p:nvSpPr>
          <p:spPr bwMode="auto">
            <a:xfrm>
              <a:off x="409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0" name="Oval 1825"/>
            <p:cNvSpPr>
              <a:spLocks noChangeArrowheads="1"/>
            </p:cNvSpPr>
            <p:nvPr/>
          </p:nvSpPr>
          <p:spPr bwMode="auto">
            <a:xfrm>
              <a:off x="39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1" name="Oval 1826"/>
            <p:cNvSpPr>
              <a:spLocks noChangeArrowheads="1"/>
            </p:cNvSpPr>
            <p:nvPr/>
          </p:nvSpPr>
          <p:spPr bwMode="auto">
            <a:xfrm>
              <a:off x="390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2" name="Oval 1827"/>
            <p:cNvSpPr>
              <a:spLocks noChangeArrowheads="1"/>
            </p:cNvSpPr>
            <p:nvPr/>
          </p:nvSpPr>
          <p:spPr bwMode="auto">
            <a:xfrm>
              <a:off x="373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3" name="Oval 1828"/>
            <p:cNvSpPr>
              <a:spLocks noChangeArrowheads="1"/>
            </p:cNvSpPr>
            <p:nvPr/>
          </p:nvSpPr>
          <p:spPr bwMode="auto">
            <a:xfrm>
              <a:off x="359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4" name="Oval 1829"/>
            <p:cNvSpPr>
              <a:spLocks noChangeArrowheads="1"/>
            </p:cNvSpPr>
            <p:nvPr/>
          </p:nvSpPr>
          <p:spPr bwMode="auto">
            <a:xfrm>
              <a:off x="342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5" name="Oval 1830"/>
            <p:cNvSpPr>
              <a:spLocks noChangeArrowheads="1"/>
            </p:cNvSpPr>
            <p:nvPr/>
          </p:nvSpPr>
          <p:spPr bwMode="auto">
            <a:xfrm>
              <a:off x="331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6" name="Oval 1831"/>
            <p:cNvSpPr>
              <a:spLocks noChangeArrowheads="1"/>
            </p:cNvSpPr>
            <p:nvPr/>
          </p:nvSpPr>
          <p:spPr bwMode="auto">
            <a:xfrm>
              <a:off x="323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7" name="Oval 1832"/>
            <p:cNvSpPr>
              <a:spLocks noChangeArrowheads="1"/>
            </p:cNvSpPr>
            <p:nvPr/>
          </p:nvSpPr>
          <p:spPr bwMode="auto">
            <a:xfrm>
              <a:off x="312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8" name="Oval 1833"/>
            <p:cNvSpPr>
              <a:spLocks noChangeArrowheads="1"/>
            </p:cNvSpPr>
            <p:nvPr/>
          </p:nvSpPr>
          <p:spPr bwMode="auto">
            <a:xfrm>
              <a:off x="308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9" name="Oval 1834"/>
            <p:cNvSpPr>
              <a:spLocks noChangeArrowheads="1"/>
            </p:cNvSpPr>
            <p:nvPr/>
          </p:nvSpPr>
          <p:spPr bwMode="auto">
            <a:xfrm>
              <a:off x="304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0" name="Oval 1835"/>
            <p:cNvSpPr>
              <a:spLocks noChangeArrowheads="1"/>
            </p:cNvSpPr>
            <p:nvPr/>
          </p:nvSpPr>
          <p:spPr bwMode="auto">
            <a:xfrm>
              <a:off x="302" y="21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1" name="Oval 1836"/>
            <p:cNvSpPr>
              <a:spLocks noChangeArrowheads="1"/>
            </p:cNvSpPr>
            <p:nvPr/>
          </p:nvSpPr>
          <p:spPr bwMode="auto">
            <a:xfrm>
              <a:off x="300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2" name="Oval 1837"/>
            <p:cNvSpPr>
              <a:spLocks noChangeArrowheads="1"/>
            </p:cNvSpPr>
            <p:nvPr/>
          </p:nvSpPr>
          <p:spPr bwMode="auto">
            <a:xfrm>
              <a:off x="297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3" name="Oval 1838"/>
            <p:cNvSpPr>
              <a:spLocks noChangeArrowheads="1"/>
            </p:cNvSpPr>
            <p:nvPr/>
          </p:nvSpPr>
          <p:spPr bwMode="auto">
            <a:xfrm>
              <a:off x="303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4" name="Oval 1839"/>
            <p:cNvSpPr>
              <a:spLocks noChangeArrowheads="1"/>
            </p:cNvSpPr>
            <p:nvPr/>
          </p:nvSpPr>
          <p:spPr bwMode="auto">
            <a:xfrm>
              <a:off x="306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5" name="Oval 1840"/>
            <p:cNvSpPr>
              <a:spLocks noChangeArrowheads="1"/>
            </p:cNvSpPr>
            <p:nvPr/>
          </p:nvSpPr>
          <p:spPr bwMode="auto">
            <a:xfrm>
              <a:off x="314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6" name="Oval 1841"/>
            <p:cNvSpPr>
              <a:spLocks noChangeArrowheads="1"/>
            </p:cNvSpPr>
            <p:nvPr/>
          </p:nvSpPr>
          <p:spPr bwMode="auto">
            <a:xfrm>
              <a:off x="320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7" name="Oval 1842"/>
            <p:cNvSpPr>
              <a:spLocks noChangeArrowheads="1"/>
            </p:cNvSpPr>
            <p:nvPr/>
          </p:nvSpPr>
          <p:spPr bwMode="auto">
            <a:xfrm>
              <a:off x="331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8" name="Oval 1843"/>
            <p:cNvSpPr>
              <a:spLocks noChangeArrowheads="1"/>
            </p:cNvSpPr>
            <p:nvPr/>
          </p:nvSpPr>
          <p:spPr bwMode="auto">
            <a:xfrm>
              <a:off x="343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9" name="Oval 1844"/>
            <p:cNvSpPr>
              <a:spLocks noChangeArrowheads="1"/>
            </p:cNvSpPr>
            <p:nvPr/>
          </p:nvSpPr>
          <p:spPr bwMode="auto">
            <a:xfrm>
              <a:off x="355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0" name="Oval 1845"/>
            <p:cNvSpPr>
              <a:spLocks noChangeArrowheads="1"/>
            </p:cNvSpPr>
            <p:nvPr/>
          </p:nvSpPr>
          <p:spPr bwMode="auto">
            <a:xfrm>
              <a:off x="371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1" name="Oval 1846"/>
            <p:cNvSpPr>
              <a:spLocks noChangeArrowheads="1"/>
            </p:cNvSpPr>
            <p:nvPr/>
          </p:nvSpPr>
          <p:spPr bwMode="auto">
            <a:xfrm>
              <a:off x="384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2" name="Oval 1847"/>
            <p:cNvSpPr>
              <a:spLocks noChangeArrowheads="1"/>
            </p:cNvSpPr>
            <p:nvPr/>
          </p:nvSpPr>
          <p:spPr bwMode="auto">
            <a:xfrm>
              <a:off x="399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3" name="Oval 1848"/>
            <p:cNvSpPr>
              <a:spLocks noChangeArrowheads="1"/>
            </p:cNvSpPr>
            <p:nvPr/>
          </p:nvSpPr>
          <p:spPr bwMode="auto">
            <a:xfrm>
              <a:off x="412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4" name="Oval 1849"/>
            <p:cNvSpPr>
              <a:spLocks noChangeArrowheads="1"/>
            </p:cNvSpPr>
            <p:nvPr/>
          </p:nvSpPr>
          <p:spPr bwMode="auto">
            <a:xfrm>
              <a:off x="418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5" name="Oval 1850"/>
            <p:cNvSpPr>
              <a:spLocks noChangeArrowheads="1"/>
            </p:cNvSpPr>
            <p:nvPr/>
          </p:nvSpPr>
          <p:spPr bwMode="auto">
            <a:xfrm>
              <a:off x="428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" name="Oval 1851"/>
            <p:cNvSpPr>
              <a:spLocks noChangeArrowheads="1"/>
            </p:cNvSpPr>
            <p:nvPr/>
          </p:nvSpPr>
          <p:spPr bwMode="auto">
            <a:xfrm>
              <a:off x="432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" name="Oval 1852"/>
            <p:cNvSpPr>
              <a:spLocks noChangeArrowheads="1"/>
            </p:cNvSpPr>
            <p:nvPr/>
          </p:nvSpPr>
          <p:spPr bwMode="auto">
            <a:xfrm>
              <a:off x="435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8" name="Oval 1853"/>
            <p:cNvSpPr>
              <a:spLocks noChangeArrowheads="1"/>
            </p:cNvSpPr>
            <p:nvPr/>
          </p:nvSpPr>
          <p:spPr bwMode="auto">
            <a:xfrm>
              <a:off x="433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9" name="Oval 1854"/>
            <p:cNvSpPr>
              <a:spLocks noChangeArrowheads="1"/>
            </p:cNvSpPr>
            <p:nvPr/>
          </p:nvSpPr>
          <p:spPr bwMode="auto">
            <a:xfrm>
              <a:off x="435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" name="Oval 1855"/>
            <p:cNvSpPr>
              <a:spLocks noChangeArrowheads="1"/>
            </p:cNvSpPr>
            <p:nvPr/>
          </p:nvSpPr>
          <p:spPr bwMode="auto">
            <a:xfrm>
              <a:off x="433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1" name="Oval 1856"/>
            <p:cNvSpPr>
              <a:spLocks noChangeArrowheads="1"/>
            </p:cNvSpPr>
            <p:nvPr/>
          </p:nvSpPr>
          <p:spPr bwMode="auto">
            <a:xfrm>
              <a:off x="432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" name="Oval 1857"/>
            <p:cNvSpPr>
              <a:spLocks noChangeArrowheads="1"/>
            </p:cNvSpPr>
            <p:nvPr/>
          </p:nvSpPr>
          <p:spPr bwMode="auto">
            <a:xfrm>
              <a:off x="435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" name="Oval 1858"/>
            <p:cNvSpPr>
              <a:spLocks noChangeArrowheads="1"/>
            </p:cNvSpPr>
            <p:nvPr/>
          </p:nvSpPr>
          <p:spPr bwMode="auto">
            <a:xfrm>
              <a:off x="435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4" name="Oval 1859"/>
            <p:cNvSpPr>
              <a:spLocks noChangeArrowheads="1"/>
            </p:cNvSpPr>
            <p:nvPr/>
          </p:nvSpPr>
          <p:spPr bwMode="auto">
            <a:xfrm>
              <a:off x="435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5" name="Oval 1860"/>
            <p:cNvSpPr>
              <a:spLocks noChangeArrowheads="1"/>
            </p:cNvSpPr>
            <p:nvPr/>
          </p:nvSpPr>
          <p:spPr bwMode="auto">
            <a:xfrm>
              <a:off x="434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6" name="Oval 1861"/>
            <p:cNvSpPr>
              <a:spLocks noChangeArrowheads="1"/>
            </p:cNvSpPr>
            <p:nvPr/>
          </p:nvSpPr>
          <p:spPr bwMode="auto">
            <a:xfrm>
              <a:off x="436" y="21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7" name="Oval 1862"/>
            <p:cNvSpPr>
              <a:spLocks noChangeArrowheads="1"/>
            </p:cNvSpPr>
            <p:nvPr/>
          </p:nvSpPr>
          <p:spPr bwMode="auto">
            <a:xfrm>
              <a:off x="434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" name="Oval 1863"/>
            <p:cNvSpPr>
              <a:spLocks noChangeArrowheads="1"/>
            </p:cNvSpPr>
            <p:nvPr/>
          </p:nvSpPr>
          <p:spPr bwMode="auto">
            <a:xfrm>
              <a:off x="432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" name="Oval 1864"/>
            <p:cNvSpPr>
              <a:spLocks noChangeArrowheads="1"/>
            </p:cNvSpPr>
            <p:nvPr/>
          </p:nvSpPr>
          <p:spPr bwMode="auto">
            <a:xfrm>
              <a:off x="432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0" name="Oval 1865"/>
            <p:cNvSpPr>
              <a:spLocks noChangeArrowheads="1"/>
            </p:cNvSpPr>
            <p:nvPr/>
          </p:nvSpPr>
          <p:spPr bwMode="auto">
            <a:xfrm>
              <a:off x="433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" name="Oval 1866"/>
            <p:cNvSpPr>
              <a:spLocks noChangeArrowheads="1"/>
            </p:cNvSpPr>
            <p:nvPr/>
          </p:nvSpPr>
          <p:spPr bwMode="auto">
            <a:xfrm>
              <a:off x="433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2" name="Oval 1867"/>
            <p:cNvSpPr>
              <a:spLocks noChangeArrowheads="1"/>
            </p:cNvSpPr>
            <p:nvPr/>
          </p:nvSpPr>
          <p:spPr bwMode="auto">
            <a:xfrm>
              <a:off x="436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3" name="Oval 1868"/>
            <p:cNvSpPr>
              <a:spLocks noChangeArrowheads="1"/>
            </p:cNvSpPr>
            <p:nvPr/>
          </p:nvSpPr>
          <p:spPr bwMode="auto">
            <a:xfrm>
              <a:off x="447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4" name="Oval 1869"/>
            <p:cNvSpPr>
              <a:spLocks noChangeArrowheads="1"/>
            </p:cNvSpPr>
            <p:nvPr/>
          </p:nvSpPr>
          <p:spPr bwMode="auto">
            <a:xfrm>
              <a:off x="46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" name="Oval 1870"/>
            <p:cNvSpPr>
              <a:spLocks noChangeArrowheads="1"/>
            </p:cNvSpPr>
            <p:nvPr/>
          </p:nvSpPr>
          <p:spPr bwMode="auto">
            <a:xfrm>
              <a:off x="475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6" name="Oval 1871"/>
            <p:cNvSpPr>
              <a:spLocks noChangeArrowheads="1"/>
            </p:cNvSpPr>
            <p:nvPr/>
          </p:nvSpPr>
          <p:spPr bwMode="auto">
            <a:xfrm>
              <a:off x="484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7" name="Oval 1872"/>
            <p:cNvSpPr>
              <a:spLocks noChangeArrowheads="1"/>
            </p:cNvSpPr>
            <p:nvPr/>
          </p:nvSpPr>
          <p:spPr bwMode="auto">
            <a:xfrm>
              <a:off x="496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" name="Oval 1873"/>
            <p:cNvSpPr>
              <a:spLocks noChangeArrowheads="1"/>
            </p:cNvSpPr>
            <p:nvPr/>
          </p:nvSpPr>
          <p:spPr bwMode="auto">
            <a:xfrm>
              <a:off x="504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9" name="Oval 1874"/>
            <p:cNvSpPr>
              <a:spLocks noChangeArrowheads="1"/>
            </p:cNvSpPr>
            <p:nvPr/>
          </p:nvSpPr>
          <p:spPr bwMode="auto">
            <a:xfrm>
              <a:off x="512" y="22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0" name="Oval 1875"/>
            <p:cNvSpPr>
              <a:spLocks noChangeArrowheads="1"/>
            </p:cNvSpPr>
            <p:nvPr/>
          </p:nvSpPr>
          <p:spPr bwMode="auto">
            <a:xfrm>
              <a:off x="514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1" name="Oval 1876"/>
            <p:cNvSpPr>
              <a:spLocks noChangeArrowheads="1"/>
            </p:cNvSpPr>
            <p:nvPr/>
          </p:nvSpPr>
          <p:spPr bwMode="auto">
            <a:xfrm>
              <a:off x="518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2" name="Oval 1877"/>
            <p:cNvSpPr>
              <a:spLocks noChangeArrowheads="1"/>
            </p:cNvSpPr>
            <p:nvPr/>
          </p:nvSpPr>
          <p:spPr bwMode="auto">
            <a:xfrm>
              <a:off x="524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3" name="Oval 1878"/>
            <p:cNvSpPr>
              <a:spLocks noChangeArrowheads="1"/>
            </p:cNvSpPr>
            <p:nvPr/>
          </p:nvSpPr>
          <p:spPr bwMode="auto">
            <a:xfrm>
              <a:off x="526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4" name="Oval 1879"/>
            <p:cNvSpPr>
              <a:spLocks noChangeArrowheads="1"/>
            </p:cNvSpPr>
            <p:nvPr/>
          </p:nvSpPr>
          <p:spPr bwMode="auto">
            <a:xfrm>
              <a:off x="529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5" name="Oval 1880"/>
            <p:cNvSpPr>
              <a:spLocks noChangeArrowheads="1"/>
            </p:cNvSpPr>
            <p:nvPr/>
          </p:nvSpPr>
          <p:spPr bwMode="auto">
            <a:xfrm>
              <a:off x="534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6" name="Oval 1881"/>
            <p:cNvSpPr>
              <a:spLocks noChangeArrowheads="1"/>
            </p:cNvSpPr>
            <p:nvPr/>
          </p:nvSpPr>
          <p:spPr bwMode="auto">
            <a:xfrm>
              <a:off x="537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7" name="Oval 1882"/>
            <p:cNvSpPr>
              <a:spLocks noChangeArrowheads="1"/>
            </p:cNvSpPr>
            <p:nvPr/>
          </p:nvSpPr>
          <p:spPr bwMode="auto">
            <a:xfrm>
              <a:off x="541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8" name="Oval 1883"/>
            <p:cNvSpPr>
              <a:spLocks noChangeArrowheads="1"/>
            </p:cNvSpPr>
            <p:nvPr/>
          </p:nvSpPr>
          <p:spPr bwMode="auto">
            <a:xfrm>
              <a:off x="545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9" name="Oval 1884"/>
            <p:cNvSpPr>
              <a:spLocks noChangeArrowheads="1"/>
            </p:cNvSpPr>
            <p:nvPr/>
          </p:nvSpPr>
          <p:spPr bwMode="auto">
            <a:xfrm>
              <a:off x="552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0" name="Oval 1885"/>
            <p:cNvSpPr>
              <a:spLocks noChangeArrowheads="1"/>
            </p:cNvSpPr>
            <p:nvPr/>
          </p:nvSpPr>
          <p:spPr bwMode="auto">
            <a:xfrm>
              <a:off x="562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1" name="Oval 1886"/>
            <p:cNvSpPr>
              <a:spLocks noChangeArrowheads="1"/>
            </p:cNvSpPr>
            <p:nvPr/>
          </p:nvSpPr>
          <p:spPr bwMode="auto">
            <a:xfrm>
              <a:off x="577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2" name="Oval 1887"/>
            <p:cNvSpPr>
              <a:spLocks noChangeArrowheads="1"/>
            </p:cNvSpPr>
            <p:nvPr/>
          </p:nvSpPr>
          <p:spPr bwMode="auto">
            <a:xfrm>
              <a:off x="591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3" name="Oval 1888"/>
            <p:cNvSpPr>
              <a:spLocks noChangeArrowheads="1"/>
            </p:cNvSpPr>
            <p:nvPr/>
          </p:nvSpPr>
          <p:spPr bwMode="auto">
            <a:xfrm>
              <a:off x="598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4" name="Oval 1889"/>
            <p:cNvSpPr>
              <a:spLocks noChangeArrowheads="1"/>
            </p:cNvSpPr>
            <p:nvPr/>
          </p:nvSpPr>
          <p:spPr bwMode="auto">
            <a:xfrm>
              <a:off x="603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5" name="Oval 1890"/>
            <p:cNvSpPr>
              <a:spLocks noChangeArrowheads="1"/>
            </p:cNvSpPr>
            <p:nvPr/>
          </p:nvSpPr>
          <p:spPr bwMode="auto">
            <a:xfrm>
              <a:off x="604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6" name="Oval 1891"/>
            <p:cNvSpPr>
              <a:spLocks noChangeArrowheads="1"/>
            </p:cNvSpPr>
            <p:nvPr/>
          </p:nvSpPr>
          <p:spPr bwMode="auto">
            <a:xfrm>
              <a:off x="606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7" name="Oval 1892"/>
            <p:cNvSpPr>
              <a:spLocks noChangeArrowheads="1"/>
            </p:cNvSpPr>
            <p:nvPr/>
          </p:nvSpPr>
          <p:spPr bwMode="auto">
            <a:xfrm>
              <a:off x="607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8" name="Oval 1893"/>
            <p:cNvSpPr>
              <a:spLocks noChangeArrowheads="1"/>
            </p:cNvSpPr>
            <p:nvPr/>
          </p:nvSpPr>
          <p:spPr bwMode="auto">
            <a:xfrm>
              <a:off x="605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9" name="Oval 1894"/>
            <p:cNvSpPr>
              <a:spLocks noChangeArrowheads="1"/>
            </p:cNvSpPr>
            <p:nvPr/>
          </p:nvSpPr>
          <p:spPr bwMode="auto">
            <a:xfrm>
              <a:off x="607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0" name="Oval 1895"/>
            <p:cNvSpPr>
              <a:spLocks noChangeArrowheads="1"/>
            </p:cNvSpPr>
            <p:nvPr/>
          </p:nvSpPr>
          <p:spPr bwMode="auto">
            <a:xfrm>
              <a:off x="604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1" name="Oval 1896"/>
            <p:cNvSpPr>
              <a:spLocks noChangeArrowheads="1"/>
            </p:cNvSpPr>
            <p:nvPr/>
          </p:nvSpPr>
          <p:spPr bwMode="auto">
            <a:xfrm>
              <a:off x="605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2" name="Oval 1897"/>
            <p:cNvSpPr>
              <a:spLocks noChangeArrowheads="1"/>
            </p:cNvSpPr>
            <p:nvPr/>
          </p:nvSpPr>
          <p:spPr bwMode="auto">
            <a:xfrm>
              <a:off x="604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3" name="Oval 1898"/>
            <p:cNvSpPr>
              <a:spLocks noChangeArrowheads="1"/>
            </p:cNvSpPr>
            <p:nvPr/>
          </p:nvSpPr>
          <p:spPr bwMode="auto">
            <a:xfrm>
              <a:off x="603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4" name="Oval 1899"/>
            <p:cNvSpPr>
              <a:spLocks noChangeArrowheads="1"/>
            </p:cNvSpPr>
            <p:nvPr/>
          </p:nvSpPr>
          <p:spPr bwMode="auto">
            <a:xfrm>
              <a:off x="603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5" name="Oval 1900"/>
            <p:cNvSpPr>
              <a:spLocks noChangeArrowheads="1"/>
            </p:cNvSpPr>
            <p:nvPr/>
          </p:nvSpPr>
          <p:spPr bwMode="auto">
            <a:xfrm>
              <a:off x="60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6" name="Oval 1901"/>
            <p:cNvSpPr>
              <a:spLocks noChangeArrowheads="1"/>
            </p:cNvSpPr>
            <p:nvPr/>
          </p:nvSpPr>
          <p:spPr bwMode="auto">
            <a:xfrm>
              <a:off x="604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7" name="Oval 1902"/>
            <p:cNvSpPr>
              <a:spLocks noChangeArrowheads="1"/>
            </p:cNvSpPr>
            <p:nvPr/>
          </p:nvSpPr>
          <p:spPr bwMode="auto">
            <a:xfrm>
              <a:off x="60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8" name="Oval 1903"/>
            <p:cNvSpPr>
              <a:spLocks noChangeArrowheads="1"/>
            </p:cNvSpPr>
            <p:nvPr/>
          </p:nvSpPr>
          <p:spPr bwMode="auto">
            <a:xfrm>
              <a:off x="604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9" name="Oval 1904"/>
            <p:cNvSpPr>
              <a:spLocks noChangeArrowheads="1"/>
            </p:cNvSpPr>
            <p:nvPr/>
          </p:nvSpPr>
          <p:spPr bwMode="auto">
            <a:xfrm>
              <a:off x="604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0" name="Oval 1905"/>
            <p:cNvSpPr>
              <a:spLocks noChangeArrowheads="1"/>
            </p:cNvSpPr>
            <p:nvPr/>
          </p:nvSpPr>
          <p:spPr bwMode="auto">
            <a:xfrm>
              <a:off x="603" y="22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1" name="Oval 1906"/>
            <p:cNvSpPr>
              <a:spLocks noChangeArrowheads="1"/>
            </p:cNvSpPr>
            <p:nvPr/>
          </p:nvSpPr>
          <p:spPr bwMode="auto">
            <a:xfrm>
              <a:off x="603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2" name="Oval 1907"/>
            <p:cNvSpPr>
              <a:spLocks noChangeArrowheads="1"/>
            </p:cNvSpPr>
            <p:nvPr/>
          </p:nvSpPr>
          <p:spPr bwMode="auto">
            <a:xfrm>
              <a:off x="601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3" name="Oval 1908"/>
            <p:cNvSpPr>
              <a:spLocks noChangeArrowheads="1"/>
            </p:cNvSpPr>
            <p:nvPr/>
          </p:nvSpPr>
          <p:spPr bwMode="auto">
            <a:xfrm>
              <a:off x="604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4" name="Oval 1909"/>
            <p:cNvSpPr>
              <a:spLocks noChangeArrowheads="1"/>
            </p:cNvSpPr>
            <p:nvPr/>
          </p:nvSpPr>
          <p:spPr bwMode="auto">
            <a:xfrm>
              <a:off x="60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5" name="Oval 1910"/>
            <p:cNvSpPr>
              <a:spLocks noChangeArrowheads="1"/>
            </p:cNvSpPr>
            <p:nvPr/>
          </p:nvSpPr>
          <p:spPr bwMode="auto">
            <a:xfrm>
              <a:off x="606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6" name="Oval 1911"/>
            <p:cNvSpPr>
              <a:spLocks noChangeArrowheads="1"/>
            </p:cNvSpPr>
            <p:nvPr/>
          </p:nvSpPr>
          <p:spPr bwMode="auto">
            <a:xfrm>
              <a:off x="608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7" name="Oval 1912"/>
            <p:cNvSpPr>
              <a:spLocks noChangeArrowheads="1"/>
            </p:cNvSpPr>
            <p:nvPr/>
          </p:nvSpPr>
          <p:spPr bwMode="auto">
            <a:xfrm>
              <a:off x="611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8" name="Oval 1913"/>
            <p:cNvSpPr>
              <a:spLocks noChangeArrowheads="1"/>
            </p:cNvSpPr>
            <p:nvPr/>
          </p:nvSpPr>
          <p:spPr bwMode="auto">
            <a:xfrm>
              <a:off x="617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9" name="Oval 1914"/>
            <p:cNvSpPr>
              <a:spLocks noChangeArrowheads="1"/>
            </p:cNvSpPr>
            <p:nvPr/>
          </p:nvSpPr>
          <p:spPr bwMode="auto">
            <a:xfrm>
              <a:off x="624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0" name="Oval 1915"/>
            <p:cNvSpPr>
              <a:spLocks noChangeArrowheads="1"/>
            </p:cNvSpPr>
            <p:nvPr/>
          </p:nvSpPr>
          <p:spPr bwMode="auto">
            <a:xfrm>
              <a:off x="632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1" name="Oval 1916"/>
            <p:cNvSpPr>
              <a:spLocks noChangeArrowheads="1"/>
            </p:cNvSpPr>
            <p:nvPr/>
          </p:nvSpPr>
          <p:spPr bwMode="auto">
            <a:xfrm>
              <a:off x="638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2" name="Oval 1917"/>
            <p:cNvSpPr>
              <a:spLocks noChangeArrowheads="1"/>
            </p:cNvSpPr>
            <p:nvPr/>
          </p:nvSpPr>
          <p:spPr bwMode="auto">
            <a:xfrm>
              <a:off x="647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3" name="Oval 1918"/>
            <p:cNvSpPr>
              <a:spLocks noChangeArrowheads="1"/>
            </p:cNvSpPr>
            <p:nvPr/>
          </p:nvSpPr>
          <p:spPr bwMode="auto">
            <a:xfrm>
              <a:off x="655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4" name="Oval 1919"/>
            <p:cNvSpPr>
              <a:spLocks noChangeArrowheads="1"/>
            </p:cNvSpPr>
            <p:nvPr/>
          </p:nvSpPr>
          <p:spPr bwMode="auto">
            <a:xfrm>
              <a:off x="662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5" name="Oval 1920"/>
            <p:cNvSpPr>
              <a:spLocks noChangeArrowheads="1"/>
            </p:cNvSpPr>
            <p:nvPr/>
          </p:nvSpPr>
          <p:spPr bwMode="auto">
            <a:xfrm>
              <a:off x="673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6" name="Oval 1921"/>
            <p:cNvSpPr>
              <a:spLocks noChangeArrowheads="1"/>
            </p:cNvSpPr>
            <p:nvPr/>
          </p:nvSpPr>
          <p:spPr bwMode="auto">
            <a:xfrm>
              <a:off x="1119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7" name="Oval 1922"/>
            <p:cNvSpPr>
              <a:spLocks noChangeArrowheads="1"/>
            </p:cNvSpPr>
            <p:nvPr/>
          </p:nvSpPr>
          <p:spPr bwMode="auto">
            <a:xfrm>
              <a:off x="687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8" name="Oval 1923"/>
            <p:cNvSpPr>
              <a:spLocks noChangeArrowheads="1"/>
            </p:cNvSpPr>
            <p:nvPr/>
          </p:nvSpPr>
          <p:spPr bwMode="auto">
            <a:xfrm>
              <a:off x="705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9" name="Oval 1924"/>
            <p:cNvSpPr>
              <a:spLocks noChangeArrowheads="1"/>
            </p:cNvSpPr>
            <p:nvPr/>
          </p:nvSpPr>
          <p:spPr bwMode="auto">
            <a:xfrm>
              <a:off x="71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0" name="Oval 1925"/>
            <p:cNvSpPr>
              <a:spLocks noChangeArrowheads="1"/>
            </p:cNvSpPr>
            <p:nvPr/>
          </p:nvSpPr>
          <p:spPr bwMode="auto">
            <a:xfrm>
              <a:off x="727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1" name="Oval 1926"/>
            <p:cNvSpPr>
              <a:spLocks noChangeArrowheads="1"/>
            </p:cNvSpPr>
            <p:nvPr/>
          </p:nvSpPr>
          <p:spPr bwMode="auto">
            <a:xfrm>
              <a:off x="738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2" name="Oval 1927"/>
            <p:cNvSpPr>
              <a:spLocks noChangeArrowheads="1"/>
            </p:cNvSpPr>
            <p:nvPr/>
          </p:nvSpPr>
          <p:spPr bwMode="auto">
            <a:xfrm>
              <a:off x="739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3" name="Oval 1928"/>
            <p:cNvSpPr>
              <a:spLocks noChangeArrowheads="1"/>
            </p:cNvSpPr>
            <p:nvPr/>
          </p:nvSpPr>
          <p:spPr bwMode="auto">
            <a:xfrm>
              <a:off x="740" y="21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4" name="Oval 1929"/>
            <p:cNvSpPr>
              <a:spLocks noChangeArrowheads="1"/>
            </p:cNvSpPr>
            <p:nvPr/>
          </p:nvSpPr>
          <p:spPr bwMode="auto">
            <a:xfrm>
              <a:off x="740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5" name="Oval 1930"/>
            <p:cNvSpPr>
              <a:spLocks noChangeArrowheads="1"/>
            </p:cNvSpPr>
            <p:nvPr/>
          </p:nvSpPr>
          <p:spPr bwMode="auto">
            <a:xfrm>
              <a:off x="744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6" name="Oval 1931"/>
            <p:cNvSpPr>
              <a:spLocks noChangeArrowheads="1"/>
            </p:cNvSpPr>
            <p:nvPr/>
          </p:nvSpPr>
          <p:spPr bwMode="auto">
            <a:xfrm>
              <a:off x="742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7" name="Oval 1932"/>
            <p:cNvSpPr>
              <a:spLocks noChangeArrowheads="1"/>
            </p:cNvSpPr>
            <p:nvPr/>
          </p:nvSpPr>
          <p:spPr bwMode="auto">
            <a:xfrm>
              <a:off x="742" y="21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8" name="Oval 1933"/>
            <p:cNvSpPr>
              <a:spLocks noChangeArrowheads="1"/>
            </p:cNvSpPr>
            <p:nvPr/>
          </p:nvSpPr>
          <p:spPr bwMode="auto">
            <a:xfrm>
              <a:off x="743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9" name="Oval 1934"/>
            <p:cNvSpPr>
              <a:spLocks noChangeArrowheads="1"/>
            </p:cNvSpPr>
            <p:nvPr/>
          </p:nvSpPr>
          <p:spPr bwMode="auto">
            <a:xfrm>
              <a:off x="742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0" name="Oval 1935"/>
            <p:cNvSpPr>
              <a:spLocks noChangeArrowheads="1"/>
            </p:cNvSpPr>
            <p:nvPr/>
          </p:nvSpPr>
          <p:spPr bwMode="auto">
            <a:xfrm>
              <a:off x="742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1" name="Oval 1936"/>
            <p:cNvSpPr>
              <a:spLocks noChangeArrowheads="1"/>
            </p:cNvSpPr>
            <p:nvPr/>
          </p:nvSpPr>
          <p:spPr bwMode="auto">
            <a:xfrm>
              <a:off x="74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2" name="Oval 1937"/>
            <p:cNvSpPr>
              <a:spLocks noChangeArrowheads="1"/>
            </p:cNvSpPr>
            <p:nvPr/>
          </p:nvSpPr>
          <p:spPr bwMode="auto">
            <a:xfrm>
              <a:off x="747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3" name="Oval 1938"/>
            <p:cNvSpPr>
              <a:spLocks noChangeArrowheads="1"/>
            </p:cNvSpPr>
            <p:nvPr/>
          </p:nvSpPr>
          <p:spPr bwMode="auto">
            <a:xfrm>
              <a:off x="755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4" name="Oval 1939"/>
            <p:cNvSpPr>
              <a:spLocks noChangeArrowheads="1"/>
            </p:cNvSpPr>
            <p:nvPr/>
          </p:nvSpPr>
          <p:spPr bwMode="auto">
            <a:xfrm>
              <a:off x="766" y="22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5" name="Oval 1940"/>
            <p:cNvSpPr>
              <a:spLocks noChangeArrowheads="1"/>
            </p:cNvSpPr>
            <p:nvPr/>
          </p:nvSpPr>
          <p:spPr bwMode="auto">
            <a:xfrm>
              <a:off x="783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6" name="Oval 1941"/>
            <p:cNvSpPr>
              <a:spLocks noChangeArrowheads="1"/>
            </p:cNvSpPr>
            <p:nvPr/>
          </p:nvSpPr>
          <p:spPr bwMode="auto">
            <a:xfrm>
              <a:off x="792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7" name="Oval 1942"/>
            <p:cNvSpPr>
              <a:spLocks noChangeArrowheads="1"/>
            </p:cNvSpPr>
            <p:nvPr/>
          </p:nvSpPr>
          <p:spPr bwMode="auto">
            <a:xfrm>
              <a:off x="801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8" name="Oval 1943"/>
            <p:cNvSpPr>
              <a:spLocks noChangeArrowheads="1"/>
            </p:cNvSpPr>
            <p:nvPr/>
          </p:nvSpPr>
          <p:spPr bwMode="auto">
            <a:xfrm>
              <a:off x="81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9" name="Oval 1944"/>
            <p:cNvSpPr>
              <a:spLocks noChangeArrowheads="1"/>
            </p:cNvSpPr>
            <p:nvPr/>
          </p:nvSpPr>
          <p:spPr bwMode="auto">
            <a:xfrm>
              <a:off x="816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0" name="Oval 1945"/>
            <p:cNvSpPr>
              <a:spLocks noChangeArrowheads="1"/>
            </p:cNvSpPr>
            <p:nvPr/>
          </p:nvSpPr>
          <p:spPr bwMode="auto">
            <a:xfrm>
              <a:off x="825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1" name="Oval 1946"/>
            <p:cNvSpPr>
              <a:spLocks noChangeArrowheads="1"/>
            </p:cNvSpPr>
            <p:nvPr/>
          </p:nvSpPr>
          <p:spPr bwMode="auto">
            <a:xfrm>
              <a:off x="831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2" name="Oval 1947"/>
            <p:cNvSpPr>
              <a:spLocks noChangeArrowheads="1"/>
            </p:cNvSpPr>
            <p:nvPr/>
          </p:nvSpPr>
          <p:spPr bwMode="auto">
            <a:xfrm>
              <a:off x="836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3" name="Oval 1948"/>
            <p:cNvSpPr>
              <a:spLocks noChangeArrowheads="1"/>
            </p:cNvSpPr>
            <p:nvPr/>
          </p:nvSpPr>
          <p:spPr bwMode="auto">
            <a:xfrm>
              <a:off x="353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4" name="Oval 1949"/>
            <p:cNvSpPr>
              <a:spLocks noChangeArrowheads="1"/>
            </p:cNvSpPr>
            <p:nvPr/>
          </p:nvSpPr>
          <p:spPr bwMode="auto">
            <a:xfrm>
              <a:off x="361" y="2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5" name="Oval 1950"/>
            <p:cNvSpPr>
              <a:spLocks noChangeArrowheads="1"/>
            </p:cNvSpPr>
            <p:nvPr/>
          </p:nvSpPr>
          <p:spPr bwMode="auto">
            <a:xfrm>
              <a:off x="370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6" name="Oval 1951"/>
            <p:cNvSpPr>
              <a:spLocks noChangeArrowheads="1"/>
            </p:cNvSpPr>
            <p:nvPr/>
          </p:nvSpPr>
          <p:spPr bwMode="auto">
            <a:xfrm>
              <a:off x="380" y="1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7" name="Oval 1952"/>
            <p:cNvSpPr>
              <a:spLocks noChangeArrowheads="1"/>
            </p:cNvSpPr>
            <p:nvPr/>
          </p:nvSpPr>
          <p:spPr bwMode="auto">
            <a:xfrm>
              <a:off x="390" y="1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" name="Oval 1953"/>
            <p:cNvSpPr>
              <a:spLocks noChangeArrowheads="1"/>
            </p:cNvSpPr>
            <p:nvPr/>
          </p:nvSpPr>
          <p:spPr bwMode="auto">
            <a:xfrm>
              <a:off x="402" y="1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" name="Oval 1954"/>
            <p:cNvSpPr>
              <a:spLocks noChangeArrowheads="1"/>
            </p:cNvSpPr>
            <p:nvPr/>
          </p:nvSpPr>
          <p:spPr bwMode="auto">
            <a:xfrm>
              <a:off x="410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" name="Oval 1955"/>
            <p:cNvSpPr>
              <a:spLocks noChangeArrowheads="1"/>
            </p:cNvSpPr>
            <p:nvPr/>
          </p:nvSpPr>
          <p:spPr bwMode="auto">
            <a:xfrm>
              <a:off x="420" y="2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" name="Oval 1956"/>
            <p:cNvSpPr>
              <a:spLocks noChangeArrowheads="1"/>
            </p:cNvSpPr>
            <p:nvPr/>
          </p:nvSpPr>
          <p:spPr bwMode="auto">
            <a:xfrm>
              <a:off x="373" y="1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" name="Oval 1957"/>
            <p:cNvSpPr>
              <a:spLocks noChangeArrowheads="1"/>
            </p:cNvSpPr>
            <p:nvPr/>
          </p:nvSpPr>
          <p:spPr bwMode="auto">
            <a:xfrm>
              <a:off x="384" y="1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3" name="Oval 1958"/>
            <p:cNvSpPr>
              <a:spLocks noChangeArrowheads="1"/>
            </p:cNvSpPr>
            <p:nvPr/>
          </p:nvSpPr>
          <p:spPr bwMode="auto">
            <a:xfrm>
              <a:off x="393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" name="Oval 1959"/>
            <p:cNvSpPr>
              <a:spLocks noChangeArrowheads="1"/>
            </p:cNvSpPr>
            <p:nvPr/>
          </p:nvSpPr>
          <p:spPr bwMode="auto">
            <a:xfrm>
              <a:off x="403" y="1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5" name="Oval 1960"/>
            <p:cNvSpPr>
              <a:spLocks noChangeArrowheads="1"/>
            </p:cNvSpPr>
            <p:nvPr/>
          </p:nvSpPr>
          <p:spPr bwMode="auto">
            <a:xfrm>
              <a:off x="411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6" name="Oval 1961"/>
            <p:cNvSpPr>
              <a:spLocks noChangeArrowheads="1"/>
            </p:cNvSpPr>
            <p:nvPr/>
          </p:nvSpPr>
          <p:spPr bwMode="auto">
            <a:xfrm>
              <a:off x="423" y="1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" name="Oval 1962"/>
            <p:cNvSpPr>
              <a:spLocks noChangeArrowheads="1"/>
            </p:cNvSpPr>
            <p:nvPr/>
          </p:nvSpPr>
          <p:spPr bwMode="auto">
            <a:xfrm>
              <a:off x="1001" y="21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8" name="Oval 1963"/>
            <p:cNvSpPr>
              <a:spLocks noChangeArrowheads="1"/>
            </p:cNvSpPr>
            <p:nvPr/>
          </p:nvSpPr>
          <p:spPr bwMode="auto">
            <a:xfrm>
              <a:off x="1008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" name="Oval 1964"/>
            <p:cNvSpPr>
              <a:spLocks noChangeArrowheads="1"/>
            </p:cNvSpPr>
            <p:nvPr/>
          </p:nvSpPr>
          <p:spPr bwMode="auto">
            <a:xfrm>
              <a:off x="1017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" name="Oval 1965"/>
            <p:cNvSpPr>
              <a:spLocks noChangeArrowheads="1"/>
            </p:cNvSpPr>
            <p:nvPr/>
          </p:nvSpPr>
          <p:spPr bwMode="auto">
            <a:xfrm>
              <a:off x="1023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" name="Oval 1966"/>
            <p:cNvSpPr>
              <a:spLocks noChangeArrowheads="1"/>
            </p:cNvSpPr>
            <p:nvPr/>
          </p:nvSpPr>
          <p:spPr bwMode="auto">
            <a:xfrm>
              <a:off x="1031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2" name="Oval 1967"/>
            <p:cNvSpPr>
              <a:spLocks noChangeArrowheads="1"/>
            </p:cNvSpPr>
            <p:nvPr/>
          </p:nvSpPr>
          <p:spPr bwMode="auto">
            <a:xfrm>
              <a:off x="1034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3" name="Oval 1968"/>
            <p:cNvSpPr>
              <a:spLocks noChangeArrowheads="1"/>
            </p:cNvSpPr>
            <p:nvPr/>
          </p:nvSpPr>
          <p:spPr bwMode="auto">
            <a:xfrm>
              <a:off x="104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4" name="Oval 1969"/>
            <p:cNvSpPr>
              <a:spLocks noChangeArrowheads="1"/>
            </p:cNvSpPr>
            <p:nvPr/>
          </p:nvSpPr>
          <p:spPr bwMode="auto">
            <a:xfrm>
              <a:off x="1042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5" name="Oval 1970"/>
            <p:cNvSpPr>
              <a:spLocks noChangeArrowheads="1"/>
            </p:cNvSpPr>
            <p:nvPr/>
          </p:nvSpPr>
          <p:spPr bwMode="auto">
            <a:xfrm>
              <a:off x="1042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6" name="Oval 1971"/>
            <p:cNvSpPr>
              <a:spLocks noChangeArrowheads="1"/>
            </p:cNvSpPr>
            <p:nvPr/>
          </p:nvSpPr>
          <p:spPr bwMode="auto">
            <a:xfrm>
              <a:off x="1043" y="1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7" name="Oval 1972"/>
            <p:cNvSpPr>
              <a:spLocks noChangeArrowheads="1"/>
            </p:cNvSpPr>
            <p:nvPr/>
          </p:nvSpPr>
          <p:spPr bwMode="auto">
            <a:xfrm>
              <a:off x="1043" y="1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8" name="Oval 1973"/>
            <p:cNvSpPr>
              <a:spLocks noChangeArrowheads="1"/>
            </p:cNvSpPr>
            <p:nvPr/>
          </p:nvSpPr>
          <p:spPr bwMode="auto">
            <a:xfrm>
              <a:off x="1044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9" name="Oval 1974"/>
            <p:cNvSpPr>
              <a:spLocks noChangeArrowheads="1"/>
            </p:cNvSpPr>
            <p:nvPr/>
          </p:nvSpPr>
          <p:spPr bwMode="auto">
            <a:xfrm>
              <a:off x="1042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0" name="Oval 1975"/>
            <p:cNvSpPr>
              <a:spLocks noChangeArrowheads="1"/>
            </p:cNvSpPr>
            <p:nvPr/>
          </p:nvSpPr>
          <p:spPr bwMode="auto">
            <a:xfrm>
              <a:off x="1041" y="2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" name="Oval 1976"/>
            <p:cNvSpPr>
              <a:spLocks noChangeArrowheads="1"/>
            </p:cNvSpPr>
            <p:nvPr/>
          </p:nvSpPr>
          <p:spPr bwMode="auto">
            <a:xfrm>
              <a:off x="1041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2" name="Oval 1977"/>
            <p:cNvSpPr>
              <a:spLocks noChangeArrowheads="1"/>
            </p:cNvSpPr>
            <p:nvPr/>
          </p:nvSpPr>
          <p:spPr bwMode="auto">
            <a:xfrm>
              <a:off x="1043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3" name="Oval 1978"/>
            <p:cNvSpPr>
              <a:spLocks noChangeArrowheads="1"/>
            </p:cNvSpPr>
            <p:nvPr/>
          </p:nvSpPr>
          <p:spPr bwMode="auto">
            <a:xfrm>
              <a:off x="1043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4" name="Oval 1979"/>
            <p:cNvSpPr>
              <a:spLocks noChangeArrowheads="1"/>
            </p:cNvSpPr>
            <p:nvPr/>
          </p:nvSpPr>
          <p:spPr bwMode="auto">
            <a:xfrm>
              <a:off x="1041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5" name="Oval 1980"/>
            <p:cNvSpPr>
              <a:spLocks noChangeArrowheads="1"/>
            </p:cNvSpPr>
            <p:nvPr/>
          </p:nvSpPr>
          <p:spPr bwMode="auto">
            <a:xfrm>
              <a:off x="1043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6" name="Oval 1981"/>
            <p:cNvSpPr>
              <a:spLocks noChangeArrowheads="1"/>
            </p:cNvSpPr>
            <p:nvPr/>
          </p:nvSpPr>
          <p:spPr bwMode="auto">
            <a:xfrm>
              <a:off x="1043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7" name="Oval 1982"/>
            <p:cNvSpPr>
              <a:spLocks noChangeArrowheads="1"/>
            </p:cNvSpPr>
            <p:nvPr/>
          </p:nvSpPr>
          <p:spPr bwMode="auto">
            <a:xfrm>
              <a:off x="1044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8" name="Oval 1983"/>
            <p:cNvSpPr>
              <a:spLocks noChangeArrowheads="1"/>
            </p:cNvSpPr>
            <p:nvPr/>
          </p:nvSpPr>
          <p:spPr bwMode="auto">
            <a:xfrm>
              <a:off x="1043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9" name="Oval 1984"/>
            <p:cNvSpPr>
              <a:spLocks noChangeArrowheads="1"/>
            </p:cNvSpPr>
            <p:nvPr/>
          </p:nvSpPr>
          <p:spPr bwMode="auto">
            <a:xfrm>
              <a:off x="1044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0" name="Oval 1985"/>
            <p:cNvSpPr>
              <a:spLocks noChangeArrowheads="1"/>
            </p:cNvSpPr>
            <p:nvPr/>
          </p:nvSpPr>
          <p:spPr bwMode="auto">
            <a:xfrm>
              <a:off x="1044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1" name="Oval 1986"/>
            <p:cNvSpPr>
              <a:spLocks noChangeArrowheads="1"/>
            </p:cNvSpPr>
            <p:nvPr/>
          </p:nvSpPr>
          <p:spPr bwMode="auto">
            <a:xfrm>
              <a:off x="104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2" name="Oval 1987"/>
            <p:cNvSpPr>
              <a:spLocks noChangeArrowheads="1"/>
            </p:cNvSpPr>
            <p:nvPr/>
          </p:nvSpPr>
          <p:spPr bwMode="auto">
            <a:xfrm>
              <a:off x="104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3" name="Oval 1988"/>
            <p:cNvSpPr>
              <a:spLocks noChangeArrowheads="1"/>
            </p:cNvSpPr>
            <p:nvPr/>
          </p:nvSpPr>
          <p:spPr bwMode="auto">
            <a:xfrm>
              <a:off x="1052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4" name="Oval 1989"/>
            <p:cNvSpPr>
              <a:spLocks noChangeArrowheads="1"/>
            </p:cNvSpPr>
            <p:nvPr/>
          </p:nvSpPr>
          <p:spPr bwMode="auto">
            <a:xfrm>
              <a:off x="1063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5" name="Oval 1990"/>
            <p:cNvSpPr>
              <a:spLocks noChangeArrowheads="1"/>
            </p:cNvSpPr>
            <p:nvPr/>
          </p:nvSpPr>
          <p:spPr bwMode="auto">
            <a:xfrm>
              <a:off x="1075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6" name="Oval 1991"/>
            <p:cNvSpPr>
              <a:spLocks noChangeArrowheads="1"/>
            </p:cNvSpPr>
            <p:nvPr/>
          </p:nvSpPr>
          <p:spPr bwMode="auto">
            <a:xfrm>
              <a:off x="1094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7" name="Oval 1992"/>
            <p:cNvSpPr>
              <a:spLocks noChangeArrowheads="1"/>
            </p:cNvSpPr>
            <p:nvPr/>
          </p:nvSpPr>
          <p:spPr bwMode="auto">
            <a:xfrm>
              <a:off x="1109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8" name="Oval 1993"/>
            <p:cNvSpPr>
              <a:spLocks noChangeArrowheads="1"/>
            </p:cNvSpPr>
            <p:nvPr/>
          </p:nvSpPr>
          <p:spPr bwMode="auto">
            <a:xfrm>
              <a:off x="1126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9" name="Oval 1994"/>
            <p:cNvSpPr>
              <a:spLocks noChangeArrowheads="1"/>
            </p:cNvSpPr>
            <p:nvPr/>
          </p:nvSpPr>
          <p:spPr bwMode="auto">
            <a:xfrm>
              <a:off x="113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0" name="Oval 1995"/>
            <p:cNvSpPr>
              <a:spLocks noChangeArrowheads="1"/>
            </p:cNvSpPr>
            <p:nvPr/>
          </p:nvSpPr>
          <p:spPr bwMode="auto">
            <a:xfrm>
              <a:off x="1139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1" name="Oval 1996"/>
            <p:cNvSpPr>
              <a:spLocks noChangeArrowheads="1"/>
            </p:cNvSpPr>
            <p:nvPr/>
          </p:nvSpPr>
          <p:spPr bwMode="auto">
            <a:xfrm>
              <a:off x="1146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2" name="Oval 1997"/>
            <p:cNvSpPr>
              <a:spLocks noChangeArrowheads="1"/>
            </p:cNvSpPr>
            <p:nvPr/>
          </p:nvSpPr>
          <p:spPr bwMode="auto">
            <a:xfrm>
              <a:off x="1154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3" name="Oval 1998"/>
            <p:cNvSpPr>
              <a:spLocks noChangeArrowheads="1"/>
            </p:cNvSpPr>
            <p:nvPr/>
          </p:nvSpPr>
          <p:spPr bwMode="auto">
            <a:xfrm>
              <a:off x="1158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4" name="Oval 1999"/>
            <p:cNvSpPr>
              <a:spLocks noChangeArrowheads="1"/>
            </p:cNvSpPr>
            <p:nvPr/>
          </p:nvSpPr>
          <p:spPr bwMode="auto">
            <a:xfrm>
              <a:off x="1165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5" name="Oval 2000"/>
            <p:cNvSpPr>
              <a:spLocks noChangeArrowheads="1"/>
            </p:cNvSpPr>
            <p:nvPr/>
          </p:nvSpPr>
          <p:spPr bwMode="auto">
            <a:xfrm>
              <a:off x="1169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6" name="Oval 2001"/>
            <p:cNvSpPr>
              <a:spLocks noChangeArrowheads="1"/>
            </p:cNvSpPr>
            <p:nvPr/>
          </p:nvSpPr>
          <p:spPr bwMode="auto">
            <a:xfrm>
              <a:off x="1175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7" name="Oval 2002"/>
            <p:cNvSpPr>
              <a:spLocks noChangeArrowheads="1"/>
            </p:cNvSpPr>
            <p:nvPr/>
          </p:nvSpPr>
          <p:spPr bwMode="auto">
            <a:xfrm>
              <a:off x="1176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8" name="Oval 2003"/>
            <p:cNvSpPr>
              <a:spLocks noChangeArrowheads="1"/>
            </p:cNvSpPr>
            <p:nvPr/>
          </p:nvSpPr>
          <p:spPr bwMode="auto">
            <a:xfrm>
              <a:off x="1180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9" name="Oval 2004"/>
            <p:cNvSpPr>
              <a:spLocks noChangeArrowheads="1"/>
            </p:cNvSpPr>
            <p:nvPr/>
          </p:nvSpPr>
          <p:spPr bwMode="auto">
            <a:xfrm>
              <a:off x="118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0" name="Oval 2005"/>
            <p:cNvSpPr>
              <a:spLocks noChangeArrowheads="1"/>
            </p:cNvSpPr>
            <p:nvPr/>
          </p:nvSpPr>
          <p:spPr bwMode="auto">
            <a:xfrm>
              <a:off x="118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1" name="Oval 2006"/>
            <p:cNvSpPr>
              <a:spLocks noChangeArrowheads="1"/>
            </p:cNvSpPr>
            <p:nvPr/>
          </p:nvSpPr>
          <p:spPr bwMode="auto">
            <a:xfrm>
              <a:off x="1181" y="20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2" name="Oval 2007"/>
            <p:cNvSpPr>
              <a:spLocks noChangeArrowheads="1"/>
            </p:cNvSpPr>
            <p:nvPr/>
          </p:nvSpPr>
          <p:spPr bwMode="auto">
            <a:xfrm>
              <a:off x="1177" y="2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3" name="Oval 2008"/>
            <p:cNvSpPr>
              <a:spLocks noChangeArrowheads="1"/>
            </p:cNvSpPr>
            <p:nvPr/>
          </p:nvSpPr>
          <p:spPr bwMode="auto">
            <a:xfrm>
              <a:off x="1166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4" name="Oval 2009"/>
            <p:cNvSpPr>
              <a:spLocks noChangeArrowheads="1"/>
            </p:cNvSpPr>
            <p:nvPr/>
          </p:nvSpPr>
          <p:spPr bwMode="auto">
            <a:xfrm>
              <a:off x="1152" y="2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5" name="Oval 2010"/>
            <p:cNvSpPr>
              <a:spLocks noChangeArrowheads="1"/>
            </p:cNvSpPr>
            <p:nvPr/>
          </p:nvSpPr>
          <p:spPr bwMode="auto">
            <a:xfrm>
              <a:off x="1144" y="2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6" name="Oval 2011"/>
            <p:cNvSpPr>
              <a:spLocks noChangeArrowheads="1"/>
            </p:cNvSpPr>
            <p:nvPr/>
          </p:nvSpPr>
          <p:spPr bwMode="auto">
            <a:xfrm>
              <a:off x="1143" y="20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7" name="Oval 2012"/>
            <p:cNvSpPr>
              <a:spLocks noChangeArrowheads="1"/>
            </p:cNvSpPr>
            <p:nvPr/>
          </p:nvSpPr>
          <p:spPr bwMode="auto">
            <a:xfrm>
              <a:off x="1152" y="20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8" name="Oval 2013"/>
            <p:cNvSpPr>
              <a:spLocks noChangeArrowheads="1"/>
            </p:cNvSpPr>
            <p:nvPr/>
          </p:nvSpPr>
          <p:spPr bwMode="auto">
            <a:xfrm>
              <a:off x="1165" y="20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9" name="Oval 2014"/>
            <p:cNvSpPr>
              <a:spLocks noChangeArrowheads="1"/>
            </p:cNvSpPr>
            <p:nvPr/>
          </p:nvSpPr>
          <p:spPr bwMode="auto">
            <a:xfrm>
              <a:off x="1185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0" name="Oval 2015"/>
            <p:cNvSpPr>
              <a:spLocks noChangeArrowheads="1"/>
            </p:cNvSpPr>
            <p:nvPr/>
          </p:nvSpPr>
          <p:spPr bwMode="auto">
            <a:xfrm>
              <a:off x="1197" y="20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1" name="Oval 2016"/>
            <p:cNvSpPr>
              <a:spLocks noChangeArrowheads="1"/>
            </p:cNvSpPr>
            <p:nvPr/>
          </p:nvSpPr>
          <p:spPr bwMode="auto">
            <a:xfrm>
              <a:off x="1211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2" name="Oval 2017"/>
            <p:cNvSpPr>
              <a:spLocks noChangeArrowheads="1"/>
            </p:cNvSpPr>
            <p:nvPr/>
          </p:nvSpPr>
          <p:spPr bwMode="auto">
            <a:xfrm>
              <a:off x="1222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3" name="Oval 2018"/>
            <p:cNvSpPr>
              <a:spLocks noChangeArrowheads="1"/>
            </p:cNvSpPr>
            <p:nvPr/>
          </p:nvSpPr>
          <p:spPr bwMode="auto">
            <a:xfrm>
              <a:off x="1233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4" name="Oval 2019"/>
            <p:cNvSpPr>
              <a:spLocks noChangeArrowheads="1"/>
            </p:cNvSpPr>
            <p:nvPr/>
          </p:nvSpPr>
          <p:spPr bwMode="auto">
            <a:xfrm>
              <a:off x="1244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5" name="Oval 2020"/>
            <p:cNvSpPr>
              <a:spLocks noChangeArrowheads="1"/>
            </p:cNvSpPr>
            <p:nvPr/>
          </p:nvSpPr>
          <p:spPr bwMode="auto">
            <a:xfrm>
              <a:off x="1257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6" name="Oval 2021"/>
            <p:cNvSpPr>
              <a:spLocks noChangeArrowheads="1"/>
            </p:cNvSpPr>
            <p:nvPr/>
          </p:nvSpPr>
          <p:spPr bwMode="auto">
            <a:xfrm>
              <a:off x="1264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7" name="Oval 2022"/>
            <p:cNvSpPr>
              <a:spLocks noChangeArrowheads="1"/>
            </p:cNvSpPr>
            <p:nvPr/>
          </p:nvSpPr>
          <p:spPr bwMode="auto">
            <a:xfrm>
              <a:off x="1268" y="20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8" name="Oval 2023"/>
            <p:cNvSpPr>
              <a:spLocks noChangeArrowheads="1"/>
            </p:cNvSpPr>
            <p:nvPr/>
          </p:nvSpPr>
          <p:spPr bwMode="auto">
            <a:xfrm>
              <a:off x="1270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" name="Oval 2024"/>
            <p:cNvSpPr>
              <a:spLocks noChangeArrowheads="1"/>
            </p:cNvSpPr>
            <p:nvPr/>
          </p:nvSpPr>
          <p:spPr bwMode="auto">
            <a:xfrm>
              <a:off x="1272" y="21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" name="Oval 2025"/>
            <p:cNvSpPr>
              <a:spLocks noChangeArrowheads="1"/>
            </p:cNvSpPr>
            <p:nvPr/>
          </p:nvSpPr>
          <p:spPr bwMode="auto">
            <a:xfrm>
              <a:off x="1272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1" name="Oval 2026"/>
            <p:cNvSpPr>
              <a:spLocks noChangeArrowheads="1"/>
            </p:cNvSpPr>
            <p:nvPr/>
          </p:nvSpPr>
          <p:spPr bwMode="auto">
            <a:xfrm>
              <a:off x="1274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2" name="Oval 2027"/>
            <p:cNvSpPr>
              <a:spLocks noChangeArrowheads="1"/>
            </p:cNvSpPr>
            <p:nvPr/>
          </p:nvSpPr>
          <p:spPr bwMode="auto">
            <a:xfrm>
              <a:off x="1275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3" name="Oval 2028"/>
            <p:cNvSpPr>
              <a:spLocks noChangeArrowheads="1"/>
            </p:cNvSpPr>
            <p:nvPr/>
          </p:nvSpPr>
          <p:spPr bwMode="auto">
            <a:xfrm>
              <a:off x="1275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4" name="Oval 2029"/>
            <p:cNvSpPr>
              <a:spLocks noChangeArrowheads="1"/>
            </p:cNvSpPr>
            <p:nvPr/>
          </p:nvSpPr>
          <p:spPr bwMode="auto">
            <a:xfrm>
              <a:off x="1275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5" name="Oval 2030"/>
            <p:cNvSpPr>
              <a:spLocks noChangeArrowheads="1"/>
            </p:cNvSpPr>
            <p:nvPr/>
          </p:nvSpPr>
          <p:spPr bwMode="auto">
            <a:xfrm>
              <a:off x="1274" y="22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6" name="Oval 2031"/>
            <p:cNvSpPr>
              <a:spLocks noChangeArrowheads="1"/>
            </p:cNvSpPr>
            <p:nvPr/>
          </p:nvSpPr>
          <p:spPr bwMode="auto">
            <a:xfrm>
              <a:off x="1278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7" name="Oval 2032"/>
            <p:cNvSpPr>
              <a:spLocks noChangeArrowheads="1"/>
            </p:cNvSpPr>
            <p:nvPr/>
          </p:nvSpPr>
          <p:spPr bwMode="auto">
            <a:xfrm>
              <a:off x="1281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8" name="Oval 2033"/>
            <p:cNvSpPr>
              <a:spLocks noChangeArrowheads="1"/>
            </p:cNvSpPr>
            <p:nvPr/>
          </p:nvSpPr>
          <p:spPr bwMode="auto">
            <a:xfrm>
              <a:off x="1291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9" name="Oval 2034"/>
            <p:cNvSpPr>
              <a:spLocks noChangeArrowheads="1"/>
            </p:cNvSpPr>
            <p:nvPr/>
          </p:nvSpPr>
          <p:spPr bwMode="auto">
            <a:xfrm>
              <a:off x="1306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0" name="Oval 2035"/>
            <p:cNvSpPr>
              <a:spLocks noChangeArrowheads="1"/>
            </p:cNvSpPr>
            <p:nvPr/>
          </p:nvSpPr>
          <p:spPr bwMode="auto">
            <a:xfrm>
              <a:off x="1321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1" name="Oval 2036"/>
            <p:cNvSpPr>
              <a:spLocks noChangeArrowheads="1"/>
            </p:cNvSpPr>
            <p:nvPr/>
          </p:nvSpPr>
          <p:spPr bwMode="auto">
            <a:xfrm>
              <a:off x="1335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2" name="Oval 2037"/>
            <p:cNvSpPr>
              <a:spLocks noChangeArrowheads="1"/>
            </p:cNvSpPr>
            <p:nvPr/>
          </p:nvSpPr>
          <p:spPr bwMode="auto">
            <a:xfrm>
              <a:off x="1346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3" name="Oval 2038"/>
            <p:cNvSpPr>
              <a:spLocks noChangeArrowheads="1"/>
            </p:cNvSpPr>
            <p:nvPr/>
          </p:nvSpPr>
          <p:spPr bwMode="auto">
            <a:xfrm>
              <a:off x="1353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4" name="Oval 2039"/>
            <p:cNvSpPr>
              <a:spLocks noChangeArrowheads="1"/>
            </p:cNvSpPr>
            <p:nvPr/>
          </p:nvSpPr>
          <p:spPr bwMode="auto">
            <a:xfrm>
              <a:off x="1357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5" name="Oval 2040"/>
            <p:cNvSpPr>
              <a:spLocks noChangeArrowheads="1"/>
            </p:cNvSpPr>
            <p:nvPr/>
          </p:nvSpPr>
          <p:spPr bwMode="auto">
            <a:xfrm>
              <a:off x="1361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6" name="Oval 2041"/>
            <p:cNvSpPr>
              <a:spLocks noChangeArrowheads="1"/>
            </p:cNvSpPr>
            <p:nvPr/>
          </p:nvSpPr>
          <p:spPr bwMode="auto">
            <a:xfrm>
              <a:off x="1365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7" name="Oval 2042"/>
            <p:cNvSpPr>
              <a:spLocks noChangeArrowheads="1"/>
            </p:cNvSpPr>
            <p:nvPr/>
          </p:nvSpPr>
          <p:spPr bwMode="auto">
            <a:xfrm>
              <a:off x="1368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8" name="Oval 2043"/>
            <p:cNvSpPr>
              <a:spLocks noChangeArrowheads="1"/>
            </p:cNvSpPr>
            <p:nvPr/>
          </p:nvSpPr>
          <p:spPr bwMode="auto">
            <a:xfrm>
              <a:off x="1371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9" name="Oval 2044"/>
            <p:cNvSpPr>
              <a:spLocks noChangeArrowheads="1"/>
            </p:cNvSpPr>
            <p:nvPr/>
          </p:nvSpPr>
          <p:spPr bwMode="auto">
            <a:xfrm>
              <a:off x="1377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0" name="Oval 2045"/>
            <p:cNvSpPr>
              <a:spLocks noChangeArrowheads="1"/>
            </p:cNvSpPr>
            <p:nvPr/>
          </p:nvSpPr>
          <p:spPr bwMode="auto">
            <a:xfrm>
              <a:off x="138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1" name="Oval 2046"/>
            <p:cNvSpPr>
              <a:spLocks noChangeArrowheads="1"/>
            </p:cNvSpPr>
            <p:nvPr/>
          </p:nvSpPr>
          <p:spPr bwMode="auto">
            <a:xfrm>
              <a:off x="1384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2" name="Oval 2047"/>
            <p:cNvSpPr>
              <a:spLocks noChangeArrowheads="1"/>
            </p:cNvSpPr>
            <p:nvPr/>
          </p:nvSpPr>
          <p:spPr bwMode="auto">
            <a:xfrm>
              <a:off x="138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3" name="Oval 2048"/>
            <p:cNvSpPr>
              <a:spLocks noChangeArrowheads="1"/>
            </p:cNvSpPr>
            <p:nvPr/>
          </p:nvSpPr>
          <p:spPr bwMode="auto">
            <a:xfrm>
              <a:off x="138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4" name="Oval 2049"/>
            <p:cNvSpPr>
              <a:spLocks noChangeArrowheads="1"/>
            </p:cNvSpPr>
            <p:nvPr/>
          </p:nvSpPr>
          <p:spPr bwMode="auto">
            <a:xfrm>
              <a:off x="138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5" name="Oval 2050"/>
            <p:cNvSpPr>
              <a:spLocks noChangeArrowheads="1"/>
            </p:cNvSpPr>
            <p:nvPr/>
          </p:nvSpPr>
          <p:spPr bwMode="auto">
            <a:xfrm>
              <a:off x="1388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6" name="Oval 2051"/>
            <p:cNvSpPr>
              <a:spLocks noChangeArrowheads="1"/>
            </p:cNvSpPr>
            <p:nvPr/>
          </p:nvSpPr>
          <p:spPr bwMode="auto">
            <a:xfrm>
              <a:off x="1386" y="20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7" name="Oval 2052"/>
            <p:cNvSpPr>
              <a:spLocks noChangeArrowheads="1"/>
            </p:cNvSpPr>
            <p:nvPr/>
          </p:nvSpPr>
          <p:spPr bwMode="auto">
            <a:xfrm>
              <a:off x="1388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8" name="Oval 2053"/>
            <p:cNvSpPr>
              <a:spLocks noChangeArrowheads="1"/>
            </p:cNvSpPr>
            <p:nvPr/>
          </p:nvSpPr>
          <p:spPr bwMode="auto">
            <a:xfrm>
              <a:off x="1386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9" name="Oval 2054"/>
            <p:cNvSpPr>
              <a:spLocks noChangeArrowheads="1"/>
            </p:cNvSpPr>
            <p:nvPr/>
          </p:nvSpPr>
          <p:spPr bwMode="auto">
            <a:xfrm>
              <a:off x="1387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0" name="Oval 2055"/>
            <p:cNvSpPr>
              <a:spLocks noChangeArrowheads="1"/>
            </p:cNvSpPr>
            <p:nvPr/>
          </p:nvSpPr>
          <p:spPr bwMode="auto">
            <a:xfrm>
              <a:off x="1386" y="21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" name="Oval 2056"/>
            <p:cNvSpPr>
              <a:spLocks noChangeArrowheads="1"/>
            </p:cNvSpPr>
            <p:nvPr/>
          </p:nvSpPr>
          <p:spPr bwMode="auto">
            <a:xfrm>
              <a:off x="1386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2" name="Oval 2057"/>
            <p:cNvSpPr>
              <a:spLocks noChangeArrowheads="1"/>
            </p:cNvSpPr>
            <p:nvPr/>
          </p:nvSpPr>
          <p:spPr bwMode="auto">
            <a:xfrm>
              <a:off x="1388" y="21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" name="Oval 2058"/>
            <p:cNvSpPr>
              <a:spLocks noChangeArrowheads="1"/>
            </p:cNvSpPr>
            <p:nvPr/>
          </p:nvSpPr>
          <p:spPr bwMode="auto">
            <a:xfrm>
              <a:off x="1388" y="21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4" name="Oval 2059"/>
            <p:cNvSpPr>
              <a:spLocks noChangeArrowheads="1"/>
            </p:cNvSpPr>
            <p:nvPr/>
          </p:nvSpPr>
          <p:spPr bwMode="auto">
            <a:xfrm>
              <a:off x="1388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5" name="Oval 2060"/>
            <p:cNvSpPr>
              <a:spLocks noChangeArrowheads="1"/>
            </p:cNvSpPr>
            <p:nvPr/>
          </p:nvSpPr>
          <p:spPr bwMode="auto">
            <a:xfrm>
              <a:off x="1393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6" name="Oval 2061"/>
            <p:cNvSpPr>
              <a:spLocks noChangeArrowheads="1"/>
            </p:cNvSpPr>
            <p:nvPr/>
          </p:nvSpPr>
          <p:spPr bwMode="auto">
            <a:xfrm>
              <a:off x="139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7" name="Oval 2062"/>
            <p:cNvSpPr>
              <a:spLocks noChangeArrowheads="1"/>
            </p:cNvSpPr>
            <p:nvPr/>
          </p:nvSpPr>
          <p:spPr bwMode="auto">
            <a:xfrm>
              <a:off x="1406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" name="Oval 2063"/>
            <p:cNvSpPr>
              <a:spLocks noChangeArrowheads="1"/>
            </p:cNvSpPr>
            <p:nvPr/>
          </p:nvSpPr>
          <p:spPr bwMode="auto">
            <a:xfrm>
              <a:off x="142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9" name="Oval 2064"/>
            <p:cNvSpPr>
              <a:spLocks noChangeArrowheads="1"/>
            </p:cNvSpPr>
            <p:nvPr/>
          </p:nvSpPr>
          <p:spPr bwMode="auto">
            <a:xfrm>
              <a:off x="1436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0" name="Oval 2065"/>
            <p:cNvSpPr>
              <a:spLocks noChangeArrowheads="1"/>
            </p:cNvSpPr>
            <p:nvPr/>
          </p:nvSpPr>
          <p:spPr bwMode="auto">
            <a:xfrm>
              <a:off x="144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1" name="Oval 2066"/>
            <p:cNvSpPr>
              <a:spLocks noChangeArrowheads="1"/>
            </p:cNvSpPr>
            <p:nvPr/>
          </p:nvSpPr>
          <p:spPr bwMode="auto">
            <a:xfrm>
              <a:off x="1459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" name="Oval 2067"/>
            <p:cNvSpPr>
              <a:spLocks noChangeArrowheads="1"/>
            </p:cNvSpPr>
            <p:nvPr/>
          </p:nvSpPr>
          <p:spPr bwMode="auto">
            <a:xfrm>
              <a:off x="1469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3" name="Oval 2068"/>
            <p:cNvSpPr>
              <a:spLocks noChangeArrowheads="1"/>
            </p:cNvSpPr>
            <p:nvPr/>
          </p:nvSpPr>
          <p:spPr bwMode="auto">
            <a:xfrm>
              <a:off x="1476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4" name="Oval 2069"/>
            <p:cNvSpPr>
              <a:spLocks noChangeArrowheads="1"/>
            </p:cNvSpPr>
            <p:nvPr/>
          </p:nvSpPr>
          <p:spPr bwMode="auto">
            <a:xfrm>
              <a:off x="1482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5" name="Oval 2070"/>
            <p:cNvSpPr>
              <a:spLocks noChangeArrowheads="1"/>
            </p:cNvSpPr>
            <p:nvPr/>
          </p:nvSpPr>
          <p:spPr bwMode="auto">
            <a:xfrm>
              <a:off x="1488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" name="Oval 2071"/>
            <p:cNvSpPr>
              <a:spLocks noChangeArrowheads="1"/>
            </p:cNvSpPr>
            <p:nvPr/>
          </p:nvSpPr>
          <p:spPr bwMode="auto">
            <a:xfrm>
              <a:off x="149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7" name="Oval 2072"/>
            <p:cNvSpPr>
              <a:spLocks noChangeArrowheads="1"/>
            </p:cNvSpPr>
            <p:nvPr/>
          </p:nvSpPr>
          <p:spPr bwMode="auto">
            <a:xfrm>
              <a:off x="1500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8" name="Oval 2073"/>
            <p:cNvSpPr>
              <a:spLocks noChangeArrowheads="1"/>
            </p:cNvSpPr>
            <p:nvPr/>
          </p:nvSpPr>
          <p:spPr bwMode="auto">
            <a:xfrm>
              <a:off x="1507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9" name="Oval 2074"/>
            <p:cNvSpPr>
              <a:spLocks noChangeArrowheads="1"/>
            </p:cNvSpPr>
            <p:nvPr/>
          </p:nvSpPr>
          <p:spPr bwMode="auto">
            <a:xfrm>
              <a:off x="1511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0" name="Oval 2075"/>
            <p:cNvSpPr>
              <a:spLocks noChangeArrowheads="1"/>
            </p:cNvSpPr>
            <p:nvPr/>
          </p:nvSpPr>
          <p:spPr bwMode="auto">
            <a:xfrm>
              <a:off x="1513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1" name="Oval 2076"/>
            <p:cNvSpPr>
              <a:spLocks noChangeArrowheads="1"/>
            </p:cNvSpPr>
            <p:nvPr/>
          </p:nvSpPr>
          <p:spPr bwMode="auto">
            <a:xfrm>
              <a:off x="1515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2" name="Oval 2077"/>
            <p:cNvSpPr>
              <a:spLocks noChangeArrowheads="1"/>
            </p:cNvSpPr>
            <p:nvPr/>
          </p:nvSpPr>
          <p:spPr bwMode="auto">
            <a:xfrm>
              <a:off x="1513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3" name="Oval 2078"/>
            <p:cNvSpPr>
              <a:spLocks noChangeArrowheads="1"/>
            </p:cNvSpPr>
            <p:nvPr/>
          </p:nvSpPr>
          <p:spPr bwMode="auto">
            <a:xfrm>
              <a:off x="1516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4" name="Oval 2079"/>
            <p:cNvSpPr>
              <a:spLocks noChangeArrowheads="1"/>
            </p:cNvSpPr>
            <p:nvPr/>
          </p:nvSpPr>
          <p:spPr bwMode="auto">
            <a:xfrm>
              <a:off x="151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5" name="Oval 2080"/>
            <p:cNvSpPr>
              <a:spLocks noChangeArrowheads="1"/>
            </p:cNvSpPr>
            <p:nvPr/>
          </p:nvSpPr>
          <p:spPr bwMode="auto">
            <a:xfrm>
              <a:off x="1515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6" name="Oval 2081"/>
            <p:cNvSpPr>
              <a:spLocks noChangeArrowheads="1"/>
            </p:cNvSpPr>
            <p:nvPr/>
          </p:nvSpPr>
          <p:spPr bwMode="auto">
            <a:xfrm>
              <a:off x="1516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7" name="Oval 2082"/>
            <p:cNvSpPr>
              <a:spLocks noChangeArrowheads="1"/>
            </p:cNvSpPr>
            <p:nvPr/>
          </p:nvSpPr>
          <p:spPr bwMode="auto">
            <a:xfrm>
              <a:off x="1514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8" name="Oval 2083"/>
            <p:cNvSpPr>
              <a:spLocks noChangeArrowheads="1"/>
            </p:cNvSpPr>
            <p:nvPr/>
          </p:nvSpPr>
          <p:spPr bwMode="auto">
            <a:xfrm>
              <a:off x="1515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9" name="Oval 2084"/>
            <p:cNvSpPr>
              <a:spLocks noChangeArrowheads="1"/>
            </p:cNvSpPr>
            <p:nvPr/>
          </p:nvSpPr>
          <p:spPr bwMode="auto">
            <a:xfrm>
              <a:off x="1516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0" name="Oval 2085"/>
            <p:cNvSpPr>
              <a:spLocks noChangeArrowheads="1"/>
            </p:cNvSpPr>
            <p:nvPr/>
          </p:nvSpPr>
          <p:spPr bwMode="auto">
            <a:xfrm>
              <a:off x="1515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1" name="Oval 2086"/>
            <p:cNvSpPr>
              <a:spLocks noChangeArrowheads="1"/>
            </p:cNvSpPr>
            <p:nvPr/>
          </p:nvSpPr>
          <p:spPr bwMode="auto">
            <a:xfrm>
              <a:off x="1513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2" name="Oval 2087"/>
            <p:cNvSpPr>
              <a:spLocks noChangeArrowheads="1"/>
            </p:cNvSpPr>
            <p:nvPr/>
          </p:nvSpPr>
          <p:spPr bwMode="auto">
            <a:xfrm>
              <a:off x="1515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3" name="Oval 2088"/>
            <p:cNvSpPr>
              <a:spLocks noChangeArrowheads="1"/>
            </p:cNvSpPr>
            <p:nvPr/>
          </p:nvSpPr>
          <p:spPr bwMode="auto">
            <a:xfrm>
              <a:off x="1513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4" name="Oval 2089"/>
            <p:cNvSpPr>
              <a:spLocks noChangeArrowheads="1"/>
            </p:cNvSpPr>
            <p:nvPr/>
          </p:nvSpPr>
          <p:spPr bwMode="auto">
            <a:xfrm>
              <a:off x="1515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5" name="Oval 2090"/>
            <p:cNvSpPr>
              <a:spLocks noChangeArrowheads="1"/>
            </p:cNvSpPr>
            <p:nvPr/>
          </p:nvSpPr>
          <p:spPr bwMode="auto">
            <a:xfrm>
              <a:off x="1516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6" name="Oval 2091"/>
            <p:cNvSpPr>
              <a:spLocks noChangeArrowheads="1"/>
            </p:cNvSpPr>
            <p:nvPr/>
          </p:nvSpPr>
          <p:spPr bwMode="auto">
            <a:xfrm>
              <a:off x="1521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7" name="Oval 2092"/>
            <p:cNvSpPr>
              <a:spLocks noChangeArrowheads="1"/>
            </p:cNvSpPr>
            <p:nvPr/>
          </p:nvSpPr>
          <p:spPr bwMode="auto">
            <a:xfrm>
              <a:off x="1529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8" name="Oval 2093"/>
            <p:cNvSpPr>
              <a:spLocks noChangeArrowheads="1"/>
            </p:cNvSpPr>
            <p:nvPr/>
          </p:nvSpPr>
          <p:spPr bwMode="auto">
            <a:xfrm>
              <a:off x="1540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9" name="Oval 2094"/>
            <p:cNvSpPr>
              <a:spLocks noChangeArrowheads="1"/>
            </p:cNvSpPr>
            <p:nvPr/>
          </p:nvSpPr>
          <p:spPr bwMode="auto">
            <a:xfrm>
              <a:off x="1554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0" name="Oval 2095"/>
            <p:cNvSpPr>
              <a:spLocks noChangeArrowheads="1"/>
            </p:cNvSpPr>
            <p:nvPr/>
          </p:nvSpPr>
          <p:spPr bwMode="auto">
            <a:xfrm>
              <a:off x="1571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1" name="Oval 2096"/>
            <p:cNvSpPr>
              <a:spLocks noChangeArrowheads="1"/>
            </p:cNvSpPr>
            <p:nvPr/>
          </p:nvSpPr>
          <p:spPr bwMode="auto">
            <a:xfrm>
              <a:off x="1581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2" name="Oval 2097"/>
            <p:cNvSpPr>
              <a:spLocks noChangeArrowheads="1"/>
            </p:cNvSpPr>
            <p:nvPr/>
          </p:nvSpPr>
          <p:spPr bwMode="auto">
            <a:xfrm>
              <a:off x="1588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3" name="Oval 2098"/>
            <p:cNvSpPr>
              <a:spLocks noChangeArrowheads="1"/>
            </p:cNvSpPr>
            <p:nvPr/>
          </p:nvSpPr>
          <p:spPr bwMode="auto">
            <a:xfrm>
              <a:off x="1597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4" name="Oval 2099"/>
            <p:cNvSpPr>
              <a:spLocks noChangeArrowheads="1"/>
            </p:cNvSpPr>
            <p:nvPr/>
          </p:nvSpPr>
          <p:spPr bwMode="auto">
            <a:xfrm>
              <a:off x="1602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5" name="Oval 2100"/>
            <p:cNvSpPr>
              <a:spLocks noChangeArrowheads="1"/>
            </p:cNvSpPr>
            <p:nvPr/>
          </p:nvSpPr>
          <p:spPr bwMode="auto">
            <a:xfrm>
              <a:off x="1607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6" name="Oval 2101"/>
            <p:cNvSpPr>
              <a:spLocks noChangeArrowheads="1"/>
            </p:cNvSpPr>
            <p:nvPr/>
          </p:nvSpPr>
          <p:spPr bwMode="auto">
            <a:xfrm>
              <a:off x="1608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7" name="Oval 2102"/>
            <p:cNvSpPr>
              <a:spLocks noChangeArrowheads="1"/>
            </p:cNvSpPr>
            <p:nvPr/>
          </p:nvSpPr>
          <p:spPr bwMode="auto">
            <a:xfrm>
              <a:off x="1724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8" name="Oval 2103"/>
            <p:cNvSpPr>
              <a:spLocks noChangeArrowheads="1"/>
            </p:cNvSpPr>
            <p:nvPr/>
          </p:nvSpPr>
          <p:spPr bwMode="auto">
            <a:xfrm>
              <a:off x="1711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9" name="Oval 2104"/>
            <p:cNvSpPr>
              <a:spLocks noChangeArrowheads="1"/>
            </p:cNvSpPr>
            <p:nvPr/>
          </p:nvSpPr>
          <p:spPr bwMode="auto">
            <a:xfrm>
              <a:off x="1699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0" name="Oval 2105"/>
            <p:cNvSpPr>
              <a:spLocks noChangeArrowheads="1"/>
            </p:cNvSpPr>
            <p:nvPr/>
          </p:nvSpPr>
          <p:spPr bwMode="auto">
            <a:xfrm>
              <a:off x="1685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1" name="Oval 2106"/>
            <p:cNvSpPr>
              <a:spLocks noChangeArrowheads="1"/>
            </p:cNvSpPr>
            <p:nvPr/>
          </p:nvSpPr>
          <p:spPr bwMode="auto">
            <a:xfrm>
              <a:off x="1672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2" name="Oval 2107"/>
            <p:cNvSpPr>
              <a:spLocks noChangeArrowheads="1"/>
            </p:cNvSpPr>
            <p:nvPr/>
          </p:nvSpPr>
          <p:spPr bwMode="auto">
            <a:xfrm>
              <a:off x="1656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3" name="Oval 2108"/>
            <p:cNvSpPr>
              <a:spLocks noChangeArrowheads="1"/>
            </p:cNvSpPr>
            <p:nvPr/>
          </p:nvSpPr>
          <p:spPr bwMode="auto">
            <a:xfrm>
              <a:off x="1644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4" name="Oval 2109"/>
            <p:cNvSpPr>
              <a:spLocks noChangeArrowheads="1"/>
            </p:cNvSpPr>
            <p:nvPr/>
          </p:nvSpPr>
          <p:spPr bwMode="auto">
            <a:xfrm>
              <a:off x="1635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5" name="Oval 2110"/>
            <p:cNvSpPr>
              <a:spLocks noChangeArrowheads="1"/>
            </p:cNvSpPr>
            <p:nvPr/>
          </p:nvSpPr>
          <p:spPr bwMode="auto">
            <a:xfrm>
              <a:off x="1626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6" name="Oval 2111"/>
            <p:cNvSpPr>
              <a:spLocks noChangeArrowheads="1"/>
            </p:cNvSpPr>
            <p:nvPr/>
          </p:nvSpPr>
          <p:spPr bwMode="auto">
            <a:xfrm>
              <a:off x="1620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7" name="Oval 2112"/>
            <p:cNvSpPr>
              <a:spLocks noChangeArrowheads="1"/>
            </p:cNvSpPr>
            <p:nvPr/>
          </p:nvSpPr>
          <p:spPr bwMode="auto">
            <a:xfrm>
              <a:off x="1614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8" name="Oval 2113"/>
            <p:cNvSpPr>
              <a:spLocks noChangeArrowheads="1"/>
            </p:cNvSpPr>
            <p:nvPr/>
          </p:nvSpPr>
          <p:spPr bwMode="auto">
            <a:xfrm>
              <a:off x="1614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9" name="Oval 2114"/>
            <p:cNvSpPr>
              <a:spLocks noChangeArrowheads="1"/>
            </p:cNvSpPr>
            <p:nvPr/>
          </p:nvSpPr>
          <p:spPr bwMode="auto">
            <a:xfrm>
              <a:off x="1614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0" name="Oval 2115"/>
            <p:cNvSpPr>
              <a:spLocks noChangeArrowheads="1"/>
            </p:cNvSpPr>
            <p:nvPr/>
          </p:nvSpPr>
          <p:spPr bwMode="auto">
            <a:xfrm>
              <a:off x="1617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1" name="Oval 2116"/>
            <p:cNvSpPr>
              <a:spLocks noChangeArrowheads="1"/>
            </p:cNvSpPr>
            <p:nvPr/>
          </p:nvSpPr>
          <p:spPr bwMode="auto">
            <a:xfrm>
              <a:off x="1620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2" name="Oval 2117"/>
            <p:cNvSpPr>
              <a:spLocks noChangeArrowheads="1"/>
            </p:cNvSpPr>
            <p:nvPr/>
          </p:nvSpPr>
          <p:spPr bwMode="auto">
            <a:xfrm>
              <a:off x="1624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3" name="Oval 2118"/>
            <p:cNvSpPr>
              <a:spLocks noChangeArrowheads="1"/>
            </p:cNvSpPr>
            <p:nvPr/>
          </p:nvSpPr>
          <p:spPr bwMode="auto">
            <a:xfrm>
              <a:off x="1632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4" name="Oval 2119"/>
            <p:cNvSpPr>
              <a:spLocks noChangeArrowheads="1"/>
            </p:cNvSpPr>
            <p:nvPr/>
          </p:nvSpPr>
          <p:spPr bwMode="auto">
            <a:xfrm>
              <a:off x="1641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5" name="Oval 2120"/>
            <p:cNvSpPr>
              <a:spLocks noChangeArrowheads="1"/>
            </p:cNvSpPr>
            <p:nvPr/>
          </p:nvSpPr>
          <p:spPr bwMode="auto">
            <a:xfrm>
              <a:off x="1653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6" name="Oval 2121"/>
            <p:cNvSpPr>
              <a:spLocks noChangeArrowheads="1"/>
            </p:cNvSpPr>
            <p:nvPr/>
          </p:nvSpPr>
          <p:spPr bwMode="auto">
            <a:xfrm>
              <a:off x="1665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7" name="Oval 2122"/>
            <p:cNvSpPr>
              <a:spLocks noChangeArrowheads="1"/>
            </p:cNvSpPr>
            <p:nvPr/>
          </p:nvSpPr>
          <p:spPr bwMode="auto">
            <a:xfrm>
              <a:off x="1679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8" name="Oval 2123"/>
            <p:cNvSpPr>
              <a:spLocks noChangeArrowheads="1"/>
            </p:cNvSpPr>
            <p:nvPr/>
          </p:nvSpPr>
          <p:spPr bwMode="auto">
            <a:xfrm>
              <a:off x="169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9" name="Oval 2124"/>
            <p:cNvSpPr>
              <a:spLocks noChangeArrowheads="1"/>
            </p:cNvSpPr>
            <p:nvPr/>
          </p:nvSpPr>
          <p:spPr bwMode="auto">
            <a:xfrm>
              <a:off x="1712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0" name="Oval 2125"/>
            <p:cNvSpPr>
              <a:spLocks noChangeArrowheads="1"/>
            </p:cNvSpPr>
            <p:nvPr/>
          </p:nvSpPr>
          <p:spPr bwMode="auto">
            <a:xfrm>
              <a:off x="1724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1" name="Oval 2126"/>
            <p:cNvSpPr>
              <a:spLocks noChangeArrowheads="1"/>
            </p:cNvSpPr>
            <p:nvPr/>
          </p:nvSpPr>
          <p:spPr bwMode="auto">
            <a:xfrm>
              <a:off x="1734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2" name="Oval 2127"/>
            <p:cNvSpPr>
              <a:spLocks noChangeArrowheads="1"/>
            </p:cNvSpPr>
            <p:nvPr/>
          </p:nvSpPr>
          <p:spPr bwMode="auto">
            <a:xfrm>
              <a:off x="1741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3" name="Oval 2128"/>
            <p:cNvSpPr>
              <a:spLocks noChangeArrowheads="1"/>
            </p:cNvSpPr>
            <p:nvPr/>
          </p:nvSpPr>
          <p:spPr bwMode="auto">
            <a:xfrm>
              <a:off x="1750" y="22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4" name="Oval 2129"/>
            <p:cNvSpPr>
              <a:spLocks noChangeArrowheads="1"/>
            </p:cNvSpPr>
            <p:nvPr/>
          </p:nvSpPr>
          <p:spPr bwMode="auto">
            <a:xfrm>
              <a:off x="1003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5" name="Oval 2130"/>
            <p:cNvSpPr>
              <a:spLocks noChangeArrowheads="1"/>
            </p:cNvSpPr>
            <p:nvPr/>
          </p:nvSpPr>
          <p:spPr bwMode="auto">
            <a:xfrm>
              <a:off x="1016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6" name="Oval 2131"/>
            <p:cNvSpPr>
              <a:spLocks noChangeArrowheads="1"/>
            </p:cNvSpPr>
            <p:nvPr/>
          </p:nvSpPr>
          <p:spPr bwMode="auto">
            <a:xfrm>
              <a:off x="1031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7" name="Oval 2132"/>
            <p:cNvSpPr>
              <a:spLocks noChangeArrowheads="1"/>
            </p:cNvSpPr>
            <p:nvPr/>
          </p:nvSpPr>
          <p:spPr bwMode="auto">
            <a:xfrm>
              <a:off x="1046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8" name="Oval 2133"/>
            <p:cNvSpPr>
              <a:spLocks noChangeArrowheads="1"/>
            </p:cNvSpPr>
            <p:nvPr/>
          </p:nvSpPr>
          <p:spPr bwMode="auto">
            <a:xfrm>
              <a:off x="105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9" name="Oval 2134"/>
            <p:cNvSpPr>
              <a:spLocks noChangeArrowheads="1"/>
            </p:cNvSpPr>
            <p:nvPr/>
          </p:nvSpPr>
          <p:spPr bwMode="auto">
            <a:xfrm>
              <a:off x="1067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0" name="Oval 2135"/>
            <p:cNvSpPr>
              <a:spLocks noChangeArrowheads="1"/>
            </p:cNvSpPr>
            <p:nvPr/>
          </p:nvSpPr>
          <p:spPr bwMode="auto">
            <a:xfrm>
              <a:off x="108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1" name="Oval 2136"/>
            <p:cNvSpPr>
              <a:spLocks noChangeArrowheads="1"/>
            </p:cNvSpPr>
            <p:nvPr/>
          </p:nvSpPr>
          <p:spPr bwMode="auto">
            <a:xfrm>
              <a:off x="1442" y="22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2" name="Oval 2137"/>
            <p:cNvSpPr>
              <a:spLocks noChangeArrowheads="1"/>
            </p:cNvSpPr>
            <p:nvPr/>
          </p:nvSpPr>
          <p:spPr bwMode="auto">
            <a:xfrm>
              <a:off x="2072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3" name="Oval 2138"/>
            <p:cNvSpPr>
              <a:spLocks noChangeArrowheads="1"/>
            </p:cNvSpPr>
            <p:nvPr/>
          </p:nvSpPr>
          <p:spPr bwMode="auto">
            <a:xfrm>
              <a:off x="2059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4" name="Oval 2139"/>
            <p:cNvSpPr>
              <a:spLocks noChangeArrowheads="1"/>
            </p:cNvSpPr>
            <p:nvPr/>
          </p:nvSpPr>
          <p:spPr bwMode="auto">
            <a:xfrm>
              <a:off x="204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5" name="Oval 2140"/>
            <p:cNvSpPr>
              <a:spLocks noChangeArrowheads="1"/>
            </p:cNvSpPr>
            <p:nvPr/>
          </p:nvSpPr>
          <p:spPr bwMode="auto">
            <a:xfrm>
              <a:off x="2035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6" name="Oval 2141"/>
            <p:cNvSpPr>
              <a:spLocks noChangeArrowheads="1"/>
            </p:cNvSpPr>
            <p:nvPr/>
          </p:nvSpPr>
          <p:spPr bwMode="auto">
            <a:xfrm>
              <a:off x="201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7" name="Oval 2142"/>
            <p:cNvSpPr>
              <a:spLocks noChangeArrowheads="1"/>
            </p:cNvSpPr>
            <p:nvPr/>
          </p:nvSpPr>
          <p:spPr bwMode="auto">
            <a:xfrm>
              <a:off x="2001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8" name="Oval 2143"/>
            <p:cNvSpPr>
              <a:spLocks noChangeArrowheads="1"/>
            </p:cNvSpPr>
            <p:nvPr/>
          </p:nvSpPr>
          <p:spPr bwMode="auto">
            <a:xfrm>
              <a:off x="1994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9" name="Oval 2144"/>
            <p:cNvSpPr>
              <a:spLocks noChangeArrowheads="1"/>
            </p:cNvSpPr>
            <p:nvPr/>
          </p:nvSpPr>
          <p:spPr bwMode="auto">
            <a:xfrm>
              <a:off x="1986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0" name="Oval 2145"/>
            <p:cNvSpPr>
              <a:spLocks noChangeArrowheads="1"/>
            </p:cNvSpPr>
            <p:nvPr/>
          </p:nvSpPr>
          <p:spPr bwMode="auto">
            <a:xfrm>
              <a:off x="1977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1" name="Oval 2146"/>
            <p:cNvSpPr>
              <a:spLocks noChangeArrowheads="1"/>
            </p:cNvSpPr>
            <p:nvPr/>
          </p:nvSpPr>
          <p:spPr bwMode="auto">
            <a:xfrm>
              <a:off x="1972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2" name="Oval 2147"/>
            <p:cNvSpPr>
              <a:spLocks noChangeArrowheads="1"/>
            </p:cNvSpPr>
            <p:nvPr/>
          </p:nvSpPr>
          <p:spPr bwMode="auto">
            <a:xfrm>
              <a:off x="1968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3" name="Oval 2148"/>
            <p:cNvSpPr>
              <a:spLocks noChangeArrowheads="1"/>
            </p:cNvSpPr>
            <p:nvPr/>
          </p:nvSpPr>
          <p:spPr bwMode="auto">
            <a:xfrm>
              <a:off x="1968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4" name="Oval 2149"/>
            <p:cNvSpPr>
              <a:spLocks noChangeArrowheads="1"/>
            </p:cNvSpPr>
            <p:nvPr/>
          </p:nvSpPr>
          <p:spPr bwMode="auto">
            <a:xfrm>
              <a:off x="1969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5" name="Oval 2150"/>
            <p:cNvSpPr>
              <a:spLocks noChangeArrowheads="1"/>
            </p:cNvSpPr>
            <p:nvPr/>
          </p:nvSpPr>
          <p:spPr bwMode="auto">
            <a:xfrm>
              <a:off x="197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6" name="Oval 2151"/>
            <p:cNvSpPr>
              <a:spLocks noChangeArrowheads="1"/>
            </p:cNvSpPr>
            <p:nvPr/>
          </p:nvSpPr>
          <p:spPr bwMode="auto">
            <a:xfrm>
              <a:off x="1973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7" name="Oval 2152"/>
            <p:cNvSpPr>
              <a:spLocks noChangeArrowheads="1"/>
            </p:cNvSpPr>
            <p:nvPr/>
          </p:nvSpPr>
          <p:spPr bwMode="auto">
            <a:xfrm>
              <a:off x="1979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8" name="Oval 2153"/>
            <p:cNvSpPr>
              <a:spLocks noChangeArrowheads="1"/>
            </p:cNvSpPr>
            <p:nvPr/>
          </p:nvSpPr>
          <p:spPr bwMode="auto">
            <a:xfrm>
              <a:off x="1985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9" name="Oval 2154"/>
            <p:cNvSpPr>
              <a:spLocks noChangeArrowheads="1"/>
            </p:cNvSpPr>
            <p:nvPr/>
          </p:nvSpPr>
          <p:spPr bwMode="auto">
            <a:xfrm>
              <a:off x="1994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0" name="Oval 2155"/>
            <p:cNvSpPr>
              <a:spLocks noChangeArrowheads="1"/>
            </p:cNvSpPr>
            <p:nvPr/>
          </p:nvSpPr>
          <p:spPr bwMode="auto">
            <a:xfrm>
              <a:off x="2004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1" name="Oval 2156"/>
            <p:cNvSpPr>
              <a:spLocks noChangeArrowheads="1"/>
            </p:cNvSpPr>
            <p:nvPr/>
          </p:nvSpPr>
          <p:spPr bwMode="auto">
            <a:xfrm>
              <a:off x="2014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2" name="Oval 2157"/>
            <p:cNvSpPr>
              <a:spLocks noChangeArrowheads="1"/>
            </p:cNvSpPr>
            <p:nvPr/>
          </p:nvSpPr>
          <p:spPr bwMode="auto">
            <a:xfrm>
              <a:off x="203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" name="Oval 2158"/>
            <p:cNvSpPr>
              <a:spLocks noChangeArrowheads="1"/>
            </p:cNvSpPr>
            <p:nvPr/>
          </p:nvSpPr>
          <p:spPr bwMode="auto">
            <a:xfrm>
              <a:off x="2049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" name="Oval 2159"/>
            <p:cNvSpPr>
              <a:spLocks noChangeArrowheads="1"/>
            </p:cNvSpPr>
            <p:nvPr/>
          </p:nvSpPr>
          <p:spPr bwMode="auto">
            <a:xfrm>
              <a:off x="206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" name="Oval 2160"/>
            <p:cNvSpPr>
              <a:spLocks noChangeArrowheads="1"/>
            </p:cNvSpPr>
            <p:nvPr/>
          </p:nvSpPr>
          <p:spPr bwMode="auto">
            <a:xfrm>
              <a:off x="2074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6" name="Oval 2161"/>
            <p:cNvSpPr>
              <a:spLocks noChangeArrowheads="1"/>
            </p:cNvSpPr>
            <p:nvPr/>
          </p:nvSpPr>
          <p:spPr bwMode="auto">
            <a:xfrm>
              <a:off x="2086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7" name="Oval 2162"/>
            <p:cNvSpPr>
              <a:spLocks noChangeArrowheads="1"/>
            </p:cNvSpPr>
            <p:nvPr/>
          </p:nvSpPr>
          <p:spPr bwMode="auto">
            <a:xfrm>
              <a:off x="2097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8" name="Oval 2163"/>
            <p:cNvSpPr>
              <a:spLocks noChangeArrowheads="1"/>
            </p:cNvSpPr>
            <p:nvPr/>
          </p:nvSpPr>
          <p:spPr bwMode="auto">
            <a:xfrm>
              <a:off x="2106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" name="Oval 2164"/>
            <p:cNvSpPr>
              <a:spLocks noChangeArrowheads="1"/>
            </p:cNvSpPr>
            <p:nvPr/>
          </p:nvSpPr>
          <p:spPr bwMode="auto">
            <a:xfrm>
              <a:off x="2115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" name="Oval 2165"/>
            <p:cNvSpPr>
              <a:spLocks noChangeArrowheads="1"/>
            </p:cNvSpPr>
            <p:nvPr/>
          </p:nvSpPr>
          <p:spPr bwMode="auto">
            <a:xfrm>
              <a:off x="2118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1" name="Oval 2166"/>
            <p:cNvSpPr>
              <a:spLocks noChangeArrowheads="1"/>
            </p:cNvSpPr>
            <p:nvPr/>
          </p:nvSpPr>
          <p:spPr bwMode="auto">
            <a:xfrm>
              <a:off x="2127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2" name="Oval 2167"/>
            <p:cNvSpPr>
              <a:spLocks noChangeArrowheads="1"/>
            </p:cNvSpPr>
            <p:nvPr/>
          </p:nvSpPr>
          <p:spPr bwMode="auto">
            <a:xfrm>
              <a:off x="2260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3" name="Oval 2168"/>
            <p:cNvSpPr>
              <a:spLocks noChangeArrowheads="1"/>
            </p:cNvSpPr>
            <p:nvPr/>
          </p:nvSpPr>
          <p:spPr bwMode="auto">
            <a:xfrm>
              <a:off x="2253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4" name="Oval 2169"/>
            <p:cNvSpPr>
              <a:spLocks noChangeArrowheads="1"/>
            </p:cNvSpPr>
            <p:nvPr/>
          </p:nvSpPr>
          <p:spPr bwMode="auto">
            <a:xfrm>
              <a:off x="2245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5" name="Oval 2170"/>
            <p:cNvSpPr>
              <a:spLocks noChangeArrowheads="1"/>
            </p:cNvSpPr>
            <p:nvPr/>
          </p:nvSpPr>
          <p:spPr bwMode="auto">
            <a:xfrm>
              <a:off x="223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6" name="Oval 2171"/>
            <p:cNvSpPr>
              <a:spLocks noChangeArrowheads="1"/>
            </p:cNvSpPr>
            <p:nvPr/>
          </p:nvSpPr>
          <p:spPr bwMode="auto">
            <a:xfrm>
              <a:off x="222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7" name="Oval 2172"/>
            <p:cNvSpPr>
              <a:spLocks noChangeArrowheads="1"/>
            </p:cNvSpPr>
            <p:nvPr/>
          </p:nvSpPr>
          <p:spPr bwMode="auto">
            <a:xfrm>
              <a:off x="2209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8" name="Oval 2173"/>
            <p:cNvSpPr>
              <a:spLocks noChangeArrowheads="1"/>
            </p:cNvSpPr>
            <p:nvPr/>
          </p:nvSpPr>
          <p:spPr bwMode="auto">
            <a:xfrm>
              <a:off x="2195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9" name="Oval 2174"/>
            <p:cNvSpPr>
              <a:spLocks noChangeArrowheads="1"/>
            </p:cNvSpPr>
            <p:nvPr/>
          </p:nvSpPr>
          <p:spPr bwMode="auto">
            <a:xfrm>
              <a:off x="217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0" name="Oval 2175"/>
            <p:cNvSpPr>
              <a:spLocks noChangeArrowheads="1"/>
            </p:cNvSpPr>
            <p:nvPr/>
          </p:nvSpPr>
          <p:spPr bwMode="auto">
            <a:xfrm>
              <a:off x="2167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1" name="Oval 2176"/>
            <p:cNvSpPr>
              <a:spLocks noChangeArrowheads="1"/>
            </p:cNvSpPr>
            <p:nvPr/>
          </p:nvSpPr>
          <p:spPr bwMode="auto">
            <a:xfrm>
              <a:off x="2159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2" name="Oval 2177"/>
            <p:cNvSpPr>
              <a:spLocks noChangeArrowheads="1"/>
            </p:cNvSpPr>
            <p:nvPr/>
          </p:nvSpPr>
          <p:spPr bwMode="auto">
            <a:xfrm>
              <a:off x="2148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3" name="Oval 2178"/>
            <p:cNvSpPr>
              <a:spLocks noChangeArrowheads="1"/>
            </p:cNvSpPr>
            <p:nvPr/>
          </p:nvSpPr>
          <p:spPr bwMode="auto">
            <a:xfrm>
              <a:off x="2144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4" name="Oval 2179"/>
            <p:cNvSpPr>
              <a:spLocks noChangeArrowheads="1"/>
            </p:cNvSpPr>
            <p:nvPr/>
          </p:nvSpPr>
          <p:spPr bwMode="auto">
            <a:xfrm>
              <a:off x="2140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5" name="Oval 2180"/>
            <p:cNvSpPr>
              <a:spLocks noChangeArrowheads="1"/>
            </p:cNvSpPr>
            <p:nvPr/>
          </p:nvSpPr>
          <p:spPr bwMode="auto">
            <a:xfrm>
              <a:off x="2138" y="21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6" name="Oval 2181"/>
            <p:cNvSpPr>
              <a:spLocks noChangeArrowheads="1"/>
            </p:cNvSpPr>
            <p:nvPr/>
          </p:nvSpPr>
          <p:spPr bwMode="auto">
            <a:xfrm>
              <a:off x="2136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7" name="Oval 2182"/>
            <p:cNvSpPr>
              <a:spLocks noChangeArrowheads="1"/>
            </p:cNvSpPr>
            <p:nvPr/>
          </p:nvSpPr>
          <p:spPr bwMode="auto">
            <a:xfrm>
              <a:off x="2133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8" name="Oval 2183"/>
            <p:cNvSpPr>
              <a:spLocks noChangeArrowheads="1"/>
            </p:cNvSpPr>
            <p:nvPr/>
          </p:nvSpPr>
          <p:spPr bwMode="auto">
            <a:xfrm>
              <a:off x="2139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9" name="Oval 2184"/>
            <p:cNvSpPr>
              <a:spLocks noChangeArrowheads="1"/>
            </p:cNvSpPr>
            <p:nvPr/>
          </p:nvSpPr>
          <p:spPr bwMode="auto">
            <a:xfrm>
              <a:off x="2142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0" name="Oval 2185"/>
            <p:cNvSpPr>
              <a:spLocks noChangeArrowheads="1"/>
            </p:cNvSpPr>
            <p:nvPr/>
          </p:nvSpPr>
          <p:spPr bwMode="auto">
            <a:xfrm>
              <a:off x="2150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1" name="Oval 2186"/>
            <p:cNvSpPr>
              <a:spLocks noChangeArrowheads="1"/>
            </p:cNvSpPr>
            <p:nvPr/>
          </p:nvSpPr>
          <p:spPr bwMode="auto">
            <a:xfrm>
              <a:off x="2156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2" name="Oval 2187"/>
            <p:cNvSpPr>
              <a:spLocks noChangeArrowheads="1"/>
            </p:cNvSpPr>
            <p:nvPr/>
          </p:nvSpPr>
          <p:spPr bwMode="auto">
            <a:xfrm>
              <a:off x="2167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3" name="Oval 2188"/>
            <p:cNvSpPr>
              <a:spLocks noChangeArrowheads="1"/>
            </p:cNvSpPr>
            <p:nvPr/>
          </p:nvSpPr>
          <p:spPr bwMode="auto">
            <a:xfrm>
              <a:off x="2179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4" name="Oval 2189"/>
            <p:cNvSpPr>
              <a:spLocks noChangeArrowheads="1"/>
            </p:cNvSpPr>
            <p:nvPr/>
          </p:nvSpPr>
          <p:spPr bwMode="auto">
            <a:xfrm>
              <a:off x="2191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5" name="Oval 2190"/>
            <p:cNvSpPr>
              <a:spLocks noChangeArrowheads="1"/>
            </p:cNvSpPr>
            <p:nvPr/>
          </p:nvSpPr>
          <p:spPr bwMode="auto">
            <a:xfrm>
              <a:off x="2207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6" name="Oval 2191"/>
            <p:cNvSpPr>
              <a:spLocks noChangeArrowheads="1"/>
            </p:cNvSpPr>
            <p:nvPr/>
          </p:nvSpPr>
          <p:spPr bwMode="auto">
            <a:xfrm>
              <a:off x="2220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7" name="Oval 2192"/>
            <p:cNvSpPr>
              <a:spLocks noChangeArrowheads="1"/>
            </p:cNvSpPr>
            <p:nvPr/>
          </p:nvSpPr>
          <p:spPr bwMode="auto">
            <a:xfrm>
              <a:off x="2235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8" name="Oval 2193"/>
            <p:cNvSpPr>
              <a:spLocks noChangeArrowheads="1"/>
            </p:cNvSpPr>
            <p:nvPr/>
          </p:nvSpPr>
          <p:spPr bwMode="auto">
            <a:xfrm>
              <a:off x="2248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9" name="Oval 2194"/>
            <p:cNvSpPr>
              <a:spLocks noChangeArrowheads="1"/>
            </p:cNvSpPr>
            <p:nvPr/>
          </p:nvSpPr>
          <p:spPr bwMode="auto">
            <a:xfrm>
              <a:off x="2254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0" name="Oval 2195"/>
            <p:cNvSpPr>
              <a:spLocks noChangeArrowheads="1"/>
            </p:cNvSpPr>
            <p:nvPr/>
          </p:nvSpPr>
          <p:spPr bwMode="auto">
            <a:xfrm>
              <a:off x="2264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1" name="Oval 2196"/>
            <p:cNvSpPr>
              <a:spLocks noChangeArrowheads="1"/>
            </p:cNvSpPr>
            <p:nvPr/>
          </p:nvSpPr>
          <p:spPr bwMode="auto">
            <a:xfrm>
              <a:off x="2268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2" name="Oval 2197"/>
            <p:cNvSpPr>
              <a:spLocks noChangeArrowheads="1"/>
            </p:cNvSpPr>
            <p:nvPr/>
          </p:nvSpPr>
          <p:spPr bwMode="auto">
            <a:xfrm>
              <a:off x="2271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3" name="Oval 2198"/>
            <p:cNvSpPr>
              <a:spLocks noChangeArrowheads="1"/>
            </p:cNvSpPr>
            <p:nvPr/>
          </p:nvSpPr>
          <p:spPr bwMode="auto">
            <a:xfrm>
              <a:off x="2269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4" name="Oval 2199"/>
            <p:cNvSpPr>
              <a:spLocks noChangeArrowheads="1"/>
            </p:cNvSpPr>
            <p:nvPr/>
          </p:nvSpPr>
          <p:spPr bwMode="auto">
            <a:xfrm>
              <a:off x="2271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5" name="Oval 2200"/>
            <p:cNvSpPr>
              <a:spLocks noChangeArrowheads="1"/>
            </p:cNvSpPr>
            <p:nvPr/>
          </p:nvSpPr>
          <p:spPr bwMode="auto">
            <a:xfrm>
              <a:off x="2269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6" name="Oval 2201"/>
            <p:cNvSpPr>
              <a:spLocks noChangeArrowheads="1"/>
            </p:cNvSpPr>
            <p:nvPr/>
          </p:nvSpPr>
          <p:spPr bwMode="auto">
            <a:xfrm>
              <a:off x="2268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7" name="Oval 2202"/>
            <p:cNvSpPr>
              <a:spLocks noChangeArrowheads="1"/>
            </p:cNvSpPr>
            <p:nvPr/>
          </p:nvSpPr>
          <p:spPr bwMode="auto">
            <a:xfrm>
              <a:off x="2271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8" name="Oval 2203"/>
            <p:cNvSpPr>
              <a:spLocks noChangeArrowheads="1"/>
            </p:cNvSpPr>
            <p:nvPr/>
          </p:nvSpPr>
          <p:spPr bwMode="auto">
            <a:xfrm>
              <a:off x="2271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9" name="Oval 2204"/>
            <p:cNvSpPr>
              <a:spLocks noChangeArrowheads="1"/>
            </p:cNvSpPr>
            <p:nvPr/>
          </p:nvSpPr>
          <p:spPr bwMode="auto">
            <a:xfrm>
              <a:off x="2271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0" name="Oval 2205"/>
            <p:cNvSpPr>
              <a:spLocks noChangeArrowheads="1"/>
            </p:cNvSpPr>
            <p:nvPr/>
          </p:nvSpPr>
          <p:spPr bwMode="auto">
            <a:xfrm>
              <a:off x="227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1" name="Oval 2206"/>
            <p:cNvSpPr>
              <a:spLocks noChangeArrowheads="1"/>
            </p:cNvSpPr>
            <p:nvPr/>
          </p:nvSpPr>
          <p:spPr bwMode="auto">
            <a:xfrm>
              <a:off x="2272" y="21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2" name="Oval 2207"/>
            <p:cNvSpPr>
              <a:spLocks noChangeArrowheads="1"/>
            </p:cNvSpPr>
            <p:nvPr/>
          </p:nvSpPr>
          <p:spPr bwMode="auto">
            <a:xfrm>
              <a:off x="2270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3" name="Oval 2208"/>
            <p:cNvSpPr>
              <a:spLocks noChangeArrowheads="1"/>
            </p:cNvSpPr>
            <p:nvPr/>
          </p:nvSpPr>
          <p:spPr bwMode="auto">
            <a:xfrm>
              <a:off x="2268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4" name="Oval 2209"/>
            <p:cNvSpPr>
              <a:spLocks noChangeArrowheads="1"/>
            </p:cNvSpPr>
            <p:nvPr/>
          </p:nvSpPr>
          <p:spPr bwMode="auto">
            <a:xfrm>
              <a:off x="2268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5" name="Oval 2210"/>
            <p:cNvSpPr>
              <a:spLocks noChangeArrowheads="1"/>
            </p:cNvSpPr>
            <p:nvPr/>
          </p:nvSpPr>
          <p:spPr bwMode="auto">
            <a:xfrm>
              <a:off x="2269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6" name="Oval 2211"/>
            <p:cNvSpPr>
              <a:spLocks noChangeArrowheads="1"/>
            </p:cNvSpPr>
            <p:nvPr/>
          </p:nvSpPr>
          <p:spPr bwMode="auto">
            <a:xfrm>
              <a:off x="2269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7" name="Oval 2212"/>
            <p:cNvSpPr>
              <a:spLocks noChangeArrowheads="1"/>
            </p:cNvSpPr>
            <p:nvPr/>
          </p:nvSpPr>
          <p:spPr bwMode="auto">
            <a:xfrm>
              <a:off x="2272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8" name="Oval 2213"/>
            <p:cNvSpPr>
              <a:spLocks noChangeArrowheads="1"/>
            </p:cNvSpPr>
            <p:nvPr/>
          </p:nvSpPr>
          <p:spPr bwMode="auto">
            <a:xfrm>
              <a:off x="2283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9" name="Oval 2214"/>
            <p:cNvSpPr>
              <a:spLocks noChangeArrowheads="1"/>
            </p:cNvSpPr>
            <p:nvPr/>
          </p:nvSpPr>
          <p:spPr bwMode="auto">
            <a:xfrm>
              <a:off x="229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0" name="Oval 2215"/>
            <p:cNvSpPr>
              <a:spLocks noChangeArrowheads="1"/>
            </p:cNvSpPr>
            <p:nvPr/>
          </p:nvSpPr>
          <p:spPr bwMode="auto">
            <a:xfrm>
              <a:off x="2311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1" name="Oval 2216"/>
            <p:cNvSpPr>
              <a:spLocks noChangeArrowheads="1"/>
            </p:cNvSpPr>
            <p:nvPr/>
          </p:nvSpPr>
          <p:spPr bwMode="auto">
            <a:xfrm>
              <a:off x="2320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2" name="Oval 2217"/>
            <p:cNvSpPr>
              <a:spLocks noChangeArrowheads="1"/>
            </p:cNvSpPr>
            <p:nvPr/>
          </p:nvSpPr>
          <p:spPr bwMode="auto">
            <a:xfrm>
              <a:off x="2332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3" name="Oval 2218"/>
            <p:cNvSpPr>
              <a:spLocks noChangeArrowheads="1"/>
            </p:cNvSpPr>
            <p:nvPr/>
          </p:nvSpPr>
          <p:spPr bwMode="auto">
            <a:xfrm>
              <a:off x="234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4" name="Oval 2219"/>
            <p:cNvSpPr>
              <a:spLocks noChangeArrowheads="1"/>
            </p:cNvSpPr>
            <p:nvPr/>
          </p:nvSpPr>
          <p:spPr bwMode="auto">
            <a:xfrm>
              <a:off x="2348" y="22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5" name="Oval 2220"/>
            <p:cNvSpPr>
              <a:spLocks noChangeArrowheads="1"/>
            </p:cNvSpPr>
            <p:nvPr/>
          </p:nvSpPr>
          <p:spPr bwMode="auto">
            <a:xfrm>
              <a:off x="2350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6" name="Oval 2221"/>
            <p:cNvSpPr>
              <a:spLocks noChangeArrowheads="1"/>
            </p:cNvSpPr>
            <p:nvPr/>
          </p:nvSpPr>
          <p:spPr bwMode="auto">
            <a:xfrm>
              <a:off x="2354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7" name="Oval 2222"/>
            <p:cNvSpPr>
              <a:spLocks noChangeArrowheads="1"/>
            </p:cNvSpPr>
            <p:nvPr/>
          </p:nvSpPr>
          <p:spPr bwMode="auto">
            <a:xfrm>
              <a:off x="2360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8" name="Oval 2223"/>
            <p:cNvSpPr>
              <a:spLocks noChangeArrowheads="1"/>
            </p:cNvSpPr>
            <p:nvPr/>
          </p:nvSpPr>
          <p:spPr bwMode="auto">
            <a:xfrm>
              <a:off x="2362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9" name="Oval 2224"/>
            <p:cNvSpPr>
              <a:spLocks noChangeArrowheads="1"/>
            </p:cNvSpPr>
            <p:nvPr/>
          </p:nvSpPr>
          <p:spPr bwMode="auto">
            <a:xfrm>
              <a:off x="2365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0" name="Oval 2225"/>
            <p:cNvSpPr>
              <a:spLocks noChangeArrowheads="1"/>
            </p:cNvSpPr>
            <p:nvPr/>
          </p:nvSpPr>
          <p:spPr bwMode="auto">
            <a:xfrm>
              <a:off x="2370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1" name="Oval 2226"/>
            <p:cNvSpPr>
              <a:spLocks noChangeArrowheads="1"/>
            </p:cNvSpPr>
            <p:nvPr/>
          </p:nvSpPr>
          <p:spPr bwMode="auto">
            <a:xfrm>
              <a:off x="2373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2" name="Oval 2227"/>
            <p:cNvSpPr>
              <a:spLocks noChangeArrowheads="1"/>
            </p:cNvSpPr>
            <p:nvPr/>
          </p:nvSpPr>
          <p:spPr bwMode="auto">
            <a:xfrm>
              <a:off x="2377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3" name="Oval 2228"/>
            <p:cNvSpPr>
              <a:spLocks noChangeArrowheads="1"/>
            </p:cNvSpPr>
            <p:nvPr/>
          </p:nvSpPr>
          <p:spPr bwMode="auto">
            <a:xfrm>
              <a:off x="2381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4" name="Oval 2229"/>
            <p:cNvSpPr>
              <a:spLocks noChangeArrowheads="1"/>
            </p:cNvSpPr>
            <p:nvPr/>
          </p:nvSpPr>
          <p:spPr bwMode="auto">
            <a:xfrm>
              <a:off x="238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5" name="Oval 2230"/>
            <p:cNvSpPr>
              <a:spLocks noChangeArrowheads="1"/>
            </p:cNvSpPr>
            <p:nvPr/>
          </p:nvSpPr>
          <p:spPr bwMode="auto">
            <a:xfrm>
              <a:off x="2398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6" name="Oval 2231"/>
            <p:cNvSpPr>
              <a:spLocks noChangeArrowheads="1"/>
            </p:cNvSpPr>
            <p:nvPr/>
          </p:nvSpPr>
          <p:spPr bwMode="auto">
            <a:xfrm>
              <a:off x="2413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7" name="Oval 2232"/>
            <p:cNvSpPr>
              <a:spLocks noChangeArrowheads="1"/>
            </p:cNvSpPr>
            <p:nvPr/>
          </p:nvSpPr>
          <p:spPr bwMode="auto">
            <a:xfrm>
              <a:off x="2427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8" name="Oval 2233"/>
            <p:cNvSpPr>
              <a:spLocks noChangeArrowheads="1"/>
            </p:cNvSpPr>
            <p:nvPr/>
          </p:nvSpPr>
          <p:spPr bwMode="auto">
            <a:xfrm>
              <a:off x="243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9" name="Oval 2234"/>
            <p:cNvSpPr>
              <a:spLocks noChangeArrowheads="1"/>
            </p:cNvSpPr>
            <p:nvPr/>
          </p:nvSpPr>
          <p:spPr bwMode="auto">
            <a:xfrm>
              <a:off x="2439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0" name="Oval 2235"/>
            <p:cNvSpPr>
              <a:spLocks noChangeArrowheads="1"/>
            </p:cNvSpPr>
            <p:nvPr/>
          </p:nvSpPr>
          <p:spPr bwMode="auto">
            <a:xfrm>
              <a:off x="2440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1" name="Oval 2236"/>
            <p:cNvSpPr>
              <a:spLocks noChangeArrowheads="1"/>
            </p:cNvSpPr>
            <p:nvPr/>
          </p:nvSpPr>
          <p:spPr bwMode="auto">
            <a:xfrm>
              <a:off x="2442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2" name="Oval 2237"/>
            <p:cNvSpPr>
              <a:spLocks noChangeArrowheads="1"/>
            </p:cNvSpPr>
            <p:nvPr/>
          </p:nvSpPr>
          <p:spPr bwMode="auto">
            <a:xfrm>
              <a:off x="2443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3" name="Oval 2238"/>
            <p:cNvSpPr>
              <a:spLocks noChangeArrowheads="1"/>
            </p:cNvSpPr>
            <p:nvPr/>
          </p:nvSpPr>
          <p:spPr bwMode="auto">
            <a:xfrm>
              <a:off x="2441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4" name="Oval 2239"/>
            <p:cNvSpPr>
              <a:spLocks noChangeArrowheads="1"/>
            </p:cNvSpPr>
            <p:nvPr/>
          </p:nvSpPr>
          <p:spPr bwMode="auto">
            <a:xfrm>
              <a:off x="2443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5" name="Oval 2240"/>
            <p:cNvSpPr>
              <a:spLocks noChangeArrowheads="1"/>
            </p:cNvSpPr>
            <p:nvPr/>
          </p:nvSpPr>
          <p:spPr bwMode="auto">
            <a:xfrm>
              <a:off x="2440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6" name="Oval 2241"/>
            <p:cNvSpPr>
              <a:spLocks noChangeArrowheads="1"/>
            </p:cNvSpPr>
            <p:nvPr/>
          </p:nvSpPr>
          <p:spPr bwMode="auto">
            <a:xfrm>
              <a:off x="2441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7" name="Oval 2242"/>
            <p:cNvSpPr>
              <a:spLocks noChangeArrowheads="1"/>
            </p:cNvSpPr>
            <p:nvPr/>
          </p:nvSpPr>
          <p:spPr bwMode="auto">
            <a:xfrm>
              <a:off x="2440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8" name="Oval 2243"/>
            <p:cNvSpPr>
              <a:spLocks noChangeArrowheads="1"/>
            </p:cNvSpPr>
            <p:nvPr/>
          </p:nvSpPr>
          <p:spPr bwMode="auto">
            <a:xfrm>
              <a:off x="2439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9" name="Oval 2244"/>
            <p:cNvSpPr>
              <a:spLocks noChangeArrowheads="1"/>
            </p:cNvSpPr>
            <p:nvPr/>
          </p:nvSpPr>
          <p:spPr bwMode="auto">
            <a:xfrm>
              <a:off x="2439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0" name="Oval 2245"/>
            <p:cNvSpPr>
              <a:spLocks noChangeArrowheads="1"/>
            </p:cNvSpPr>
            <p:nvPr/>
          </p:nvSpPr>
          <p:spPr bwMode="auto">
            <a:xfrm>
              <a:off x="2440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1" name="Oval 2246"/>
            <p:cNvSpPr>
              <a:spLocks noChangeArrowheads="1"/>
            </p:cNvSpPr>
            <p:nvPr/>
          </p:nvSpPr>
          <p:spPr bwMode="auto">
            <a:xfrm>
              <a:off x="2440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2" name="Oval 2247"/>
            <p:cNvSpPr>
              <a:spLocks noChangeArrowheads="1"/>
            </p:cNvSpPr>
            <p:nvPr/>
          </p:nvSpPr>
          <p:spPr bwMode="auto">
            <a:xfrm>
              <a:off x="2442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3" name="Oval 2248"/>
            <p:cNvSpPr>
              <a:spLocks noChangeArrowheads="1"/>
            </p:cNvSpPr>
            <p:nvPr/>
          </p:nvSpPr>
          <p:spPr bwMode="auto">
            <a:xfrm>
              <a:off x="2440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4" name="Oval 2249"/>
            <p:cNvSpPr>
              <a:spLocks noChangeArrowheads="1"/>
            </p:cNvSpPr>
            <p:nvPr/>
          </p:nvSpPr>
          <p:spPr bwMode="auto">
            <a:xfrm>
              <a:off x="2440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5" name="Oval 2250"/>
            <p:cNvSpPr>
              <a:spLocks noChangeArrowheads="1"/>
            </p:cNvSpPr>
            <p:nvPr/>
          </p:nvSpPr>
          <p:spPr bwMode="auto">
            <a:xfrm>
              <a:off x="2439" y="22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6" name="Oval 2251"/>
            <p:cNvSpPr>
              <a:spLocks noChangeArrowheads="1"/>
            </p:cNvSpPr>
            <p:nvPr/>
          </p:nvSpPr>
          <p:spPr bwMode="auto">
            <a:xfrm>
              <a:off x="2439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7" name="Oval 2252"/>
            <p:cNvSpPr>
              <a:spLocks noChangeArrowheads="1"/>
            </p:cNvSpPr>
            <p:nvPr/>
          </p:nvSpPr>
          <p:spPr bwMode="auto">
            <a:xfrm>
              <a:off x="2437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8" name="Oval 2253"/>
            <p:cNvSpPr>
              <a:spLocks noChangeArrowheads="1"/>
            </p:cNvSpPr>
            <p:nvPr/>
          </p:nvSpPr>
          <p:spPr bwMode="auto">
            <a:xfrm>
              <a:off x="2440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9" name="Oval 2254"/>
            <p:cNvSpPr>
              <a:spLocks noChangeArrowheads="1"/>
            </p:cNvSpPr>
            <p:nvPr/>
          </p:nvSpPr>
          <p:spPr bwMode="auto">
            <a:xfrm>
              <a:off x="244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0" name="Oval 2255"/>
            <p:cNvSpPr>
              <a:spLocks noChangeArrowheads="1"/>
            </p:cNvSpPr>
            <p:nvPr/>
          </p:nvSpPr>
          <p:spPr bwMode="auto">
            <a:xfrm>
              <a:off x="2442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1" name="Oval 2256"/>
            <p:cNvSpPr>
              <a:spLocks noChangeArrowheads="1"/>
            </p:cNvSpPr>
            <p:nvPr/>
          </p:nvSpPr>
          <p:spPr bwMode="auto">
            <a:xfrm>
              <a:off x="2444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2" name="Oval 2257"/>
            <p:cNvSpPr>
              <a:spLocks noChangeArrowheads="1"/>
            </p:cNvSpPr>
            <p:nvPr/>
          </p:nvSpPr>
          <p:spPr bwMode="auto">
            <a:xfrm>
              <a:off x="2447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3" name="Oval 2258"/>
            <p:cNvSpPr>
              <a:spLocks noChangeArrowheads="1"/>
            </p:cNvSpPr>
            <p:nvPr/>
          </p:nvSpPr>
          <p:spPr bwMode="auto">
            <a:xfrm>
              <a:off x="2453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4" name="Oval 2259"/>
            <p:cNvSpPr>
              <a:spLocks noChangeArrowheads="1"/>
            </p:cNvSpPr>
            <p:nvPr/>
          </p:nvSpPr>
          <p:spPr bwMode="auto">
            <a:xfrm>
              <a:off x="2460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5" name="Oval 2260"/>
            <p:cNvSpPr>
              <a:spLocks noChangeArrowheads="1"/>
            </p:cNvSpPr>
            <p:nvPr/>
          </p:nvSpPr>
          <p:spPr bwMode="auto">
            <a:xfrm>
              <a:off x="2468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" name="Oval 2261"/>
            <p:cNvSpPr>
              <a:spLocks noChangeArrowheads="1"/>
            </p:cNvSpPr>
            <p:nvPr/>
          </p:nvSpPr>
          <p:spPr bwMode="auto">
            <a:xfrm>
              <a:off x="2474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" name="Oval 2262"/>
            <p:cNvSpPr>
              <a:spLocks noChangeArrowheads="1"/>
            </p:cNvSpPr>
            <p:nvPr/>
          </p:nvSpPr>
          <p:spPr bwMode="auto">
            <a:xfrm>
              <a:off x="2483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" name="Oval 2263"/>
            <p:cNvSpPr>
              <a:spLocks noChangeArrowheads="1"/>
            </p:cNvSpPr>
            <p:nvPr/>
          </p:nvSpPr>
          <p:spPr bwMode="auto">
            <a:xfrm>
              <a:off x="2491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9" name="Oval 2264"/>
            <p:cNvSpPr>
              <a:spLocks noChangeArrowheads="1"/>
            </p:cNvSpPr>
            <p:nvPr/>
          </p:nvSpPr>
          <p:spPr bwMode="auto">
            <a:xfrm>
              <a:off x="2498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" name="Oval 2265"/>
            <p:cNvSpPr>
              <a:spLocks noChangeArrowheads="1"/>
            </p:cNvSpPr>
            <p:nvPr/>
          </p:nvSpPr>
          <p:spPr bwMode="auto">
            <a:xfrm>
              <a:off x="2509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1" name="Oval 2266"/>
            <p:cNvSpPr>
              <a:spLocks noChangeArrowheads="1"/>
            </p:cNvSpPr>
            <p:nvPr/>
          </p:nvSpPr>
          <p:spPr bwMode="auto">
            <a:xfrm>
              <a:off x="2955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2" name="Oval 2267"/>
            <p:cNvSpPr>
              <a:spLocks noChangeArrowheads="1"/>
            </p:cNvSpPr>
            <p:nvPr/>
          </p:nvSpPr>
          <p:spPr bwMode="auto">
            <a:xfrm>
              <a:off x="2523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3" name="Oval 2268"/>
            <p:cNvSpPr>
              <a:spLocks noChangeArrowheads="1"/>
            </p:cNvSpPr>
            <p:nvPr/>
          </p:nvSpPr>
          <p:spPr bwMode="auto">
            <a:xfrm>
              <a:off x="254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4" name="Oval 2269"/>
            <p:cNvSpPr>
              <a:spLocks noChangeArrowheads="1"/>
            </p:cNvSpPr>
            <p:nvPr/>
          </p:nvSpPr>
          <p:spPr bwMode="auto">
            <a:xfrm>
              <a:off x="255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5" name="Oval 2270"/>
            <p:cNvSpPr>
              <a:spLocks noChangeArrowheads="1"/>
            </p:cNvSpPr>
            <p:nvPr/>
          </p:nvSpPr>
          <p:spPr bwMode="auto">
            <a:xfrm>
              <a:off x="2563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6" name="Oval 2271"/>
            <p:cNvSpPr>
              <a:spLocks noChangeArrowheads="1"/>
            </p:cNvSpPr>
            <p:nvPr/>
          </p:nvSpPr>
          <p:spPr bwMode="auto">
            <a:xfrm>
              <a:off x="2574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7" name="Oval 2272"/>
            <p:cNvSpPr>
              <a:spLocks noChangeArrowheads="1"/>
            </p:cNvSpPr>
            <p:nvPr/>
          </p:nvSpPr>
          <p:spPr bwMode="auto">
            <a:xfrm>
              <a:off x="2575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8" name="Oval 2273"/>
            <p:cNvSpPr>
              <a:spLocks noChangeArrowheads="1"/>
            </p:cNvSpPr>
            <p:nvPr/>
          </p:nvSpPr>
          <p:spPr bwMode="auto">
            <a:xfrm>
              <a:off x="2576" y="21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9" name="Oval 2274"/>
            <p:cNvSpPr>
              <a:spLocks noChangeArrowheads="1"/>
            </p:cNvSpPr>
            <p:nvPr/>
          </p:nvSpPr>
          <p:spPr bwMode="auto">
            <a:xfrm>
              <a:off x="2576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0" name="Oval 2275"/>
            <p:cNvSpPr>
              <a:spLocks noChangeArrowheads="1"/>
            </p:cNvSpPr>
            <p:nvPr/>
          </p:nvSpPr>
          <p:spPr bwMode="auto">
            <a:xfrm>
              <a:off x="2580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1" name="Oval 2276"/>
            <p:cNvSpPr>
              <a:spLocks noChangeArrowheads="1"/>
            </p:cNvSpPr>
            <p:nvPr/>
          </p:nvSpPr>
          <p:spPr bwMode="auto">
            <a:xfrm>
              <a:off x="2578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2" name="Oval 2277"/>
            <p:cNvSpPr>
              <a:spLocks noChangeArrowheads="1"/>
            </p:cNvSpPr>
            <p:nvPr/>
          </p:nvSpPr>
          <p:spPr bwMode="auto">
            <a:xfrm>
              <a:off x="2578" y="21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3" name="Oval 2278"/>
            <p:cNvSpPr>
              <a:spLocks noChangeArrowheads="1"/>
            </p:cNvSpPr>
            <p:nvPr/>
          </p:nvSpPr>
          <p:spPr bwMode="auto">
            <a:xfrm>
              <a:off x="2579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4" name="Oval 2279"/>
            <p:cNvSpPr>
              <a:spLocks noChangeArrowheads="1"/>
            </p:cNvSpPr>
            <p:nvPr/>
          </p:nvSpPr>
          <p:spPr bwMode="auto">
            <a:xfrm>
              <a:off x="2578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5" name="Oval 2280"/>
            <p:cNvSpPr>
              <a:spLocks noChangeArrowheads="1"/>
            </p:cNvSpPr>
            <p:nvPr/>
          </p:nvSpPr>
          <p:spPr bwMode="auto">
            <a:xfrm>
              <a:off x="2578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6" name="Oval 2281"/>
            <p:cNvSpPr>
              <a:spLocks noChangeArrowheads="1"/>
            </p:cNvSpPr>
            <p:nvPr/>
          </p:nvSpPr>
          <p:spPr bwMode="auto">
            <a:xfrm>
              <a:off x="2580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7" name="Oval 2282"/>
            <p:cNvSpPr>
              <a:spLocks noChangeArrowheads="1"/>
            </p:cNvSpPr>
            <p:nvPr/>
          </p:nvSpPr>
          <p:spPr bwMode="auto">
            <a:xfrm>
              <a:off x="2583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8" name="Oval 2283"/>
            <p:cNvSpPr>
              <a:spLocks noChangeArrowheads="1"/>
            </p:cNvSpPr>
            <p:nvPr/>
          </p:nvSpPr>
          <p:spPr bwMode="auto">
            <a:xfrm>
              <a:off x="2591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9" name="Oval 2284"/>
            <p:cNvSpPr>
              <a:spLocks noChangeArrowheads="1"/>
            </p:cNvSpPr>
            <p:nvPr/>
          </p:nvSpPr>
          <p:spPr bwMode="auto">
            <a:xfrm>
              <a:off x="2602" y="22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0" name="Oval 2285"/>
            <p:cNvSpPr>
              <a:spLocks noChangeArrowheads="1"/>
            </p:cNvSpPr>
            <p:nvPr/>
          </p:nvSpPr>
          <p:spPr bwMode="auto">
            <a:xfrm>
              <a:off x="2619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1" name="Oval 2286"/>
            <p:cNvSpPr>
              <a:spLocks noChangeArrowheads="1"/>
            </p:cNvSpPr>
            <p:nvPr/>
          </p:nvSpPr>
          <p:spPr bwMode="auto">
            <a:xfrm>
              <a:off x="2628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2" name="Oval 2287"/>
            <p:cNvSpPr>
              <a:spLocks noChangeArrowheads="1"/>
            </p:cNvSpPr>
            <p:nvPr/>
          </p:nvSpPr>
          <p:spPr bwMode="auto">
            <a:xfrm>
              <a:off x="2637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3" name="Oval 2288"/>
            <p:cNvSpPr>
              <a:spLocks noChangeArrowheads="1"/>
            </p:cNvSpPr>
            <p:nvPr/>
          </p:nvSpPr>
          <p:spPr bwMode="auto">
            <a:xfrm>
              <a:off x="2646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4" name="Oval 2289"/>
            <p:cNvSpPr>
              <a:spLocks noChangeArrowheads="1"/>
            </p:cNvSpPr>
            <p:nvPr/>
          </p:nvSpPr>
          <p:spPr bwMode="auto">
            <a:xfrm>
              <a:off x="2652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5" name="Oval 2290"/>
            <p:cNvSpPr>
              <a:spLocks noChangeArrowheads="1"/>
            </p:cNvSpPr>
            <p:nvPr/>
          </p:nvSpPr>
          <p:spPr bwMode="auto">
            <a:xfrm>
              <a:off x="2661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6" name="Oval 2291"/>
            <p:cNvSpPr>
              <a:spLocks noChangeArrowheads="1"/>
            </p:cNvSpPr>
            <p:nvPr/>
          </p:nvSpPr>
          <p:spPr bwMode="auto">
            <a:xfrm>
              <a:off x="2667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7" name="Oval 2292"/>
            <p:cNvSpPr>
              <a:spLocks noChangeArrowheads="1"/>
            </p:cNvSpPr>
            <p:nvPr/>
          </p:nvSpPr>
          <p:spPr bwMode="auto">
            <a:xfrm>
              <a:off x="2672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8" name="Oval 2293"/>
            <p:cNvSpPr>
              <a:spLocks noChangeArrowheads="1"/>
            </p:cNvSpPr>
            <p:nvPr/>
          </p:nvSpPr>
          <p:spPr bwMode="auto">
            <a:xfrm>
              <a:off x="2189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9" name="Oval 2294"/>
            <p:cNvSpPr>
              <a:spLocks noChangeArrowheads="1"/>
            </p:cNvSpPr>
            <p:nvPr/>
          </p:nvSpPr>
          <p:spPr bwMode="auto">
            <a:xfrm>
              <a:off x="2197" y="2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0" name="Oval 2295"/>
            <p:cNvSpPr>
              <a:spLocks noChangeArrowheads="1"/>
            </p:cNvSpPr>
            <p:nvPr/>
          </p:nvSpPr>
          <p:spPr bwMode="auto">
            <a:xfrm>
              <a:off x="2206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1" name="Oval 2296"/>
            <p:cNvSpPr>
              <a:spLocks noChangeArrowheads="1"/>
            </p:cNvSpPr>
            <p:nvPr/>
          </p:nvSpPr>
          <p:spPr bwMode="auto">
            <a:xfrm>
              <a:off x="2216" y="1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2" name="Oval 2297"/>
            <p:cNvSpPr>
              <a:spLocks noChangeArrowheads="1"/>
            </p:cNvSpPr>
            <p:nvPr/>
          </p:nvSpPr>
          <p:spPr bwMode="auto">
            <a:xfrm>
              <a:off x="2226" y="1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3" name="Oval 2298"/>
            <p:cNvSpPr>
              <a:spLocks noChangeArrowheads="1"/>
            </p:cNvSpPr>
            <p:nvPr/>
          </p:nvSpPr>
          <p:spPr bwMode="auto">
            <a:xfrm>
              <a:off x="2238" y="1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4" name="Oval 2299"/>
            <p:cNvSpPr>
              <a:spLocks noChangeArrowheads="1"/>
            </p:cNvSpPr>
            <p:nvPr/>
          </p:nvSpPr>
          <p:spPr bwMode="auto">
            <a:xfrm>
              <a:off x="2246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5" name="Oval 2300"/>
            <p:cNvSpPr>
              <a:spLocks noChangeArrowheads="1"/>
            </p:cNvSpPr>
            <p:nvPr/>
          </p:nvSpPr>
          <p:spPr bwMode="auto">
            <a:xfrm>
              <a:off x="2256" y="2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6" name="Oval 2301"/>
            <p:cNvSpPr>
              <a:spLocks noChangeArrowheads="1"/>
            </p:cNvSpPr>
            <p:nvPr/>
          </p:nvSpPr>
          <p:spPr bwMode="auto">
            <a:xfrm>
              <a:off x="2209" y="1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7" name="Oval 2302"/>
            <p:cNvSpPr>
              <a:spLocks noChangeArrowheads="1"/>
            </p:cNvSpPr>
            <p:nvPr/>
          </p:nvSpPr>
          <p:spPr bwMode="auto">
            <a:xfrm>
              <a:off x="2220" y="1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8" name="Oval 2303"/>
            <p:cNvSpPr>
              <a:spLocks noChangeArrowheads="1"/>
            </p:cNvSpPr>
            <p:nvPr/>
          </p:nvSpPr>
          <p:spPr bwMode="auto">
            <a:xfrm>
              <a:off x="2229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9" name="Oval 2304"/>
            <p:cNvSpPr>
              <a:spLocks noChangeArrowheads="1"/>
            </p:cNvSpPr>
            <p:nvPr/>
          </p:nvSpPr>
          <p:spPr bwMode="auto">
            <a:xfrm>
              <a:off x="2239" y="1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0" name="Oval 2305"/>
            <p:cNvSpPr>
              <a:spLocks noChangeArrowheads="1"/>
            </p:cNvSpPr>
            <p:nvPr/>
          </p:nvSpPr>
          <p:spPr bwMode="auto">
            <a:xfrm>
              <a:off x="2247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1" name="Oval 2306"/>
            <p:cNvSpPr>
              <a:spLocks noChangeArrowheads="1"/>
            </p:cNvSpPr>
            <p:nvPr/>
          </p:nvSpPr>
          <p:spPr bwMode="auto">
            <a:xfrm>
              <a:off x="2259" y="1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2" name="Oval 2307"/>
            <p:cNvSpPr>
              <a:spLocks noChangeArrowheads="1"/>
            </p:cNvSpPr>
            <p:nvPr/>
          </p:nvSpPr>
          <p:spPr bwMode="auto">
            <a:xfrm>
              <a:off x="2837" y="21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3" name="Oval 2308"/>
            <p:cNvSpPr>
              <a:spLocks noChangeArrowheads="1"/>
            </p:cNvSpPr>
            <p:nvPr/>
          </p:nvSpPr>
          <p:spPr bwMode="auto">
            <a:xfrm>
              <a:off x="2844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4" name="Oval 2309"/>
            <p:cNvSpPr>
              <a:spLocks noChangeArrowheads="1"/>
            </p:cNvSpPr>
            <p:nvPr/>
          </p:nvSpPr>
          <p:spPr bwMode="auto">
            <a:xfrm>
              <a:off x="2853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5" name="Oval 2310"/>
            <p:cNvSpPr>
              <a:spLocks noChangeArrowheads="1"/>
            </p:cNvSpPr>
            <p:nvPr/>
          </p:nvSpPr>
          <p:spPr bwMode="auto">
            <a:xfrm>
              <a:off x="2859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6" name="Oval 2311"/>
            <p:cNvSpPr>
              <a:spLocks noChangeArrowheads="1"/>
            </p:cNvSpPr>
            <p:nvPr/>
          </p:nvSpPr>
          <p:spPr bwMode="auto">
            <a:xfrm>
              <a:off x="2867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7" name="Oval 2312"/>
            <p:cNvSpPr>
              <a:spLocks noChangeArrowheads="1"/>
            </p:cNvSpPr>
            <p:nvPr/>
          </p:nvSpPr>
          <p:spPr bwMode="auto">
            <a:xfrm>
              <a:off x="2870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8" name="Oval 2313"/>
            <p:cNvSpPr>
              <a:spLocks noChangeArrowheads="1"/>
            </p:cNvSpPr>
            <p:nvPr/>
          </p:nvSpPr>
          <p:spPr bwMode="auto">
            <a:xfrm>
              <a:off x="2877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9" name="Oval 2314"/>
            <p:cNvSpPr>
              <a:spLocks noChangeArrowheads="1"/>
            </p:cNvSpPr>
            <p:nvPr/>
          </p:nvSpPr>
          <p:spPr bwMode="auto">
            <a:xfrm>
              <a:off x="2878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0" name="Oval 2315"/>
            <p:cNvSpPr>
              <a:spLocks noChangeArrowheads="1"/>
            </p:cNvSpPr>
            <p:nvPr/>
          </p:nvSpPr>
          <p:spPr bwMode="auto">
            <a:xfrm>
              <a:off x="2878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1" name="Oval 2316"/>
            <p:cNvSpPr>
              <a:spLocks noChangeArrowheads="1"/>
            </p:cNvSpPr>
            <p:nvPr/>
          </p:nvSpPr>
          <p:spPr bwMode="auto">
            <a:xfrm>
              <a:off x="2879" y="1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2" name="Oval 2317"/>
            <p:cNvSpPr>
              <a:spLocks noChangeArrowheads="1"/>
            </p:cNvSpPr>
            <p:nvPr/>
          </p:nvSpPr>
          <p:spPr bwMode="auto">
            <a:xfrm>
              <a:off x="2879" y="1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3" name="Oval 2318"/>
            <p:cNvSpPr>
              <a:spLocks noChangeArrowheads="1"/>
            </p:cNvSpPr>
            <p:nvPr/>
          </p:nvSpPr>
          <p:spPr bwMode="auto">
            <a:xfrm>
              <a:off x="2880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4" name="Oval 2319"/>
            <p:cNvSpPr>
              <a:spLocks noChangeArrowheads="1"/>
            </p:cNvSpPr>
            <p:nvPr/>
          </p:nvSpPr>
          <p:spPr bwMode="auto">
            <a:xfrm>
              <a:off x="2878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5" name="Oval 2320"/>
            <p:cNvSpPr>
              <a:spLocks noChangeArrowheads="1"/>
            </p:cNvSpPr>
            <p:nvPr/>
          </p:nvSpPr>
          <p:spPr bwMode="auto">
            <a:xfrm>
              <a:off x="2877" y="2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6" name="Oval 2321"/>
            <p:cNvSpPr>
              <a:spLocks noChangeArrowheads="1"/>
            </p:cNvSpPr>
            <p:nvPr/>
          </p:nvSpPr>
          <p:spPr bwMode="auto">
            <a:xfrm>
              <a:off x="2877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7" name="Oval 2322"/>
            <p:cNvSpPr>
              <a:spLocks noChangeArrowheads="1"/>
            </p:cNvSpPr>
            <p:nvPr/>
          </p:nvSpPr>
          <p:spPr bwMode="auto">
            <a:xfrm>
              <a:off x="287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8" name="Oval 2323"/>
            <p:cNvSpPr>
              <a:spLocks noChangeArrowheads="1"/>
            </p:cNvSpPr>
            <p:nvPr/>
          </p:nvSpPr>
          <p:spPr bwMode="auto">
            <a:xfrm>
              <a:off x="2879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9" name="Oval 2324"/>
            <p:cNvSpPr>
              <a:spLocks noChangeArrowheads="1"/>
            </p:cNvSpPr>
            <p:nvPr/>
          </p:nvSpPr>
          <p:spPr bwMode="auto">
            <a:xfrm>
              <a:off x="2877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0" name="Oval 2325"/>
            <p:cNvSpPr>
              <a:spLocks noChangeArrowheads="1"/>
            </p:cNvSpPr>
            <p:nvPr/>
          </p:nvSpPr>
          <p:spPr bwMode="auto">
            <a:xfrm>
              <a:off x="2879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1" name="Oval 2326"/>
            <p:cNvSpPr>
              <a:spLocks noChangeArrowheads="1"/>
            </p:cNvSpPr>
            <p:nvPr/>
          </p:nvSpPr>
          <p:spPr bwMode="auto">
            <a:xfrm>
              <a:off x="2879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2" name="Oval 2327"/>
            <p:cNvSpPr>
              <a:spLocks noChangeArrowheads="1"/>
            </p:cNvSpPr>
            <p:nvPr/>
          </p:nvSpPr>
          <p:spPr bwMode="auto">
            <a:xfrm>
              <a:off x="2880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3" name="Oval 2328"/>
            <p:cNvSpPr>
              <a:spLocks noChangeArrowheads="1"/>
            </p:cNvSpPr>
            <p:nvPr/>
          </p:nvSpPr>
          <p:spPr bwMode="auto">
            <a:xfrm>
              <a:off x="2879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4" name="Oval 2329"/>
            <p:cNvSpPr>
              <a:spLocks noChangeArrowheads="1"/>
            </p:cNvSpPr>
            <p:nvPr/>
          </p:nvSpPr>
          <p:spPr bwMode="auto">
            <a:xfrm>
              <a:off x="2880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5" name="Oval 2330"/>
            <p:cNvSpPr>
              <a:spLocks noChangeArrowheads="1"/>
            </p:cNvSpPr>
            <p:nvPr/>
          </p:nvSpPr>
          <p:spPr bwMode="auto">
            <a:xfrm>
              <a:off x="2880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6" name="Oval 2331"/>
            <p:cNvSpPr>
              <a:spLocks noChangeArrowheads="1"/>
            </p:cNvSpPr>
            <p:nvPr/>
          </p:nvSpPr>
          <p:spPr bwMode="auto">
            <a:xfrm>
              <a:off x="287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7" name="Oval 2332"/>
            <p:cNvSpPr>
              <a:spLocks noChangeArrowheads="1"/>
            </p:cNvSpPr>
            <p:nvPr/>
          </p:nvSpPr>
          <p:spPr bwMode="auto">
            <a:xfrm>
              <a:off x="2883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8" name="Oval 2333"/>
            <p:cNvSpPr>
              <a:spLocks noChangeArrowheads="1"/>
            </p:cNvSpPr>
            <p:nvPr/>
          </p:nvSpPr>
          <p:spPr bwMode="auto">
            <a:xfrm>
              <a:off x="288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9" name="Oval 2334"/>
            <p:cNvSpPr>
              <a:spLocks noChangeArrowheads="1"/>
            </p:cNvSpPr>
            <p:nvPr/>
          </p:nvSpPr>
          <p:spPr bwMode="auto">
            <a:xfrm>
              <a:off x="2899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0" name="Oval 2335"/>
            <p:cNvSpPr>
              <a:spLocks noChangeArrowheads="1"/>
            </p:cNvSpPr>
            <p:nvPr/>
          </p:nvSpPr>
          <p:spPr bwMode="auto">
            <a:xfrm>
              <a:off x="2911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1" name="Oval 2336"/>
            <p:cNvSpPr>
              <a:spLocks noChangeArrowheads="1"/>
            </p:cNvSpPr>
            <p:nvPr/>
          </p:nvSpPr>
          <p:spPr bwMode="auto">
            <a:xfrm>
              <a:off x="2930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2" name="Oval 2337"/>
            <p:cNvSpPr>
              <a:spLocks noChangeArrowheads="1"/>
            </p:cNvSpPr>
            <p:nvPr/>
          </p:nvSpPr>
          <p:spPr bwMode="auto">
            <a:xfrm>
              <a:off x="294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3" name="Oval 2338"/>
            <p:cNvSpPr>
              <a:spLocks noChangeArrowheads="1"/>
            </p:cNvSpPr>
            <p:nvPr/>
          </p:nvSpPr>
          <p:spPr bwMode="auto">
            <a:xfrm>
              <a:off x="2962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4" name="Oval 2339"/>
            <p:cNvSpPr>
              <a:spLocks noChangeArrowheads="1"/>
            </p:cNvSpPr>
            <p:nvPr/>
          </p:nvSpPr>
          <p:spPr bwMode="auto">
            <a:xfrm>
              <a:off x="296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5" name="Oval 2340"/>
            <p:cNvSpPr>
              <a:spLocks noChangeArrowheads="1"/>
            </p:cNvSpPr>
            <p:nvPr/>
          </p:nvSpPr>
          <p:spPr bwMode="auto">
            <a:xfrm>
              <a:off x="2975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6" name="Oval 2341"/>
            <p:cNvSpPr>
              <a:spLocks noChangeArrowheads="1"/>
            </p:cNvSpPr>
            <p:nvPr/>
          </p:nvSpPr>
          <p:spPr bwMode="auto">
            <a:xfrm>
              <a:off x="2982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7" name="Oval 2342"/>
            <p:cNvSpPr>
              <a:spLocks noChangeArrowheads="1"/>
            </p:cNvSpPr>
            <p:nvPr/>
          </p:nvSpPr>
          <p:spPr bwMode="auto">
            <a:xfrm>
              <a:off x="2990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8" name="Oval 2343"/>
            <p:cNvSpPr>
              <a:spLocks noChangeArrowheads="1"/>
            </p:cNvSpPr>
            <p:nvPr/>
          </p:nvSpPr>
          <p:spPr bwMode="auto">
            <a:xfrm>
              <a:off x="2994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9" name="Oval 2344"/>
            <p:cNvSpPr>
              <a:spLocks noChangeArrowheads="1"/>
            </p:cNvSpPr>
            <p:nvPr/>
          </p:nvSpPr>
          <p:spPr bwMode="auto">
            <a:xfrm>
              <a:off x="3001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0" name="Oval 2345"/>
            <p:cNvSpPr>
              <a:spLocks noChangeArrowheads="1"/>
            </p:cNvSpPr>
            <p:nvPr/>
          </p:nvSpPr>
          <p:spPr bwMode="auto">
            <a:xfrm>
              <a:off x="3005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1" name="Oval 2346"/>
            <p:cNvSpPr>
              <a:spLocks noChangeArrowheads="1"/>
            </p:cNvSpPr>
            <p:nvPr/>
          </p:nvSpPr>
          <p:spPr bwMode="auto">
            <a:xfrm>
              <a:off x="3011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2" name="Oval 2347"/>
            <p:cNvSpPr>
              <a:spLocks noChangeArrowheads="1"/>
            </p:cNvSpPr>
            <p:nvPr/>
          </p:nvSpPr>
          <p:spPr bwMode="auto">
            <a:xfrm>
              <a:off x="3012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3" name="Oval 2348"/>
            <p:cNvSpPr>
              <a:spLocks noChangeArrowheads="1"/>
            </p:cNvSpPr>
            <p:nvPr/>
          </p:nvSpPr>
          <p:spPr bwMode="auto">
            <a:xfrm>
              <a:off x="3016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4" name="Oval 2349"/>
            <p:cNvSpPr>
              <a:spLocks noChangeArrowheads="1"/>
            </p:cNvSpPr>
            <p:nvPr/>
          </p:nvSpPr>
          <p:spPr bwMode="auto">
            <a:xfrm>
              <a:off x="302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5" name="Oval 2350"/>
            <p:cNvSpPr>
              <a:spLocks noChangeArrowheads="1"/>
            </p:cNvSpPr>
            <p:nvPr/>
          </p:nvSpPr>
          <p:spPr bwMode="auto">
            <a:xfrm>
              <a:off x="3021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6" name="Oval 2351"/>
            <p:cNvSpPr>
              <a:spLocks noChangeArrowheads="1"/>
            </p:cNvSpPr>
            <p:nvPr/>
          </p:nvSpPr>
          <p:spPr bwMode="auto">
            <a:xfrm>
              <a:off x="3017" y="20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7" name="Oval 2352"/>
            <p:cNvSpPr>
              <a:spLocks noChangeArrowheads="1"/>
            </p:cNvSpPr>
            <p:nvPr/>
          </p:nvSpPr>
          <p:spPr bwMode="auto">
            <a:xfrm>
              <a:off x="3013" y="2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8" name="Oval 2353"/>
            <p:cNvSpPr>
              <a:spLocks noChangeArrowheads="1"/>
            </p:cNvSpPr>
            <p:nvPr/>
          </p:nvSpPr>
          <p:spPr bwMode="auto">
            <a:xfrm>
              <a:off x="3002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9" name="Oval 2354"/>
            <p:cNvSpPr>
              <a:spLocks noChangeArrowheads="1"/>
            </p:cNvSpPr>
            <p:nvPr/>
          </p:nvSpPr>
          <p:spPr bwMode="auto">
            <a:xfrm>
              <a:off x="2988" y="2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0" name="Oval 2355"/>
            <p:cNvSpPr>
              <a:spLocks noChangeArrowheads="1"/>
            </p:cNvSpPr>
            <p:nvPr/>
          </p:nvSpPr>
          <p:spPr bwMode="auto">
            <a:xfrm>
              <a:off x="2980" y="2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1" name="Oval 2356"/>
            <p:cNvSpPr>
              <a:spLocks noChangeArrowheads="1"/>
            </p:cNvSpPr>
            <p:nvPr/>
          </p:nvSpPr>
          <p:spPr bwMode="auto">
            <a:xfrm>
              <a:off x="2979" y="20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2" name="Oval 2357"/>
            <p:cNvSpPr>
              <a:spLocks noChangeArrowheads="1"/>
            </p:cNvSpPr>
            <p:nvPr/>
          </p:nvSpPr>
          <p:spPr bwMode="auto">
            <a:xfrm>
              <a:off x="2988" y="20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3" name="Oval 2358"/>
            <p:cNvSpPr>
              <a:spLocks noChangeArrowheads="1"/>
            </p:cNvSpPr>
            <p:nvPr/>
          </p:nvSpPr>
          <p:spPr bwMode="auto">
            <a:xfrm>
              <a:off x="3001" y="20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4" name="Oval 2359"/>
            <p:cNvSpPr>
              <a:spLocks noChangeArrowheads="1"/>
            </p:cNvSpPr>
            <p:nvPr/>
          </p:nvSpPr>
          <p:spPr bwMode="auto">
            <a:xfrm>
              <a:off x="3021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5" name="Oval 2360"/>
            <p:cNvSpPr>
              <a:spLocks noChangeArrowheads="1"/>
            </p:cNvSpPr>
            <p:nvPr/>
          </p:nvSpPr>
          <p:spPr bwMode="auto">
            <a:xfrm>
              <a:off x="3033" y="20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6" name="Oval 2361"/>
            <p:cNvSpPr>
              <a:spLocks noChangeArrowheads="1"/>
            </p:cNvSpPr>
            <p:nvPr/>
          </p:nvSpPr>
          <p:spPr bwMode="auto">
            <a:xfrm>
              <a:off x="3047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7" name="Oval 2362"/>
            <p:cNvSpPr>
              <a:spLocks noChangeArrowheads="1"/>
            </p:cNvSpPr>
            <p:nvPr/>
          </p:nvSpPr>
          <p:spPr bwMode="auto">
            <a:xfrm>
              <a:off x="3058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" name="Oval 2363"/>
            <p:cNvSpPr>
              <a:spLocks noChangeArrowheads="1"/>
            </p:cNvSpPr>
            <p:nvPr/>
          </p:nvSpPr>
          <p:spPr bwMode="auto">
            <a:xfrm>
              <a:off x="3069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9" name="Oval 2364"/>
            <p:cNvSpPr>
              <a:spLocks noChangeArrowheads="1"/>
            </p:cNvSpPr>
            <p:nvPr/>
          </p:nvSpPr>
          <p:spPr bwMode="auto">
            <a:xfrm>
              <a:off x="3080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0" name="Oval 2365"/>
            <p:cNvSpPr>
              <a:spLocks noChangeArrowheads="1"/>
            </p:cNvSpPr>
            <p:nvPr/>
          </p:nvSpPr>
          <p:spPr bwMode="auto">
            <a:xfrm>
              <a:off x="3093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1" name="Oval 2366"/>
            <p:cNvSpPr>
              <a:spLocks noChangeArrowheads="1"/>
            </p:cNvSpPr>
            <p:nvPr/>
          </p:nvSpPr>
          <p:spPr bwMode="auto">
            <a:xfrm>
              <a:off x="3100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2" name="Oval 2367"/>
            <p:cNvSpPr>
              <a:spLocks noChangeArrowheads="1"/>
            </p:cNvSpPr>
            <p:nvPr/>
          </p:nvSpPr>
          <p:spPr bwMode="auto">
            <a:xfrm>
              <a:off x="3104" y="20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3" name="Oval 2368"/>
            <p:cNvSpPr>
              <a:spLocks noChangeArrowheads="1"/>
            </p:cNvSpPr>
            <p:nvPr/>
          </p:nvSpPr>
          <p:spPr bwMode="auto">
            <a:xfrm>
              <a:off x="3106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" name="Oval 2369"/>
            <p:cNvSpPr>
              <a:spLocks noChangeArrowheads="1"/>
            </p:cNvSpPr>
            <p:nvPr/>
          </p:nvSpPr>
          <p:spPr bwMode="auto">
            <a:xfrm>
              <a:off x="3108" y="21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" name="Oval 2370"/>
            <p:cNvSpPr>
              <a:spLocks noChangeArrowheads="1"/>
            </p:cNvSpPr>
            <p:nvPr/>
          </p:nvSpPr>
          <p:spPr bwMode="auto">
            <a:xfrm>
              <a:off x="3108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6" name="Oval 2371"/>
            <p:cNvSpPr>
              <a:spLocks noChangeArrowheads="1"/>
            </p:cNvSpPr>
            <p:nvPr/>
          </p:nvSpPr>
          <p:spPr bwMode="auto">
            <a:xfrm>
              <a:off x="3110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7" name="Oval 2372"/>
            <p:cNvSpPr>
              <a:spLocks noChangeArrowheads="1"/>
            </p:cNvSpPr>
            <p:nvPr/>
          </p:nvSpPr>
          <p:spPr bwMode="auto">
            <a:xfrm>
              <a:off x="3111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8" name="Oval 2373"/>
            <p:cNvSpPr>
              <a:spLocks noChangeArrowheads="1"/>
            </p:cNvSpPr>
            <p:nvPr/>
          </p:nvSpPr>
          <p:spPr bwMode="auto">
            <a:xfrm>
              <a:off x="3111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9" name="Oval 2374"/>
            <p:cNvSpPr>
              <a:spLocks noChangeArrowheads="1"/>
            </p:cNvSpPr>
            <p:nvPr/>
          </p:nvSpPr>
          <p:spPr bwMode="auto">
            <a:xfrm>
              <a:off x="3111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" name="Oval 2375"/>
            <p:cNvSpPr>
              <a:spLocks noChangeArrowheads="1"/>
            </p:cNvSpPr>
            <p:nvPr/>
          </p:nvSpPr>
          <p:spPr bwMode="auto">
            <a:xfrm>
              <a:off x="3110" y="22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1" name="Oval 2376"/>
            <p:cNvSpPr>
              <a:spLocks noChangeArrowheads="1"/>
            </p:cNvSpPr>
            <p:nvPr/>
          </p:nvSpPr>
          <p:spPr bwMode="auto">
            <a:xfrm>
              <a:off x="3114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2" name="Oval 2377"/>
            <p:cNvSpPr>
              <a:spLocks noChangeArrowheads="1"/>
            </p:cNvSpPr>
            <p:nvPr/>
          </p:nvSpPr>
          <p:spPr bwMode="auto">
            <a:xfrm>
              <a:off x="3117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3" name="Oval 2378"/>
            <p:cNvSpPr>
              <a:spLocks noChangeArrowheads="1"/>
            </p:cNvSpPr>
            <p:nvPr/>
          </p:nvSpPr>
          <p:spPr bwMode="auto">
            <a:xfrm>
              <a:off x="3127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4" name="Oval 2379"/>
            <p:cNvSpPr>
              <a:spLocks noChangeArrowheads="1"/>
            </p:cNvSpPr>
            <p:nvPr/>
          </p:nvSpPr>
          <p:spPr bwMode="auto">
            <a:xfrm>
              <a:off x="314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5" name="Oval 2380"/>
            <p:cNvSpPr>
              <a:spLocks noChangeArrowheads="1"/>
            </p:cNvSpPr>
            <p:nvPr/>
          </p:nvSpPr>
          <p:spPr bwMode="auto">
            <a:xfrm>
              <a:off x="3157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6" name="Oval 2381"/>
            <p:cNvSpPr>
              <a:spLocks noChangeArrowheads="1"/>
            </p:cNvSpPr>
            <p:nvPr/>
          </p:nvSpPr>
          <p:spPr bwMode="auto">
            <a:xfrm>
              <a:off x="3171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7" name="Oval 2382"/>
            <p:cNvSpPr>
              <a:spLocks noChangeArrowheads="1"/>
            </p:cNvSpPr>
            <p:nvPr/>
          </p:nvSpPr>
          <p:spPr bwMode="auto">
            <a:xfrm>
              <a:off x="3182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8" name="Oval 2383"/>
            <p:cNvSpPr>
              <a:spLocks noChangeArrowheads="1"/>
            </p:cNvSpPr>
            <p:nvPr/>
          </p:nvSpPr>
          <p:spPr bwMode="auto">
            <a:xfrm>
              <a:off x="3189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9" name="Oval 2384"/>
            <p:cNvSpPr>
              <a:spLocks noChangeArrowheads="1"/>
            </p:cNvSpPr>
            <p:nvPr/>
          </p:nvSpPr>
          <p:spPr bwMode="auto">
            <a:xfrm>
              <a:off x="3193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0" name="Oval 2385"/>
            <p:cNvSpPr>
              <a:spLocks noChangeArrowheads="1"/>
            </p:cNvSpPr>
            <p:nvPr/>
          </p:nvSpPr>
          <p:spPr bwMode="auto">
            <a:xfrm>
              <a:off x="3197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1" name="Oval 2386"/>
            <p:cNvSpPr>
              <a:spLocks noChangeArrowheads="1"/>
            </p:cNvSpPr>
            <p:nvPr/>
          </p:nvSpPr>
          <p:spPr bwMode="auto">
            <a:xfrm>
              <a:off x="3201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2" name="Oval 2387"/>
            <p:cNvSpPr>
              <a:spLocks noChangeArrowheads="1"/>
            </p:cNvSpPr>
            <p:nvPr/>
          </p:nvSpPr>
          <p:spPr bwMode="auto">
            <a:xfrm>
              <a:off x="3204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3" name="Oval 2388"/>
            <p:cNvSpPr>
              <a:spLocks noChangeArrowheads="1"/>
            </p:cNvSpPr>
            <p:nvPr/>
          </p:nvSpPr>
          <p:spPr bwMode="auto">
            <a:xfrm>
              <a:off x="3207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4" name="Oval 2389"/>
            <p:cNvSpPr>
              <a:spLocks noChangeArrowheads="1"/>
            </p:cNvSpPr>
            <p:nvPr/>
          </p:nvSpPr>
          <p:spPr bwMode="auto">
            <a:xfrm>
              <a:off x="3213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5" name="Oval 2390"/>
            <p:cNvSpPr>
              <a:spLocks noChangeArrowheads="1"/>
            </p:cNvSpPr>
            <p:nvPr/>
          </p:nvSpPr>
          <p:spPr bwMode="auto">
            <a:xfrm>
              <a:off x="3216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6" name="Oval 2391"/>
            <p:cNvSpPr>
              <a:spLocks noChangeArrowheads="1"/>
            </p:cNvSpPr>
            <p:nvPr/>
          </p:nvSpPr>
          <p:spPr bwMode="auto">
            <a:xfrm>
              <a:off x="3220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7" name="Oval 2392"/>
            <p:cNvSpPr>
              <a:spLocks noChangeArrowheads="1"/>
            </p:cNvSpPr>
            <p:nvPr/>
          </p:nvSpPr>
          <p:spPr bwMode="auto">
            <a:xfrm>
              <a:off x="3224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8" name="Oval 2393"/>
            <p:cNvSpPr>
              <a:spLocks noChangeArrowheads="1"/>
            </p:cNvSpPr>
            <p:nvPr/>
          </p:nvSpPr>
          <p:spPr bwMode="auto">
            <a:xfrm>
              <a:off x="3225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9" name="Oval 2394"/>
            <p:cNvSpPr>
              <a:spLocks noChangeArrowheads="1"/>
            </p:cNvSpPr>
            <p:nvPr/>
          </p:nvSpPr>
          <p:spPr bwMode="auto">
            <a:xfrm>
              <a:off x="3222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0" name="Oval 2395"/>
            <p:cNvSpPr>
              <a:spLocks noChangeArrowheads="1"/>
            </p:cNvSpPr>
            <p:nvPr/>
          </p:nvSpPr>
          <p:spPr bwMode="auto">
            <a:xfrm>
              <a:off x="3224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1" name="Oval 2396"/>
            <p:cNvSpPr>
              <a:spLocks noChangeArrowheads="1"/>
            </p:cNvSpPr>
            <p:nvPr/>
          </p:nvSpPr>
          <p:spPr bwMode="auto">
            <a:xfrm>
              <a:off x="3222" y="20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2" name="Oval 2397"/>
            <p:cNvSpPr>
              <a:spLocks noChangeArrowheads="1"/>
            </p:cNvSpPr>
            <p:nvPr/>
          </p:nvSpPr>
          <p:spPr bwMode="auto">
            <a:xfrm>
              <a:off x="3224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3" name="Oval 2398"/>
            <p:cNvSpPr>
              <a:spLocks noChangeArrowheads="1"/>
            </p:cNvSpPr>
            <p:nvPr/>
          </p:nvSpPr>
          <p:spPr bwMode="auto">
            <a:xfrm>
              <a:off x="3222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4" name="Oval 2399"/>
            <p:cNvSpPr>
              <a:spLocks noChangeArrowheads="1"/>
            </p:cNvSpPr>
            <p:nvPr/>
          </p:nvSpPr>
          <p:spPr bwMode="auto">
            <a:xfrm>
              <a:off x="3223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5" name="Oval 2400"/>
            <p:cNvSpPr>
              <a:spLocks noChangeArrowheads="1"/>
            </p:cNvSpPr>
            <p:nvPr/>
          </p:nvSpPr>
          <p:spPr bwMode="auto">
            <a:xfrm>
              <a:off x="3222" y="21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6" name="Oval 2401"/>
            <p:cNvSpPr>
              <a:spLocks noChangeArrowheads="1"/>
            </p:cNvSpPr>
            <p:nvPr/>
          </p:nvSpPr>
          <p:spPr bwMode="auto">
            <a:xfrm>
              <a:off x="3222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7" name="Oval 2402"/>
            <p:cNvSpPr>
              <a:spLocks noChangeArrowheads="1"/>
            </p:cNvSpPr>
            <p:nvPr/>
          </p:nvSpPr>
          <p:spPr bwMode="auto">
            <a:xfrm>
              <a:off x="3224" y="21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8" name="Oval 2403"/>
            <p:cNvSpPr>
              <a:spLocks noChangeArrowheads="1"/>
            </p:cNvSpPr>
            <p:nvPr/>
          </p:nvSpPr>
          <p:spPr bwMode="auto">
            <a:xfrm>
              <a:off x="3224" y="21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9" name="Oval 2404"/>
            <p:cNvSpPr>
              <a:spLocks noChangeArrowheads="1"/>
            </p:cNvSpPr>
            <p:nvPr/>
          </p:nvSpPr>
          <p:spPr bwMode="auto">
            <a:xfrm>
              <a:off x="3224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0" name="Oval 2405"/>
            <p:cNvSpPr>
              <a:spLocks noChangeArrowheads="1"/>
            </p:cNvSpPr>
            <p:nvPr/>
          </p:nvSpPr>
          <p:spPr bwMode="auto">
            <a:xfrm>
              <a:off x="3229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1" name="Oval 2406"/>
            <p:cNvSpPr>
              <a:spLocks noChangeArrowheads="1"/>
            </p:cNvSpPr>
            <p:nvPr/>
          </p:nvSpPr>
          <p:spPr bwMode="auto">
            <a:xfrm>
              <a:off x="3234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2" name="Oval 2407"/>
            <p:cNvSpPr>
              <a:spLocks noChangeArrowheads="1"/>
            </p:cNvSpPr>
            <p:nvPr/>
          </p:nvSpPr>
          <p:spPr bwMode="auto">
            <a:xfrm>
              <a:off x="3242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3" name="Oval 2408"/>
            <p:cNvSpPr>
              <a:spLocks noChangeArrowheads="1"/>
            </p:cNvSpPr>
            <p:nvPr/>
          </p:nvSpPr>
          <p:spPr bwMode="auto">
            <a:xfrm>
              <a:off x="3258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4" name="Oval 2409"/>
            <p:cNvSpPr>
              <a:spLocks noChangeArrowheads="1"/>
            </p:cNvSpPr>
            <p:nvPr/>
          </p:nvSpPr>
          <p:spPr bwMode="auto">
            <a:xfrm>
              <a:off x="3272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5" name="Oval 2410"/>
            <p:cNvSpPr>
              <a:spLocks noChangeArrowheads="1"/>
            </p:cNvSpPr>
            <p:nvPr/>
          </p:nvSpPr>
          <p:spPr bwMode="auto">
            <a:xfrm>
              <a:off x="3284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6" name="Oval 2411"/>
            <p:cNvSpPr>
              <a:spLocks noChangeArrowheads="1"/>
            </p:cNvSpPr>
            <p:nvPr/>
          </p:nvSpPr>
          <p:spPr bwMode="auto">
            <a:xfrm>
              <a:off x="3295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7" name="Oval 2412"/>
            <p:cNvSpPr>
              <a:spLocks noChangeArrowheads="1"/>
            </p:cNvSpPr>
            <p:nvPr/>
          </p:nvSpPr>
          <p:spPr bwMode="auto">
            <a:xfrm>
              <a:off x="3305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8" name="Oval 2413"/>
            <p:cNvSpPr>
              <a:spLocks noChangeArrowheads="1"/>
            </p:cNvSpPr>
            <p:nvPr/>
          </p:nvSpPr>
          <p:spPr bwMode="auto">
            <a:xfrm>
              <a:off x="3312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9" name="Oval 2414"/>
            <p:cNvSpPr>
              <a:spLocks noChangeArrowheads="1"/>
            </p:cNvSpPr>
            <p:nvPr/>
          </p:nvSpPr>
          <p:spPr bwMode="auto">
            <a:xfrm>
              <a:off x="3318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0" name="Oval 2415"/>
            <p:cNvSpPr>
              <a:spLocks noChangeArrowheads="1"/>
            </p:cNvSpPr>
            <p:nvPr/>
          </p:nvSpPr>
          <p:spPr bwMode="auto">
            <a:xfrm>
              <a:off x="3324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1" name="Oval 2416"/>
            <p:cNvSpPr>
              <a:spLocks noChangeArrowheads="1"/>
            </p:cNvSpPr>
            <p:nvPr/>
          </p:nvSpPr>
          <p:spPr bwMode="auto">
            <a:xfrm>
              <a:off x="333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2" name="Oval 2417"/>
            <p:cNvSpPr>
              <a:spLocks noChangeArrowheads="1"/>
            </p:cNvSpPr>
            <p:nvPr/>
          </p:nvSpPr>
          <p:spPr bwMode="auto">
            <a:xfrm>
              <a:off x="3336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3" name="Oval 2418"/>
            <p:cNvSpPr>
              <a:spLocks noChangeArrowheads="1"/>
            </p:cNvSpPr>
            <p:nvPr/>
          </p:nvSpPr>
          <p:spPr bwMode="auto">
            <a:xfrm>
              <a:off x="3343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4" name="Oval 2419"/>
            <p:cNvSpPr>
              <a:spLocks noChangeArrowheads="1"/>
            </p:cNvSpPr>
            <p:nvPr/>
          </p:nvSpPr>
          <p:spPr bwMode="auto">
            <a:xfrm>
              <a:off x="3347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5" name="Oval 2420"/>
            <p:cNvSpPr>
              <a:spLocks noChangeArrowheads="1"/>
            </p:cNvSpPr>
            <p:nvPr/>
          </p:nvSpPr>
          <p:spPr bwMode="auto">
            <a:xfrm>
              <a:off x="3349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6" name="Oval 2421"/>
            <p:cNvSpPr>
              <a:spLocks noChangeArrowheads="1"/>
            </p:cNvSpPr>
            <p:nvPr/>
          </p:nvSpPr>
          <p:spPr bwMode="auto">
            <a:xfrm>
              <a:off x="3351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7" name="Oval 2422"/>
            <p:cNvSpPr>
              <a:spLocks noChangeArrowheads="1"/>
            </p:cNvSpPr>
            <p:nvPr/>
          </p:nvSpPr>
          <p:spPr bwMode="auto">
            <a:xfrm>
              <a:off x="3349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8" name="Oval 2423"/>
            <p:cNvSpPr>
              <a:spLocks noChangeArrowheads="1"/>
            </p:cNvSpPr>
            <p:nvPr/>
          </p:nvSpPr>
          <p:spPr bwMode="auto">
            <a:xfrm>
              <a:off x="3352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9" name="Oval 2424"/>
            <p:cNvSpPr>
              <a:spLocks noChangeArrowheads="1"/>
            </p:cNvSpPr>
            <p:nvPr/>
          </p:nvSpPr>
          <p:spPr bwMode="auto">
            <a:xfrm>
              <a:off x="3352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0" name="Oval 2425"/>
            <p:cNvSpPr>
              <a:spLocks noChangeArrowheads="1"/>
            </p:cNvSpPr>
            <p:nvPr/>
          </p:nvSpPr>
          <p:spPr bwMode="auto">
            <a:xfrm>
              <a:off x="3351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1" name="Oval 2426"/>
            <p:cNvSpPr>
              <a:spLocks noChangeArrowheads="1"/>
            </p:cNvSpPr>
            <p:nvPr/>
          </p:nvSpPr>
          <p:spPr bwMode="auto">
            <a:xfrm>
              <a:off x="3352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2" name="Oval 2427"/>
            <p:cNvSpPr>
              <a:spLocks noChangeArrowheads="1"/>
            </p:cNvSpPr>
            <p:nvPr/>
          </p:nvSpPr>
          <p:spPr bwMode="auto">
            <a:xfrm>
              <a:off x="3350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3" name="Oval 2428"/>
            <p:cNvSpPr>
              <a:spLocks noChangeArrowheads="1"/>
            </p:cNvSpPr>
            <p:nvPr/>
          </p:nvSpPr>
          <p:spPr bwMode="auto">
            <a:xfrm>
              <a:off x="3351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4" name="Oval 2429"/>
            <p:cNvSpPr>
              <a:spLocks noChangeArrowheads="1"/>
            </p:cNvSpPr>
            <p:nvPr/>
          </p:nvSpPr>
          <p:spPr bwMode="auto">
            <a:xfrm>
              <a:off x="3352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5" name="Oval 2430"/>
            <p:cNvSpPr>
              <a:spLocks noChangeArrowheads="1"/>
            </p:cNvSpPr>
            <p:nvPr/>
          </p:nvSpPr>
          <p:spPr bwMode="auto">
            <a:xfrm>
              <a:off x="3351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6" name="Oval 2431"/>
            <p:cNvSpPr>
              <a:spLocks noChangeArrowheads="1"/>
            </p:cNvSpPr>
            <p:nvPr/>
          </p:nvSpPr>
          <p:spPr bwMode="auto">
            <a:xfrm>
              <a:off x="3349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7" name="Oval 2432"/>
            <p:cNvSpPr>
              <a:spLocks noChangeArrowheads="1"/>
            </p:cNvSpPr>
            <p:nvPr/>
          </p:nvSpPr>
          <p:spPr bwMode="auto">
            <a:xfrm>
              <a:off x="3351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8" name="Oval 2433"/>
            <p:cNvSpPr>
              <a:spLocks noChangeArrowheads="1"/>
            </p:cNvSpPr>
            <p:nvPr/>
          </p:nvSpPr>
          <p:spPr bwMode="auto">
            <a:xfrm>
              <a:off x="3349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9" name="Oval 2434"/>
            <p:cNvSpPr>
              <a:spLocks noChangeArrowheads="1"/>
            </p:cNvSpPr>
            <p:nvPr/>
          </p:nvSpPr>
          <p:spPr bwMode="auto">
            <a:xfrm>
              <a:off x="3351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0" name="Oval 2435"/>
            <p:cNvSpPr>
              <a:spLocks noChangeArrowheads="1"/>
            </p:cNvSpPr>
            <p:nvPr/>
          </p:nvSpPr>
          <p:spPr bwMode="auto">
            <a:xfrm>
              <a:off x="3352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1" name="Oval 2436"/>
            <p:cNvSpPr>
              <a:spLocks noChangeArrowheads="1"/>
            </p:cNvSpPr>
            <p:nvPr/>
          </p:nvSpPr>
          <p:spPr bwMode="auto">
            <a:xfrm>
              <a:off x="3357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2" name="Oval 2437"/>
            <p:cNvSpPr>
              <a:spLocks noChangeArrowheads="1"/>
            </p:cNvSpPr>
            <p:nvPr/>
          </p:nvSpPr>
          <p:spPr bwMode="auto">
            <a:xfrm>
              <a:off x="3365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3" name="Oval 2438"/>
            <p:cNvSpPr>
              <a:spLocks noChangeArrowheads="1"/>
            </p:cNvSpPr>
            <p:nvPr/>
          </p:nvSpPr>
          <p:spPr bwMode="auto">
            <a:xfrm>
              <a:off x="3376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4" name="Oval 2439"/>
            <p:cNvSpPr>
              <a:spLocks noChangeArrowheads="1"/>
            </p:cNvSpPr>
            <p:nvPr/>
          </p:nvSpPr>
          <p:spPr bwMode="auto">
            <a:xfrm>
              <a:off x="3390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5" name="Oval 2440"/>
            <p:cNvSpPr>
              <a:spLocks noChangeArrowheads="1"/>
            </p:cNvSpPr>
            <p:nvPr/>
          </p:nvSpPr>
          <p:spPr bwMode="auto">
            <a:xfrm>
              <a:off x="3407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6" name="Oval 2441"/>
            <p:cNvSpPr>
              <a:spLocks noChangeArrowheads="1"/>
            </p:cNvSpPr>
            <p:nvPr/>
          </p:nvSpPr>
          <p:spPr bwMode="auto">
            <a:xfrm>
              <a:off x="341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7" name="Oval 2442"/>
            <p:cNvSpPr>
              <a:spLocks noChangeArrowheads="1"/>
            </p:cNvSpPr>
            <p:nvPr/>
          </p:nvSpPr>
          <p:spPr bwMode="auto">
            <a:xfrm>
              <a:off x="3424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8" name="Oval 2443"/>
            <p:cNvSpPr>
              <a:spLocks noChangeArrowheads="1"/>
            </p:cNvSpPr>
            <p:nvPr/>
          </p:nvSpPr>
          <p:spPr bwMode="auto">
            <a:xfrm>
              <a:off x="343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9" name="Oval 2444"/>
            <p:cNvSpPr>
              <a:spLocks noChangeArrowheads="1"/>
            </p:cNvSpPr>
            <p:nvPr/>
          </p:nvSpPr>
          <p:spPr bwMode="auto">
            <a:xfrm>
              <a:off x="3438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0" name="Oval 2445"/>
            <p:cNvSpPr>
              <a:spLocks noChangeArrowheads="1"/>
            </p:cNvSpPr>
            <p:nvPr/>
          </p:nvSpPr>
          <p:spPr bwMode="auto">
            <a:xfrm>
              <a:off x="3443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1" name="Oval 2446"/>
            <p:cNvSpPr>
              <a:spLocks noChangeArrowheads="1"/>
            </p:cNvSpPr>
            <p:nvPr/>
          </p:nvSpPr>
          <p:spPr bwMode="auto">
            <a:xfrm>
              <a:off x="3444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2" name="Oval 2447"/>
            <p:cNvSpPr>
              <a:spLocks noChangeArrowheads="1"/>
            </p:cNvSpPr>
            <p:nvPr/>
          </p:nvSpPr>
          <p:spPr bwMode="auto">
            <a:xfrm>
              <a:off x="3560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3" name="Oval 2448"/>
            <p:cNvSpPr>
              <a:spLocks noChangeArrowheads="1"/>
            </p:cNvSpPr>
            <p:nvPr/>
          </p:nvSpPr>
          <p:spPr bwMode="auto">
            <a:xfrm>
              <a:off x="354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4" name="Oval 2449"/>
            <p:cNvSpPr>
              <a:spLocks noChangeArrowheads="1"/>
            </p:cNvSpPr>
            <p:nvPr/>
          </p:nvSpPr>
          <p:spPr bwMode="auto">
            <a:xfrm>
              <a:off x="3535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5" name="Oval 2450"/>
            <p:cNvSpPr>
              <a:spLocks noChangeArrowheads="1"/>
            </p:cNvSpPr>
            <p:nvPr/>
          </p:nvSpPr>
          <p:spPr bwMode="auto">
            <a:xfrm>
              <a:off x="352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6" name="Oval 2451"/>
            <p:cNvSpPr>
              <a:spLocks noChangeArrowheads="1"/>
            </p:cNvSpPr>
            <p:nvPr/>
          </p:nvSpPr>
          <p:spPr bwMode="auto">
            <a:xfrm>
              <a:off x="3508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7" name="Oval 2452"/>
            <p:cNvSpPr>
              <a:spLocks noChangeArrowheads="1"/>
            </p:cNvSpPr>
            <p:nvPr/>
          </p:nvSpPr>
          <p:spPr bwMode="auto">
            <a:xfrm>
              <a:off x="3492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8" name="Oval 2453"/>
            <p:cNvSpPr>
              <a:spLocks noChangeArrowheads="1"/>
            </p:cNvSpPr>
            <p:nvPr/>
          </p:nvSpPr>
          <p:spPr bwMode="auto">
            <a:xfrm>
              <a:off x="3480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9" name="Oval 2454"/>
            <p:cNvSpPr>
              <a:spLocks noChangeArrowheads="1"/>
            </p:cNvSpPr>
            <p:nvPr/>
          </p:nvSpPr>
          <p:spPr bwMode="auto">
            <a:xfrm>
              <a:off x="3471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0" name="Oval 2455"/>
            <p:cNvSpPr>
              <a:spLocks noChangeArrowheads="1"/>
            </p:cNvSpPr>
            <p:nvPr/>
          </p:nvSpPr>
          <p:spPr bwMode="auto">
            <a:xfrm>
              <a:off x="3462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1" name="Oval 2456"/>
            <p:cNvSpPr>
              <a:spLocks noChangeArrowheads="1"/>
            </p:cNvSpPr>
            <p:nvPr/>
          </p:nvSpPr>
          <p:spPr bwMode="auto">
            <a:xfrm>
              <a:off x="3456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2" name="Oval 2457"/>
            <p:cNvSpPr>
              <a:spLocks noChangeArrowheads="1"/>
            </p:cNvSpPr>
            <p:nvPr/>
          </p:nvSpPr>
          <p:spPr bwMode="auto">
            <a:xfrm>
              <a:off x="3450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3" name="Oval 2458"/>
            <p:cNvSpPr>
              <a:spLocks noChangeArrowheads="1"/>
            </p:cNvSpPr>
            <p:nvPr/>
          </p:nvSpPr>
          <p:spPr bwMode="auto">
            <a:xfrm>
              <a:off x="3450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4" name="Oval 2459"/>
            <p:cNvSpPr>
              <a:spLocks noChangeArrowheads="1"/>
            </p:cNvSpPr>
            <p:nvPr/>
          </p:nvSpPr>
          <p:spPr bwMode="auto">
            <a:xfrm>
              <a:off x="3450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5" name="Oval 2460"/>
            <p:cNvSpPr>
              <a:spLocks noChangeArrowheads="1"/>
            </p:cNvSpPr>
            <p:nvPr/>
          </p:nvSpPr>
          <p:spPr bwMode="auto">
            <a:xfrm>
              <a:off x="3453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6" name="Oval 2461"/>
            <p:cNvSpPr>
              <a:spLocks noChangeArrowheads="1"/>
            </p:cNvSpPr>
            <p:nvPr/>
          </p:nvSpPr>
          <p:spPr bwMode="auto">
            <a:xfrm>
              <a:off x="3456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7" name="Oval 2462"/>
            <p:cNvSpPr>
              <a:spLocks noChangeArrowheads="1"/>
            </p:cNvSpPr>
            <p:nvPr/>
          </p:nvSpPr>
          <p:spPr bwMode="auto">
            <a:xfrm>
              <a:off x="3460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8" name="Oval 2463"/>
            <p:cNvSpPr>
              <a:spLocks noChangeArrowheads="1"/>
            </p:cNvSpPr>
            <p:nvPr/>
          </p:nvSpPr>
          <p:spPr bwMode="auto">
            <a:xfrm>
              <a:off x="3468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9" name="Oval 2464"/>
            <p:cNvSpPr>
              <a:spLocks noChangeArrowheads="1"/>
            </p:cNvSpPr>
            <p:nvPr/>
          </p:nvSpPr>
          <p:spPr bwMode="auto">
            <a:xfrm>
              <a:off x="347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0" name="Oval 2465"/>
            <p:cNvSpPr>
              <a:spLocks noChangeArrowheads="1"/>
            </p:cNvSpPr>
            <p:nvPr/>
          </p:nvSpPr>
          <p:spPr bwMode="auto">
            <a:xfrm>
              <a:off x="3489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1" name="Oval 2466"/>
            <p:cNvSpPr>
              <a:spLocks noChangeArrowheads="1"/>
            </p:cNvSpPr>
            <p:nvPr/>
          </p:nvSpPr>
          <p:spPr bwMode="auto">
            <a:xfrm>
              <a:off x="3501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2" name="Oval 2467"/>
            <p:cNvSpPr>
              <a:spLocks noChangeArrowheads="1"/>
            </p:cNvSpPr>
            <p:nvPr/>
          </p:nvSpPr>
          <p:spPr bwMode="auto">
            <a:xfrm>
              <a:off x="351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3" name="Oval 2468"/>
            <p:cNvSpPr>
              <a:spLocks noChangeArrowheads="1"/>
            </p:cNvSpPr>
            <p:nvPr/>
          </p:nvSpPr>
          <p:spPr bwMode="auto">
            <a:xfrm>
              <a:off x="3531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Oval 2469"/>
            <p:cNvSpPr>
              <a:spLocks noChangeArrowheads="1"/>
            </p:cNvSpPr>
            <p:nvPr/>
          </p:nvSpPr>
          <p:spPr bwMode="auto">
            <a:xfrm>
              <a:off x="354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Oval 2470"/>
            <p:cNvSpPr>
              <a:spLocks noChangeArrowheads="1"/>
            </p:cNvSpPr>
            <p:nvPr/>
          </p:nvSpPr>
          <p:spPr bwMode="auto">
            <a:xfrm>
              <a:off x="3560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Oval 2471"/>
            <p:cNvSpPr>
              <a:spLocks noChangeArrowheads="1"/>
            </p:cNvSpPr>
            <p:nvPr/>
          </p:nvSpPr>
          <p:spPr bwMode="auto">
            <a:xfrm>
              <a:off x="357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Oval 2472"/>
            <p:cNvSpPr>
              <a:spLocks noChangeArrowheads="1"/>
            </p:cNvSpPr>
            <p:nvPr/>
          </p:nvSpPr>
          <p:spPr bwMode="auto">
            <a:xfrm>
              <a:off x="357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2473"/>
            <p:cNvSpPr>
              <a:spLocks noChangeArrowheads="1"/>
            </p:cNvSpPr>
            <p:nvPr/>
          </p:nvSpPr>
          <p:spPr bwMode="auto">
            <a:xfrm>
              <a:off x="3586" y="22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2474"/>
            <p:cNvSpPr>
              <a:spLocks noChangeArrowheads="1"/>
            </p:cNvSpPr>
            <p:nvPr/>
          </p:nvSpPr>
          <p:spPr bwMode="auto">
            <a:xfrm>
              <a:off x="2839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2475"/>
            <p:cNvSpPr>
              <a:spLocks noChangeArrowheads="1"/>
            </p:cNvSpPr>
            <p:nvPr/>
          </p:nvSpPr>
          <p:spPr bwMode="auto">
            <a:xfrm>
              <a:off x="2852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Oval 2476"/>
            <p:cNvSpPr>
              <a:spLocks noChangeArrowheads="1"/>
            </p:cNvSpPr>
            <p:nvPr/>
          </p:nvSpPr>
          <p:spPr bwMode="auto">
            <a:xfrm>
              <a:off x="2867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2477"/>
            <p:cNvSpPr>
              <a:spLocks noChangeArrowheads="1"/>
            </p:cNvSpPr>
            <p:nvPr/>
          </p:nvSpPr>
          <p:spPr bwMode="auto">
            <a:xfrm>
              <a:off x="2882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2478"/>
            <p:cNvSpPr>
              <a:spLocks noChangeArrowheads="1"/>
            </p:cNvSpPr>
            <p:nvPr/>
          </p:nvSpPr>
          <p:spPr bwMode="auto">
            <a:xfrm>
              <a:off x="2889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2479"/>
            <p:cNvSpPr>
              <a:spLocks noChangeArrowheads="1"/>
            </p:cNvSpPr>
            <p:nvPr/>
          </p:nvSpPr>
          <p:spPr bwMode="auto">
            <a:xfrm>
              <a:off x="290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Oval 2480"/>
            <p:cNvSpPr>
              <a:spLocks noChangeArrowheads="1"/>
            </p:cNvSpPr>
            <p:nvPr/>
          </p:nvSpPr>
          <p:spPr bwMode="auto">
            <a:xfrm>
              <a:off x="2919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2481"/>
            <p:cNvSpPr>
              <a:spLocks noChangeArrowheads="1"/>
            </p:cNvSpPr>
            <p:nvPr/>
          </p:nvSpPr>
          <p:spPr bwMode="auto">
            <a:xfrm>
              <a:off x="3278" y="22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2482"/>
            <p:cNvSpPr>
              <a:spLocks noChangeArrowheads="1"/>
            </p:cNvSpPr>
            <p:nvPr/>
          </p:nvSpPr>
          <p:spPr bwMode="auto">
            <a:xfrm>
              <a:off x="3890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2483"/>
            <p:cNvSpPr>
              <a:spLocks noChangeArrowheads="1"/>
            </p:cNvSpPr>
            <p:nvPr/>
          </p:nvSpPr>
          <p:spPr bwMode="auto">
            <a:xfrm>
              <a:off x="3877" y="20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Oval 2484"/>
            <p:cNvSpPr>
              <a:spLocks noChangeArrowheads="1"/>
            </p:cNvSpPr>
            <p:nvPr/>
          </p:nvSpPr>
          <p:spPr bwMode="auto">
            <a:xfrm>
              <a:off x="3866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485"/>
            <p:cNvSpPr>
              <a:spLocks noChangeArrowheads="1"/>
            </p:cNvSpPr>
            <p:nvPr/>
          </p:nvSpPr>
          <p:spPr bwMode="auto">
            <a:xfrm>
              <a:off x="385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486"/>
            <p:cNvSpPr>
              <a:spLocks noChangeArrowheads="1"/>
            </p:cNvSpPr>
            <p:nvPr/>
          </p:nvSpPr>
          <p:spPr bwMode="auto">
            <a:xfrm>
              <a:off x="383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487"/>
            <p:cNvSpPr>
              <a:spLocks noChangeArrowheads="1"/>
            </p:cNvSpPr>
            <p:nvPr/>
          </p:nvSpPr>
          <p:spPr bwMode="auto">
            <a:xfrm>
              <a:off x="3819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Oval 2488"/>
            <p:cNvSpPr>
              <a:spLocks noChangeArrowheads="1"/>
            </p:cNvSpPr>
            <p:nvPr/>
          </p:nvSpPr>
          <p:spPr bwMode="auto">
            <a:xfrm>
              <a:off x="3812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489"/>
            <p:cNvSpPr>
              <a:spLocks noChangeArrowheads="1"/>
            </p:cNvSpPr>
            <p:nvPr/>
          </p:nvSpPr>
          <p:spPr bwMode="auto">
            <a:xfrm>
              <a:off x="3804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490"/>
            <p:cNvSpPr>
              <a:spLocks noChangeArrowheads="1"/>
            </p:cNvSpPr>
            <p:nvPr/>
          </p:nvSpPr>
          <p:spPr bwMode="auto">
            <a:xfrm>
              <a:off x="3795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491"/>
            <p:cNvSpPr>
              <a:spLocks noChangeArrowheads="1"/>
            </p:cNvSpPr>
            <p:nvPr/>
          </p:nvSpPr>
          <p:spPr bwMode="auto">
            <a:xfrm>
              <a:off x="3790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2492"/>
            <p:cNvSpPr>
              <a:spLocks noChangeArrowheads="1"/>
            </p:cNvSpPr>
            <p:nvPr/>
          </p:nvSpPr>
          <p:spPr bwMode="auto">
            <a:xfrm>
              <a:off x="3786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2493"/>
            <p:cNvSpPr>
              <a:spLocks noChangeArrowheads="1"/>
            </p:cNvSpPr>
            <p:nvPr/>
          </p:nvSpPr>
          <p:spPr bwMode="auto">
            <a:xfrm>
              <a:off x="3786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2494"/>
            <p:cNvSpPr>
              <a:spLocks noChangeArrowheads="1"/>
            </p:cNvSpPr>
            <p:nvPr/>
          </p:nvSpPr>
          <p:spPr bwMode="auto">
            <a:xfrm>
              <a:off x="3787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2495"/>
            <p:cNvSpPr>
              <a:spLocks noChangeArrowheads="1"/>
            </p:cNvSpPr>
            <p:nvPr/>
          </p:nvSpPr>
          <p:spPr bwMode="auto">
            <a:xfrm>
              <a:off x="378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Oval 2496"/>
            <p:cNvSpPr>
              <a:spLocks noChangeArrowheads="1"/>
            </p:cNvSpPr>
            <p:nvPr/>
          </p:nvSpPr>
          <p:spPr bwMode="auto">
            <a:xfrm>
              <a:off x="3791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2497"/>
            <p:cNvSpPr>
              <a:spLocks noChangeArrowheads="1"/>
            </p:cNvSpPr>
            <p:nvPr/>
          </p:nvSpPr>
          <p:spPr bwMode="auto">
            <a:xfrm>
              <a:off x="3797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2498"/>
            <p:cNvSpPr>
              <a:spLocks noChangeArrowheads="1"/>
            </p:cNvSpPr>
            <p:nvPr/>
          </p:nvSpPr>
          <p:spPr bwMode="auto">
            <a:xfrm>
              <a:off x="3803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2499"/>
            <p:cNvSpPr>
              <a:spLocks noChangeArrowheads="1"/>
            </p:cNvSpPr>
            <p:nvPr/>
          </p:nvSpPr>
          <p:spPr bwMode="auto">
            <a:xfrm>
              <a:off x="3812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2500"/>
            <p:cNvSpPr>
              <a:spLocks noChangeArrowheads="1"/>
            </p:cNvSpPr>
            <p:nvPr/>
          </p:nvSpPr>
          <p:spPr bwMode="auto">
            <a:xfrm>
              <a:off x="382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2501"/>
            <p:cNvSpPr>
              <a:spLocks noChangeArrowheads="1"/>
            </p:cNvSpPr>
            <p:nvPr/>
          </p:nvSpPr>
          <p:spPr bwMode="auto">
            <a:xfrm>
              <a:off x="3832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2502"/>
            <p:cNvSpPr>
              <a:spLocks noChangeArrowheads="1"/>
            </p:cNvSpPr>
            <p:nvPr/>
          </p:nvSpPr>
          <p:spPr bwMode="auto">
            <a:xfrm>
              <a:off x="3848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2503"/>
            <p:cNvSpPr>
              <a:spLocks noChangeArrowheads="1"/>
            </p:cNvSpPr>
            <p:nvPr/>
          </p:nvSpPr>
          <p:spPr bwMode="auto">
            <a:xfrm>
              <a:off x="3867" y="22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2504"/>
            <p:cNvSpPr>
              <a:spLocks noChangeArrowheads="1"/>
            </p:cNvSpPr>
            <p:nvPr/>
          </p:nvSpPr>
          <p:spPr bwMode="auto">
            <a:xfrm>
              <a:off x="388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2505"/>
            <p:cNvSpPr>
              <a:spLocks noChangeArrowheads="1"/>
            </p:cNvSpPr>
            <p:nvPr/>
          </p:nvSpPr>
          <p:spPr bwMode="auto">
            <a:xfrm>
              <a:off x="389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2506"/>
            <p:cNvSpPr>
              <a:spLocks noChangeArrowheads="1"/>
            </p:cNvSpPr>
            <p:nvPr/>
          </p:nvSpPr>
          <p:spPr bwMode="auto">
            <a:xfrm>
              <a:off x="3904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2507"/>
            <p:cNvSpPr>
              <a:spLocks noChangeArrowheads="1"/>
            </p:cNvSpPr>
            <p:nvPr/>
          </p:nvSpPr>
          <p:spPr bwMode="auto">
            <a:xfrm>
              <a:off x="3915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Oval 2508"/>
            <p:cNvSpPr>
              <a:spLocks noChangeArrowheads="1"/>
            </p:cNvSpPr>
            <p:nvPr/>
          </p:nvSpPr>
          <p:spPr bwMode="auto">
            <a:xfrm>
              <a:off x="3924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Oval 2509"/>
            <p:cNvSpPr>
              <a:spLocks noChangeArrowheads="1"/>
            </p:cNvSpPr>
            <p:nvPr/>
          </p:nvSpPr>
          <p:spPr bwMode="auto">
            <a:xfrm>
              <a:off x="3933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Oval 2510"/>
            <p:cNvSpPr>
              <a:spLocks noChangeArrowheads="1"/>
            </p:cNvSpPr>
            <p:nvPr/>
          </p:nvSpPr>
          <p:spPr bwMode="auto">
            <a:xfrm>
              <a:off x="3936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Oval 2511"/>
            <p:cNvSpPr>
              <a:spLocks noChangeArrowheads="1"/>
            </p:cNvSpPr>
            <p:nvPr/>
          </p:nvSpPr>
          <p:spPr bwMode="auto">
            <a:xfrm>
              <a:off x="3945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Oval 2512"/>
            <p:cNvSpPr>
              <a:spLocks noChangeArrowheads="1"/>
            </p:cNvSpPr>
            <p:nvPr/>
          </p:nvSpPr>
          <p:spPr bwMode="auto">
            <a:xfrm>
              <a:off x="4078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Oval 2513"/>
            <p:cNvSpPr>
              <a:spLocks noChangeArrowheads="1"/>
            </p:cNvSpPr>
            <p:nvPr/>
          </p:nvSpPr>
          <p:spPr bwMode="auto">
            <a:xfrm>
              <a:off x="4071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2514"/>
            <p:cNvSpPr>
              <a:spLocks noChangeArrowheads="1"/>
            </p:cNvSpPr>
            <p:nvPr/>
          </p:nvSpPr>
          <p:spPr bwMode="auto">
            <a:xfrm>
              <a:off x="4063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2515"/>
            <p:cNvSpPr>
              <a:spLocks noChangeArrowheads="1"/>
            </p:cNvSpPr>
            <p:nvPr/>
          </p:nvSpPr>
          <p:spPr bwMode="auto">
            <a:xfrm>
              <a:off x="4053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2516"/>
            <p:cNvSpPr>
              <a:spLocks noChangeArrowheads="1"/>
            </p:cNvSpPr>
            <p:nvPr/>
          </p:nvSpPr>
          <p:spPr bwMode="auto">
            <a:xfrm>
              <a:off x="404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2517"/>
            <p:cNvSpPr>
              <a:spLocks noChangeArrowheads="1"/>
            </p:cNvSpPr>
            <p:nvPr/>
          </p:nvSpPr>
          <p:spPr bwMode="auto">
            <a:xfrm>
              <a:off x="4027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2518"/>
            <p:cNvSpPr>
              <a:spLocks noChangeArrowheads="1"/>
            </p:cNvSpPr>
            <p:nvPr/>
          </p:nvSpPr>
          <p:spPr bwMode="auto">
            <a:xfrm>
              <a:off x="4013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2519"/>
            <p:cNvSpPr>
              <a:spLocks noChangeArrowheads="1"/>
            </p:cNvSpPr>
            <p:nvPr/>
          </p:nvSpPr>
          <p:spPr bwMode="auto">
            <a:xfrm>
              <a:off x="3996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Oval 2520"/>
            <p:cNvSpPr>
              <a:spLocks noChangeArrowheads="1"/>
            </p:cNvSpPr>
            <p:nvPr/>
          </p:nvSpPr>
          <p:spPr bwMode="auto">
            <a:xfrm>
              <a:off x="3985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2521"/>
            <p:cNvSpPr>
              <a:spLocks noChangeArrowheads="1"/>
            </p:cNvSpPr>
            <p:nvPr/>
          </p:nvSpPr>
          <p:spPr bwMode="auto">
            <a:xfrm>
              <a:off x="3977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Oval 2522"/>
            <p:cNvSpPr>
              <a:spLocks noChangeArrowheads="1"/>
            </p:cNvSpPr>
            <p:nvPr/>
          </p:nvSpPr>
          <p:spPr bwMode="auto">
            <a:xfrm>
              <a:off x="3966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Oval 2523"/>
            <p:cNvSpPr>
              <a:spLocks noChangeArrowheads="1"/>
            </p:cNvSpPr>
            <p:nvPr/>
          </p:nvSpPr>
          <p:spPr bwMode="auto">
            <a:xfrm>
              <a:off x="3962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Oval 2524"/>
            <p:cNvSpPr>
              <a:spLocks noChangeArrowheads="1"/>
            </p:cNvSpPr>
            <p:nvPr/>
          </p:nvSpPr>
          <p:spPr bwMode="auto">
            <a:xfrm>
              <a:off x="3958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Oval 2525"/>
            <p:cNvSpPr>
              <a:spLocks noChangeArrowheads="1"/>
            </p:cNvSpPr>
            <p:nvPr/>
          </p:nvSpPr>
          <p:spPr bwMode="auto">
            <a:xfrm>
              <a:off x="3956" y="21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Oval 2526"/>
            <p:cNvSpPr>
              <a:spLocks noChangeArrowheads="1"/>
            </p:cNvSpPr>
            <p:nvPr/>
          </p:nvSpPr>
          <p:spPr bwMode="auto">
            <a:xfrm>
              <a:off x="3954" y="21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Oval 2527"/>
            <p:cNvSpPr>
              <a:spLocks noChangeArrowheads="1"/>
            </p:cNvSpPr>
            <p:nvPr/>
          </p:nvSpPr>
          <p:spPr bwMode="auto">
            <a:xfrm>
              <a:off x="3951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Oval 2528"/>
            <p:cNvSpPr>
              <a:spLocks noChangeArrowheads="1"/>
            </p:cNvSpPr>
            <p:nvPr/>
          </p:nvSpPr>
          <p:spPr bwMode="auto">
            <a:xfrm>
              <a:off x="3957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Oval 2529"/>
            <p:cNvSpPr>
              <a:spLocks noChangeArrowheads="1"/>
            </p:cNvSpPr>
            <p:nvPr/>
          </p:nvSpPr>
          <p:spPr bwMode="auto">
            <a:xfrm>
              <a:off x="3960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2530"/>
            <p:cNvSpPr>
              <a:spLocks noChangeArrowheads="1"/>
            </p:cNvSpPr>
            <p:nvPr/>
          </p:nvSpPr>
          <p:spPr bwMode="auto">
            <a:xfrm>
              <a:off x="3968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2531"/>
            <p:cNvSpPr>
              <a:spLocks noChangeArrowheads="1"/>
            </p:cNvSpPr>
            <p:nvPr/>
          </p:nvSpPr>
          <p:spPr bwMode="auto">
            <a:xfrm>
              <a:off x="397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Oval 2532"/>
            <p:cNvSpPr>
              <a:spLocks noChangeArrowheads="1"/>
            </p:cNvSpPr>
            <p:nvPr/>
          </p:nvSpPr>
          <p:spPr bwMode="auto">
            <a:xfrm>
              <a:off x="3985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Oval 2533"/>
            <p:cNvSpPr>
              <a:spLocks noChangeArrowheads="1"/>
            </p:cNvSpPr>
            <p:nvPr/>
          </p:nvSpPr>
          <p:spPr bwMode="auto">
            <a:xfrm>
              <a:off x="3997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Oval 2534"/>
            <p:cNvSpPr>
              <a:spLocks noChangeArrowheads="1"/>
            </p:cNvSpPr>
            <p:nvPr/>
          </p:nvSpPr>
          <p:spPr bwMode="auto">
            <a:xfrm>
              <a:off x="4009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Oval 2535"/>
            <p:cNvSpPr>
              <a:spLocks noChangeArrowheads="1"/>
            </p:cNvSpPr>
            <p:nvPr/>
          </p:nvSpPr>
          <p:spPr bwMode="auto">
            <a:xfrm>
              <a:off x="4025" y="22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2536"/>
            <p:cNvSpPr>
              <a:spLocks noChangeArrowheads="1"/>
            </p:cNvSpPr>
            <p:nvPr/>
          </p:nvSpPr>
          <p:spPr bwMode="auto">
            <a:xfrm>
              <a:off x="4038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2537"/>
            <p:cNvSpPr>
              <a:spLocks noChangeArrowheads="1"/>
            </p:cNvSpPr>
            <p:nvPr/>
          </p:nvSpPr>
          <p:spPr bwMode="auto">
            <a:xfrm>
              <a:off x="4053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2538"/>
            <p:cNvSpPr>
              <a:spLocks noChangeArrowheads="1"/>
            </p:cNvSpPr>
            <p:nvPr/>
          </p:nvSpPr>
          <p:spPr bwMode="auto">
            <a:xfrm>
              <a:off x="4066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2539"/>
            <p:cNvSpPr>
              <a:spLocks noChangeArrowheads="1"/>
            </p:cNvSpPr>
            <p:nvPr/>
          </p:nvSpPr>
          <p:spPr bwMode="auto">
            <a:xfrm>
              <a:off x="4072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2540"/>
            <p:cNvSpPr>
              <a:spLocks noChangeArrowheads="1"/>
            </p:cNvSpPr>
            <p:nvPr/>
          </p:nvSpPr>
          <p:spPr bwMode="auto">
            <a:xfrm>
              <a:off x="4082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2541"/>
            <p:cNvSpPr>
              <a:spLocks noChangeArrowheads="1"/>
            </p:cNvSpPr>
            <p:nvPr/>
          </p:nvSpPr>
          <p:spPr bwMode="auto">
            <a:xfrm>
              <a:off x="4086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Oval 2542"/>
            <p:cNvSpPr>
              <a:spLocks noChangeArrowheads="1"/>
            </p:cNvSpPr>
            <p:nvPr/>
          </p:nvSpPr>
          <p:spPr bwMode="auto">
            <a:xfrm>
              <a:off x="4089" y="21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2543"/>
            <p:cNvSpPr>
              <a:spLocks noChangeArrowheads="1"/>
            </p:cNvSpPr>
            <p:nvPr/>
          </p:nvSpPr>
          <p:spPr bwMode="auto">
            <a:xfrm>
              <a:off x="4087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2544"/>
            <p:cNvSpPr>
              <a:spLocks noChangeArrowheads="1"/>
            </p:cNvSpPr>
            <p:nvPr/>
          </p:nvSpPr>
          <p:spPr bwMode="auto">
            <a:xfrm>
              <a:off x="4089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2545"/>
            <p:cNvSpPr>
              <a:spLocks noChangeArrowheads="1"/>
            </p:cNvSpPr>
            <p:nvPr/>
          </p:nvSpPr>
          <p:spPr bwMode="auto">
            <a:xfrm>
              <a:off x="4087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Oval 2546"/>
            <p:cNvSpPr>
              <a:spLocks noChangeArrowheads="1"/>
            </p:cNvSpPr>
            <p:nvPr/>
          </p:nvSpPr>
          <p:spPr bwMode="auto">
            <a:xfrm>
              <a:off x="4086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Oval 2547"/>
            <p:cNvSpPr>
              <a:spLocks noChangeArrowheads="1"/>
            </p:cNvSpPr>
            <p:nvPr/>
          </p:nvSpPr>
          <p:spPr bwMode="auto">
            <a:xfrm>
              <a:off x="4089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Oval 2548"/>
            <p:cNvSpPr>
              <a:spLocks noChangeArrowheads="1"/>
            </p:cNvSpPr>
            <p:nvPr/>
          </p:nvSpPr>
          <p:spPr bwMode="auto">
            <a:xfrm>
              <a:off x="4089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2549"/>
            <p:cNvSpPr>
              <a:spLocks noChangeArrowheads="1"/>
            </p:cNvSpPr>
            <p:nvPr/>
          </p:nvSpPr>
          <p:spPr bwMode="auto">
            <a:xfrm>
              <a:off x="4089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2550"/>
            <p:cNvSpPr>
              <a:spLocks noChangeArrowheads="1"/>
            </p:cNvSpPr>
            <p:nvPr/>
          </p:nvSpPr>
          <p:spPr bwMode="auto">
            <a:xfrm>
              <a:off x="4088" y="21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2551"/>
            <p:cNvSpPr>
              <a:spLocks noChangeArrowheads="1"/>
            </p:cNvSpPr>
            <p:nvPr/>
          </p:nvSpPr>
          <p:spPr bwMode="auto">
            <a:xfrm>
              <a:off x="4090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2552"/>
            <p:cNvSpPr>
              <a:spLocks noChangeArrowheads="1"/>
            </p:cNvSpPr>
            <p:nvPr/>
          </p:nvSpPr>
          <p:spPr bwMode="auto">
            <a:xfrm>
              <a:off x="4088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2553"/>
            <p:cNvSpPr>
              <a:spLocks noChangeArrowheads="1"/>
            </p:cNvSpPr>
            <p:nvPr/>
          </p:nvSpPr>
          <p:spPr bwMode="auto">
            <a:xfrm>
              <a:off x="4086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2554"/>
            <p:cNvSpPr>
              <a:spLocks noChangeArrowheads="1"/>
            </p:cNvSpPr>
            <p:nvPr/>
          </p:nvSpPr>
          <p:spPr bwMode="auto">
            <a:xfrm>
              <a:off x="4086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2555"/>
            <p:cNvSpPr>
              <a:spLocks noChangeArrowheads="1"/>
            </p:cNvSpPr>
            <p:nvPr/>
          </p:nvSpPr>
          <p:spPr bwMode="auto">
            <a:xfrm>
              <a:off x="4087" y="22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2556"/>
            <p:cNvSpPr>
              <a:spLocks noChangeArrowheads="1"/>
            </p:cNvSpPr>
            <p:nvPr/>
          </p:nvSpPr>
          <p:spPr bwMode="auto">
            <a:xfrm>
              <a:off x="4087" y="22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Oval 2557"/>
            <p:cNvSpPr>
              <a:spLocks noChangeArrowheads="1"/>
            </p:cNvSpPr>
            <p:nvPr/>
          </p:nvSpPr>
          <p:spPr bwMode="auto">
            <a:xfrm>
              <a:off x="4090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2558"/>
            <p:cNvSpPr>
              <a:spLocks noChangeArrowheads="1"/>
            </p:cNvSpPr>
            <p:nvPr/>
          </p:nvSpPr>
          <p:spPr bwMode="auto">
            <a:xfrm>
              <a:off x="4101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4" name="Oval 2559"/>
            <p:cNvSpPr>
              <a:spLocks noChangeArrowheads="1"/>
            </p:cNvSpPr>
            <p:nvPr/>
          </p:nvSpPr>
          <p:spPr bwMode="auto">
            <a:xfrm>
              <a:off x="4114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Oval 2560"/>
            <p:cNvSpPr>
              <a:spLocks noChangeArrowheads="1"/>
            </p:cNvSpPr>
            <p:nvPr/>
          </p:nvSpPr>
          <p:spPr bwMode="auto">
            <a:xfrm>
              <a:off x="4129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6" name="Oval 2561"/>
            <p:cNvSpPr>
              <a:spLocks noChangeArrowheads="1"/>
            </p:cNvSpPr>
            <p:nvPr/>
          </p:nvSpPr>
          <p:spPr bwMode="auto">
            <a:xfrm>
              <a:off x="4138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Oval 2562"/>
            <p:cNvSpPr>
              <a:spLocks noChangeArrowheads="1"/>
            </p:cNvSpPr>
            <p:nvPr/>
          </p:nvSpPr>
          <p:spPr bwMode="auto">
            <a:xfrm>
              <a:off x="4150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8" name="Oval 2563"/>
            <p:cNvSpPr>
              <a:spLocks noChangeArrowheads="1"/>
            </p:cNvSpPr>
            <p:nvPr/>
          </p:nvSpPr>
          <p:spPr bwMode="auto">
            <a:xfrm>
              <a:off x="4158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Oval 2564"/>
            <p:cNvSpPr>
              <a:spLocks noChangeArrowheads="1"/>
            </p:cNvSpPr>
            <p:nvPr/>
          </p:nvSpPr>
          <p:spPr bwMode="auto">
            <a:xfrm>
              <a:off x="4166" y="22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0" name="Oval 2565"/>
            <p:cNvSpPr>
              <a:spLocks noChangeArrowheads="1"/>
            </p:cNvSpPr>
            <p:nvPr/>
          </p:nvSpPr>
          <p:spPr bwMode="auto">
            <a:xfrm>
              <a:off x="4168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1" name="Oval 2566"/>
            <p:cNvSpPr>
              <a:spLocks noChangeArrowheads="1"/>
            </p:cNvSpPr>
            <p:nvPr/>
          </p:nvSpPr>
          <p:spPr bwMode="auto">
            <a:xfrm>
              <a:off x="4172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2" name="Oval 2567"/>
            <p:cNvSpPr>
              <a:spLocks noChangeArrowheads="1"/>
            </p:cNvSpPr>
            <p:nvPr/>
          </p:nvSpPr>
          <p:spPr bwMode="auto">
            <a:xfrm>
              <a:off x="4178" y="21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3" name="Oval 2568"/>
            <p:cNvSpPr>
              <a:spLocks noChangeArrowheads="1"/>
            </p:cNvSpPr>
            <p:nvPr/>
          </p:nvSpPr>
          <p:spPr bwMode="auto">
            <a:xfrm>
              <a:off x="4180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4" name="Oval 2569"/>
            <p:cNvSpPr>
              <a:spLocks noChangeArrowheads="1"/>
            </p:cNvSpPr>
            <p:nvPr/>
          </p:nvSpPr>
          <p:spPr bwMode="auto">
            <a:xfrm>
              <a:off x="4183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5" name="Oval 2570"/>
            <p:cNvSpPr>
              <a:spLocks noChangeArrowheads="1"/>
            </p:cNvSpPr>
            <p:nvPr/>
          </p:nvSpPr>
          <p:spPr bwMode="auto">
            <a:xfrm>
              <a:off x="4188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" name="Oval 2571"/>
            <p:cNvSpPr>
              <a:spLocks noChangeArrowheads="1"/>
            </p:cNvSpPr>
            <p:nvPr/>
          </p:nvSpPr>
          <p:spPr bwMode="auto">
            <a:xfrm>
              <a:off x="4191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" name="Oval 2572"/>
            <p:cNvSpPr>
              <a:spLocks noChangeArrowheads="1"/>
            </p:cNvSpPr>
            <p:nvPr/>
          </p:nvSpPr>
          <p:spPr bwMode="auto">
            <a:xfrm>
              <a:off x="4195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Oval 2573"/>
            <p:cNvSpPr>
              <a:spLocks noChangeArrowheads="1"/>
            </p:cNvSpPr>
            <p:nvPr/>
          </p:nvSpPr>
          <p:spPr bwMode="auto">
            <a:xfrm>
              <a:off x="4199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" name="Oval 2574"/>
            <p:cNvSpPr>
              <a:spLocks noChangeArrowheads="1"/>
            </p:cNvSpPr>
            <p:nvPr/>
          </p:nvSpPr>
          <p:spPr bwMode="auto">
            <a:xfrm>
              <a:off x="4206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Oval 2575"/>
            <p:cNvSpPr>
              <a:spLocks noChangeArrowheads="1"/>
            </p:cNvSpPr>
            <p:nvPr/>
          </p:nvSpPr>
          <p:spPr bwMode="auto">
            <a:xfrm>
              <a:off x="4216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" name="Oval 2576"/>
            <p:cNvSpPr>
              <a:spLocks noChangeArrowheads="1"/>
            </p:cNvSpPr>
            <p:nvPr/>
          </p:nvSpPr>
          <p:spPr bwMode="auto">
            <a:xfrm>
              <a:off x="4231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" name="Oval 2577"/>
            <p:cNvSpPr>
              <a:spLocks noChangeArrowheads="1"/>
            </p:cNvSpPr>
            <p:nvPr/>
          </p:nvSpPr>
          <p:spPr bwMode="auto">
            <a:xfrm>
              <a:off x="4245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3" name="Oval 2578"/>
            <p:cNvSpPr>
              <a:spLocks noChangeArrowheads="1"/>
            </p:cNvSpPr>
            <p:nvPr/>
          </p:nvSpPr>
          <p:spPr bwMode="auto">
            <a:xfrm>
              <a:off x="4252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4" name="Oval 2579"/>
            <p:cNvSpPr>
              <a:spLocks noChangeArrowheads="1"/>
            </p:cNvSpPr>
            <p:nvPr/>
          </p:nvSpPr>
          <p:spPr bwMode="auto">
            <a:xfrm>
              <a:off x="4257" y="20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5" name="Oval 2580"/>
            <p:cNvSpPr>
              <a:spLocks noChangeArrowheads="1"/>
            </p:cNvSpPr>
            <p:nvPr/>
          </p:nvSpPr>
          <p:spPr bwMode="auto">
            <a:xfrm>
              <a:off x="4258" y="21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6" name="Oval 2581"/>
            <p:cNvSpPr>
              <a:spLocks noChangeArrowheads="1"/>
            </p:cNvSpPr>
            <p:nvPr/>
          </p:nvSpPr>
          <p:spPr bwMode="auto">
            <a:xfrm>
              <a:off x="4260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7" name="Oval 2582"/>
            <p:cNvSpPr>
              <a:spLocks noChangeArrowheads="1"/>
            </p:cNvSpPr>
            <p:nvPr/>
          </p:nvSpPr>
          <p:spPr bwMode="auto">
            <a:xfrm>
              <a:off x="4261" y="21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8" name="Oval 2583"/>
            <p:cNvSpPr>
              <a:spLocks noChangeArrowheads="1"/>
            </p:cNvSpPr>
            <p:nvPr/>
          </p:nvSpPr>
          <p:spPr bwMode="auto">
            <a:xfrm>
              <a:off x="4259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9" name="Oval 2584"/>
            <p:cNvSpPr>
              <a:spLocks noChangeArrowheads="1"/>
            </p:cNvSpPr>
            <p:nvPr/>
          </p:nvSpPr>
          <p:spPr bwMode="auto">
            <a:xfrm>
              <a:off x="4261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Oval 2585"/>
            <p:cNvSpPr>
              <a:spLocks noChangeArrowheads="1"/>
            </p:cNvSpPr>
            <p:nvPr/>
          </p:nvSpPr>
          <p:spPr bwMode="auto">
            <a:xfrm>
              <a:off x="4258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1" name="Oval 2586"/>
            <p:cNvSpPr>
              <a:spLocks noChangeArrowheads="1"/>
            </p:cNvSpPr>
            <p:nvPr/>
          </p:nvSpPr>
          <p:spPr bwMode="auto">
            <a:xfrm>
              <a:off x="4259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2" name="Oval 2587"/>
            <p:cNvSpPr>
              <a:spLocks noChangeArrowheads="1"/>
            </p:cNvSpPr>
            <p:nvPr/>
          </p:nvSpPr>
          <p:spPr bwMode="auto">
            <a:xfrm>
              <a:off x="4258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3" name="Oval 2588"/>
            <p:cNvSpPr>
              <a:spLocks noChangeArrowheads="1"/>
            </p:cNvSpPr>
            <p:nvPr/>
          </p:nvSpPr>
          <p:spPr bwMode="auto">
            <a:xfrm>
              <a:off x="4257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4" name="Oval 2589"/>
            <p:cNvSpPr>
              <a:spLocks noChangeArrowheads="1"/>
            </p:cNvSpPr>
            <p:nvPr/>
          </p:nvSpPr>
          <p:spPr bwMode="auto">
            <a:xfrm>
              <a:off x="4257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5" name="Oval 2590"/>
            <p:cNvSpPr>
              <a:spLocks noChangeArrowheads="1"/>
            </p:cNvSpPr>
            <p:nvPr/>
          </p:nvSpPr>
          <p:spPr bwMode="auto">
            <a:xfrm>
              <a:off x="425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6" name="Oval 2591"/>
            <p:cNvSpPr>
              <a:spLocks noChangeArrowheads="1"/>
            </p:cNvSpPr>
            <p:nvPr/>
          </p:nvSpPr>
          <p:spPr bwMode="auto">
            <a:xfrm>
              <a:off x="4258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7" name="Oval 2592"/>
            <p:cNvSpPr>
              <a:spLocks noChangeArrowheads="1"/>
            </p:cNvSpPr>
            <p:nvPr/>
          </p:nvSpPr>
          <p:spPr bwMode="auto">
            <a:xfrm>
              <a:off x="4260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8" name="Oval 2593"/>
            <p:cNvSpPr>
              <a:spLocks noChangeArrowheads="1"/>
            </p:cNvSpPr>
            <p:nvPr/>
          </p:nvSpPr>
          <p:spPr bwMode="auto">
            <a:xfrm>
              <a:off x="4258" y="22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9" name="Oval 2594"/>
            <p:cNvSpPr>
              <a:spLocks noChangeArrowheads="1"/>
            </p:cNvSpPr>
            <p:nvPr/>
          </p:nvSpPr>
          <p:spPr bwMode="auto">
            <a:xfrm>
              <a:off x="425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0" name="Oval 2595"/>
            <p:cNvSpPr>
              <a:spLocks noChangeArrowheads="1"/>
            </p:cNvSpPr>
            <p:nvPr/>
          </p:nvSpPr>
          <p:spPr bwMode="auto">
            <a:xfrm>
              <a:off x="4257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1" name="Oval 2596"/>
            <p:cNvSpPr>
              <a:spLocks noChangeArrowheads="1"/>
            </p:cNvSpPr>
            <p:nvPr/>
          </p:nvSpPr>
          <p:spPr bwMode="auto">
            <a:xfrm>
              <a:off x="425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2" name="Oval 2597"/>
            <p:cNvSpPr>
              <a:spLocks noChangeArrowheads="1"/>
            </p:cNvSpPr>
            <p:nvPr/>
          </p:nvSpPr>
          <p:spPr bwMode="auto">
            <a:xfrm>
              <a:off x="4255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3" name="Oval 2598"/>
            <p:cNvSpPr>
              <a:spLocks noChangeArrowheads="1"/>
            </p:cNvSpPr>
            <p:nvPr/>
          </p:nvSpPr>
          <p:spPr bwMode="auto">
            <a:xfrm>
              <a:off x="4258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4" name="Oval 2599"/>
            <p:cNvSpPr>
              <a:spLocks noChangeArrowheads="1"/>
            </p:cNvSpPr>
            <p:nvPr/>
          </p:nvSpPr>
          <p:spPr bwMode="auto">
            <a:xfrm>
              <a:off x="425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5" name="Oval 2600"/>
            <p:cNvSpPr>
              <a:spLocks noChangeArrowheads="1"/>
            </p:cNvSpPr>
            <p:nvPr/>
          </p:nvSpPr>
          <p:spPr bwMode="auto">
            <a:xfrm>
              <a:off x="4260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6" name="Oval 2601"/>
            <p:cNvSpPr>
              <a:spLocks noChangeArrowheads="1"/>
            </p:cNvSpPr>
            <p:nvPr/>
          </p:nvSpPr>
          <p:spPr bwMode="auto">
            <a:xfrm>
              <a:off x="4262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7" name="Oval 2602"/>
            <p:cNvSpPr>
              <a:spLocks noChangeArrowheads="1"/>
            </p:cNvSpPr>
            <p:nvPr/>
          </p:nvSpPr>
          <p:spPr bwMode="auto">
            <a:xfrm>
              <a:off x="4265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8" name="Oval 2603"/>
            <p:cNvSpPr>
              <a:spLocks noChangeArrowheads="1"/>
            </p:cNvSpPr>
            <p:nvPr/>
          </p:nvSpPr>
          <p:spPr bwMode="auto">
            <a:xfrm>
              <a:off x="4271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9" name="Oval 2604"/>
            <p:cNvSpPr>
              <a:spLocks noChangeArrowheads="1"/>
            </p:cNvSpPr>
            <p:nvPr/>
          </p:nvSpPr>
          <p:spPr bwMode="auto">
            <a:xfrm>
              <a:off x="4278" y="21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0" name="Oval 2605"/>
            <p:cNvSpPr>
              <a:spLocks noChangeArrowheads="1"/>
            </p:cNvSpPr>
            <p:nvPr/>
          </p:nvSpPr>
          <p:spPr bwMode="auto">
            <a:xfrm>
              <a:off x="4286" y="21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1" name="Oval 2606"/>
            <p:cNvSpPr>
              <a:spLocks noChangeArrowheads="1"/>
            </p:cNvSpPr>
            <p:nvPr/>
          </p:nvSpPr>
          <p:spPr bwMode="auto">
            <a:xfrm>
              <a:off x="4292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2" name="Oval 2607"/>
            <p:cNvSpPr>
              <a:spLocks noChangeArrowheads="1"/>
            </p:cNvSpPr>
            <p:nvPr/>
          </p:nvSpPr>
          <p:spPr bwMode="auto">
            <a:xfrm>
              <a:off x="4301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3" name="Oval 2608"/>
            <p:cNvSpPr>
              <a:spLocks noChangeArrowheads="1"/>
            </p:cNvSpPr>
            <p:nvPr/>
          </p:nvSpPr>
          <p:spPr bwMode="auto">
            <a:xfrm>
              <a:off x="4309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4" name="Oval 2609"/>
            <p:cNvSpPr>
              <a:spLocks noChangeArrowheads="1"/>
            </p:cNvSpPr>
            <p:nvPr/>
          </p:nvSpPr>
          <p:spPr bwMode="auto">
            <a:xfrm>
              <a:off x="4316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5" name="Oval 2610"/>
            <p:cNvSpPr>
              <a:spLocks noChangeArrowheads="1"/>
            </p:cNvSpPr>
            <p:nvPr/>
          </p:nvSpPr>
          <p:spPr bwMode="auto">
            <a:xfrm>
              <a:off x="4327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6" name="Oval 2611"/>
            <p:cNvSpPr>
              <a:spLocks noChangeArrowheads="1"/>
            </p:cNvSpPr>
            <p:nvPr/>
          </p:nvSpPr>
          <p:spPr bwMode="auto">
            <a:xfrm>
              <a:off x="4773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7" name="Oval 2612"/>
            <p:cNvSpPr>
              <a:spLocks noChangeArrowheads="1"/>
            </p:cNvSpPr>
            <p:nvPr/>
          </p:nvSpPr>
          <p:spPr bwMode="auto">
            <a:xfrm>
              <a:off x="4341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8" name="Oval 2613"/>
            <p:cNvSpPr>
              <a:spLocks noChangeArrowheads="1"/>
            </p:cNvSpPr>
            <p:nvPr/>
          </p:nvSpPr>
          <p:spPr bwMode="auto">
            <a:xfrm>
              <a:off x="435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9" name="Oval 2614"/>
            <p:cNvSpPr>
              <a:spLocks noChangeArrowheads="1"/>
            </p:cNvSpPr>
            <p:nvPr/>
          </p:nvSpPr>
          <p:spPr bwMode="auto">
            <a:xfrm>
              <a:off x="4373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0" name="Oval 2615"/>
            <p:cNvSpPr>
              <a:spLocks noChangeArrowheads="1"/>
            </p:cNvSpPr>
            <p:nvPr/>
          </p:nvSpPr>
          <p:spPr bwMode="auto">
            <a:xfrm>
              <a:off x="4381" y="20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1" name="Oval 2616"/>
            <p:cNvSpPr>
              <a:spLocks noChangeArrowheads="1"/>
            </p:cNvSpPr>
            <p:nvPr/>
          </p:nvSpPr>
          <p:spPr bwMode="auto">
            <a:xfrm>
              <a:off x="4392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2" name="Oval 2617"/>
            <p:cNvSpPr>
              <a:spLocks noChangeArrowheads="1"/>
            </p:cNvSpPr>
            <p:nvPr/>
          </p:nvSpPr>
          <p:spPr bwMode="auto">
            <a:xfrm>
              <a:off x="4393" y="21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3" name="Oval 2618"/>
            <p:cNvSpPr>
              <a:spLocks noChangeArrowheads="1"/>
            </p:cNvSpPr>
            <p:nvPr/>
          </p:nvSpPr>
          <p:spPr bwMode="auto">
            <a:xfrm>
              <a:off x="4394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4" name="Oval 2619"/>
            <p:cNvSpPr>
              <a:spLocks noChangeArrowheads="1"/>
            </p:cNvSpPr>
            <p:nvPr/>
          </p:nvSpPr>
          <p:spPr bwMode="auto">
            <a:xfrm>
              <a:off x="4394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5" name="Oval 2620"/>
            <p:cNvSpPr>
              <a:spLocks noChangeArrowheads="1"/>
            </p:cNvSpPr>
            <p:nvPr/>
          </p:nvSpPr>
          <p:spPr bwMode="auto">
            <a:xfrm>
              <a:off x="4398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6" name="Oval 2621"/>
            <p:cNvSpPr>
              <a:spLocks noChangeArrowheads="1"/>
            </p:cNvSpPr>
            <p:nvPr/>
          </p:nvSpPr>
          <p:spPr bwMode="auto">
            <a:xfrm>
              <a:off x="4396" y="21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7" name="Oval 2622"/>
            <p:cNvSpPr>
              <a:spLocks noChangeArrowheads="1"/>
            </p:cNvSpPr>
            <p:nvPr/>
          </p:nvSpPr>
          <p:spPr bwMode="auto">
            <a:xfrm>
              <a:off x="4396" y="21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8" name="Oval 2623"/>
            <p:cNvSpPr>
              <a:spLocks noChangeArrowheads="1"/>
            </p:cNvSpPr>
            <p:nvPr/>
          </p:nvSpPr>
          <p:spPr bwMode="auto">
            <a:xfrm>
              <a:off x="4397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9" name="Oval 2624"/>
            <p:cNvSpPr>
              <a:spLocks noChangeArrowheads="1"/>
            </p:cNvSpPr>
            <p:nvPr/>
          </p:nvSpPr>
          <p:spPr bwMode="auto">
            <a:xfrm>
              <a:off x="4396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0" name="Oval 2625"/>
            <p:cNvSpPr>
              <a:spLocks noChangeArrowheads="1"/>
            </p:cNvSpPr>
            <p:nvPr/>
          </p:nvSpPr>
          <p:spPr bwMode="auto">
            <a:xfrm>
              <a:off x="4396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1" name="Oval 2626"/>
            <p:cNvSpPr>
              <a:spLocks noChangeArrowheads="1"/>
            </p:cNvSpPr>
            <p:nvPr/>
          </p:nvSpPr>
          <p:spPr bwMode="auto">
            <a:xfrm>
              <a:off x="439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2" name="Oval 2627"/>
            <p:cNvSpPr>
              <a:spLocks noChangeArrowheads="1"/>
            </p:cNvSpPr>
            <p:nvPr/>
          </p:nvSpPr>
          <p:spPr bwMode="auto">
            <a:xfrm>
              <a:off x="4401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3" name="Oval 2628"/>
            <p:cNvSpPr>
              <a:spLocks noChangeArrowheads="1"/>
            </p:cNvSpPr>
            <p:nvPr/>
          </p:nvSpPr>
          <p:spPr bwMode="auto">
            <a:xfrm>
              <a:off x="4409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4" name="Oval 2629"/>
            <p:cNvSpPr>
              <a:spLocks noChangeArrowheads="1"/>
            </p:cNvSpPr>
            <p:nvPr/>
          </p:nvSpPr>
          <p:spPr bwMode="auto">
            <a:xfrm>
              <a:off x="4420" y="22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5" name="Oval 2630"/>
            <p:cNvSpPr>
              <a:spLocks noChangeArrowheads="1"/>
            </p:cNvSpPr>
            <p:nvPr/>
          </p:nvSpPr>
          <p:spPr bwMode="auto">
            <a:xfrm>
              <a:off x="4437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6" name="Oval 2631"/>
            <p:cNvSpPr>
              <a:spLocks noChangeArrowheads="1"/>
            </p:cNvSpPr>
            <p:nvPr/>
          </p:nvSpPr>
          <p:spPr bwMode="auto">
            <a:xfrm>
              <a:off x="4446" y="22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7" name="Oval 2632"/>
            <p:cNvSpPr>
              <a:spLocks noChangeArrowheads="1"/>
            </p:cNvSpPr>
            <p:nvPr/>
          </p:nvSpPr>
          <p:spPr bwMode="auto">
            <a:xfrm>
              <a:off x="4455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8" name="Oval 2633"/>
            <p:cNvSpPr>
              <a:spLocks noChangeArrowheads="1"/>
            </p:cNvSpPr>
            <p:nvPr/>
          </p:nvSpPr>
          <p:spPr bwMode="auto">
            <a:xfrm>
              <a:off x="4464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9" name="Oval 2634"/>
            <p:cNvSpPr>
              <a:spLocks noChangeArrowheads="1"/>
            </p:cNvSpPr>
            <p:nvPr/>
          </p:nvSpPr>
          <p:spPr bwMode="auto">
            <a:xfrm>
              <a:off x="447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0" name="Oval 2635"/>
            <p:cNvSpPr>
              <a:spLocks noChangeArrowheads="1"/>
            </p:cNvSpPr>
            <p:nvPr/>
          </p:nvSpPr>
          <p:spPr bwMode="auto">
            <a:xfrm>
              <a:off x="4479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1" name="Oval 2636"/>
            <p:cNvSpPr>
              <a:spLocks noChangeArrowheads="1"/>
            </p:cNvSpPr>
            <p:nvPr/>
          </p:nvSpPr>
          <p:spPr bwMode="auto">
            <a:xfrm>
              <a:off x="4485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2" name="Oval 2637"/>
            <p:cNvSpPr>
              <a:spLocks noChangeArrowheads="1"/>
            </p:cNvSpPr>
            <p:nvPr/>
          </p:nvSpPr>
          <p:spPr bwMode="auto">
            <a:xfrm>
              <a:off x="4490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3" name="Oval 2638"/>
            <p:cNvSpPr>
              <a:spLocks noChangeArrowheads="1"/>
            </p:cNvSpPr>
            <p:nvPr/>
          </p:nvSpPr>
          <p:spPr bwMode="auto">
            <a:xfrm>
              <a:off x="4007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4" name="Oval 2639"/>
            <p:cNvSpPr>
              <a:spLocks noChangeArrowheads="1"/>
            </p:cNvSpPr>
            <p:nvPr/>
          </p:nvSpPr>
          <p:spPr bwMode="auto">
            <a:xfrm>
              <a:off x="4015" y="2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5" name="Oval 2640"/>
            <p:cNvSpPr>
              <a:spLocks noChangeArrowheads="1"/>
            </p:cNvSpPr>
            <p:nvPr/>
          </p:nvSpPr>
          <p:spPr bwMode="auto">
            <a:xfrm>
              <a:off x="4024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6" name="Oval 2641"/>
            <p:cNvSpPr>
              <a:spLocks noChangeArrowheads="1"/>
            </p:cNvSpPr>
            <p:nvPr/>
          </p:nvSpPr>
          <p:spPr bwMode="auto">
            <a:xfrm>
              <a:off x="4034" y="1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7" name="Oval 2642"/>
            <p:cNvSpPr>
              <a:spLocks noChangeArrowheads="1"/>
            </p:cNvSpPr>
            <p:nvPr/>
          </p:nvSpPr>
          <p:spPr bwMode="auto">
            <a:xfrm>
              <a:off x="4044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8" name="Oval 2643"/>
            <p:cNvSpPr>
              <a:spLocks noChangeArrowheads="1"/>
            </p:cNvSpPr>
            <p:nvPr/>
          </p:nvSpPr>
          <p:spPr bwMode="auto">
            <a:xfrm>
              <a:off x="4056" y="2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9" name="Oval 2644"/>
            <p:cNvSpPr>
              <a:spLocks noChangeArrowheads="1"/>
            </p:cNvSpPr>
            <p:nvPr/>
          </p:nvSpPr>
          <p:spPr bwMode="auto">
            <a:xfrm>
              <a:off x="4064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0" name="Oval 2645"/>
            <p:cNvSpPr>
              <a:spLocks noChangeArrowheads="1"/>
            </p:cNvSpPr>
            <p:nvPr/>
          </p:nvSpPr>
          <p:spPr bwMode="auto">
            <a:xfrm>
              <a:off x="4074" y="2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1" name="Oval 2646"/>
            <p:cNvSpPr>
              <a:spLocks noChangeArrowheads="1"/>
            </p:cNvSpPr>
            <p:nvPr/>
          </p:nvSpPr>
          <p:spPr bwMode="auto">
            <a:xfrm>
              <a:off x="4027" y="1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2" name="Oval 2647"/>
            <p:cNvSpPr>
              <a:spLocks noChangeArrowheads="1"/>
            </p:cNvSpPr>
            <p:nvPr/>
          </p:nvSpPr>
          <p:spPr bwMode="auto">
            <a:xfrm>
              <a:off x="4038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3" name="Oval 2648"/>
            <p:cNvSpPr>
              <a:spLocks noChangeArrowheads="1"/>
            </p:cNvSpPr>
            <p:nvPr/>
          </p:nvSpPr>
          <p:spPr bwMode="auto">
            <a:xfrm>
              <a:off x="4047" y="19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4" name="Oval 2649"/>
            <p:cNvSpPr>
              <a:spLocks noChangeArrowheads="1"/>
            </p:cNvSpPr>
            <p:nvPr/>
          </p:nvSpPr>
          <p:spPr bwMode="auto">
            <a:xfrm>
              <a:off x="4057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5" name="Oval 2650"/>
            <p:cNvSpPr>
              <a:spLocks noChangeArrowheads="1"/>
            </p:cNvSpPr>
            <p:nvPr/>
          </p:nvSpPr>
          <p:spPr bwMode="auto">
            <a:xfrm>
              <a:off x="4065" y="1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6" name="Oval 2651"/>
            <p:cNvSpPr>
              <a:spLocks noChangeArrowheads="1"/>
            </p:cNvSpPr>
            <p:nvPr/>
          </p:nvSpPr>
          <p:spPr bwMode="auto">
            <a:xfrm>
              <a:off x="4077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7" name="Oval 2652"/>
            <p:cNvSpPr>
              <a:spLocks noChangeArrowheads="1"/>
            </p:cNvSpPr>
            <p:nvPr/>
          </p:nvSpPr>
          <p:spPr bwMode="auto">
            <a:xfrm>
              <a:off x="4655" y="21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8" name="Oval 2653"/>
            <p:cNvSpPr>
              <a:spLocks noChangeArrowheads="1"/>
            </p:cNvSpPr>
            <p:nvPr/>
          </p:nvSpPr>
          <p:spPr bwMode="auto">
            <a:xfrm>
              <a:off x="4662" y="21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9" name="Oval 2654"/>
            <p:cNvSpPr>
              <a:spLocks noChangeArrowheads="1"/>
            </p:cNvSpPr>
            <p:nvPr/>
          </p:nvSpPr>
          <p:spPr bwMode="auto">
            <a:xfrm>
              <a:off x="4671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0" name="Oval 2655"/>
            <p:cNvSpPr>
              <a:spLocks noChangeArrowheads="1"/>
            </p:cNvSpPr>
            <p:nvPr/>
          </p:nvSpPr>
          <p:spPr bwMode="auto">
            <a:xfrm>
              <a:off x="4677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1" name="Oval 2656"/>
            <p:cNvSpPr>
              <a:spLocks noChangeArrowheads="1"/>
            </p:cNvSpPr>
            <p:nvPr/>
          </p:nvSpPr>
          <p:spPr bwMode="auto">
            <a:xfrm>
              <a:off x="4685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2" name="Oval 2657"/>
            <p:cNvSpPr>
              <a:spLocks noChangeArrowheads="1"/>
            </p:cNvSpPr>
            <p:nvPr/>
          </p:nvSpPr>
          <p:spPr bwMode="auto">
            <a:xfrm>
              <a:off x="4688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3" name="Oval 2658"/>
            <p:cNvSpPr>
              <a:spLocks noChangeArrowheads="1"/>
            </p:cNvSpPr>
            <p:nvPr/>
          </p:nvSpPr>
          <p:spPr bwMode="auto">
            <a:xfrm>
              <a:off x="469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4" name="Oval 2659"/>
            <p:cNvSpPr>
              <a:spLocks noChangeArrowheads="1"/>
            </p:cNvSpPr>
            <p:nvPr/>
          </p:nvSpPr>
          <p:spPr bwMode="auto">
            <a:xfrm>
              <a:off x="4696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5" name="Oval 2660"/>
            <p:cNvSpPr>
              <a:spLocks noChangeArrowheads="1"/>
            </p:cNvSpPr>
            <p:nvPr/>
          </p:nvSpPr>
          <p:spPr bwMode="auto">
            <a:xfrm>
              <a:off x="4696" y="1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6" name="Oval 2661"/>
            <p:cNvSpPr>
              <a:spLocks noChangeArrowheads="1"/>
            </p:cNvSpPr>
            <p:nvPr/>
          </p:nvSpPr>
          <p:spPr bwMode="auto">
            <a:xfrm>
              <a:off x="4697" y="19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7" name="Oval 2662"/>
            <p:cNvSpPr>
              <a:spLocks noChangeArrowheads="1"/>
            </p:cNvSpPr>
            <p:nvPr/>
          </p:nvSpPr>
          <p:spPr bwMode="auto">
            <a:xfrm>
              <a:off x="4697" y="1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8" name="Oval 2663"/>
            <p:cNvSpPr>
              <a:spLocks noChangeArrowheads="1"/>
            </p:cNvSpPr>
            <p:nvPr/>
          </p:nvSpPr>
          <p:spPr bwMode="auto">
            <a:xfrm>
              <a:off x="4698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9" name="Oval 2664"/>
            <p:cNvSpPr>
              <a:spLocks noChangeArrowheads="1"/>
            </p:cNvSpPr>
            <p:nvPr/>
          </p:nvSpPr>
          <p:spPr bwMode="auto">
            <a:xfrm>
              <a:off x="4696" y="2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0" name="Oval 2665"/>
            <p:cNvSpPr>
              <a:spLocks noChangeArrowheads="1"/>
            </p:cNvSpPr>
            <p:nvPr/>
          </p:nvSpPr>
          <p:spPr bwMode="auto">
            <a:xfrm>
              <a:off x="4695" y="20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1" name="Oval 2666"/>
            <p:cNvSpPr>
              <a:spLocks noChangeArrowheads="1"/>
            </p:cNvSpPr>
            <p:nvPr/>
          </p:nvSpPr>
          <p:spPr bwMode="auto">
            <a:xfrm>
              <a:off x="469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2" name="Oval 2667"/>
            <p:cNvSpPr>
              <a:spLocks noChangeArrowheads="1"/>
            </p:cNvSpPr>
            <p:nvPr/>
          </p:nvSpPr>
          <p:spPr bwMode="auto">
            <a:xfrm>
              <a:off x="469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3" name="Oval 2668"/>
            <p:cNvSpPr>
              <a:spLocks noChangeArrowheads="1"/>
            </p:cNvSpPr>
            <p:nvPr/>
          </p:nvSpPr>
          <p:spPr bwMode="auto">
            <a:xfrm>
              <a:off x="4697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4" name="Oval 2669"/>
            <p:cNvSpPr>
              <a:spLocks noChangeArrowheads="1"/>
            </p:cNvSpPr>
            <p:nvPr/>
          </p:nvSpPr>
          <p:spPr bwMode="auto">
            <a:xfrm>
              <a:off x="4695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" name="Oval 2670"/>
            <p:cNvSpPr>
              <a:spLocks noChangeArrowheads="1"/>
            </p:cNvSpPr>
            <p:nvPr/>
          </p:nvSpPr>
          <p:spPr bwMode="auto">
            <a:xfrm>
              <a:off x="4697" y="21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" name="Oval 2671"/>
            <p:cNvSpPr>
              <a:spLocks noChangeArrowheads="1"/>
            </p:cNvSpPr>
            <p:nvPr/>
          </p:nvSpPr>
          <p:spPr bwMode="auto">
            <a:xfrm>
              <a:off x="4697" y="21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7" name="Oval 2672"/>
            <p:cNvSpPr>
              <a:spLocks noChangeArrowheads="1"/>
            </p:cNvSpPr>
            <p:nvPr/>
          </p:nvSpPr>
          <p:spPr bwMode="auto">
            <a:xfrm>
              <a:off x="4698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8" name="Oval 2673"/>
            <p:cNvSpPr>
              <a:spLocks noChangeArrowheads="1"/>
            </p:cNvSpPr>
            <p:nvPr/>
          </p:nvSpPr>
          <p:spPr bwMode="auto">
            <a:xfrm>
              <a:off x="4697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9" name="Oval 2674"/>
            <p:cNvSpPr>
              <a:spLocks noChangeArrowheads="1"/>
            </p:cNvSpPr>
            <p:nvPr/>
          </p:nvSpPr>
          <p:spPr bwMode="auto">
            <a:xfrm>
              <a:off x="4698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0" name="Oval 2675"/>
            <p:cNvSpPr>
              <a:spLocks noChangeArrowheads="1"/>
            </p:cNvSpPr>
            <p:nvPr/>
          </p:nvSpPr>
          <p:spPr bwMode="auto">
            <a:xfrm>
              <a:off x="4698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1" name="Oval 2676"/>
            <p:cNvSpPr>
              <a:spLocks noChangeArrowheads="1"/>
            </p:cNvSpPr>
            <p:nvPr/>
          </p:nvSpPr>
          <p:spPr bwMode="auto">
            <a:xfrm>
              <a:off x="4697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2" name="Oval 2677"/>
            <p:cNvSpPr>
              <a:spLocks noChangeArrowheads="1"/>
            </p:cNvSpPr>
            <p:nvPr/>
          </p:nvSpPr>
          <p:spPr bwMode="auto">
            <a:xfrm>
              <a:off x="4701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3" name="Oval 2678"/>
            <p:cNvSpPr>
              <a:spLocks noChangeArrowheads="1"/>
            </p:cNvSpPr>
            <p:nvPr/>
          </p:nvSpPr>
          <p:spPr bwMode="auto">
            <a:xfrm>
              <a:off x="4706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4" name="Oval 2679"/>
            <p:cNvSpPr>
              <a:spLocks noChangeArrowheads="1"/>
            </p:cNvSpPr>
            <p:nvPr/>
          </p:nvSpPr>
          <p:spPr bwMode="auto">
            <a:xfrm>
              <a:off x="4717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5" name="Oval 2680"/>
            <p:cNvSpPr>
              <a:spLocks noChangeArrowheads="1"/>
            </p:cNvSpPr>
            <p:nvPr/>
          </p:nvSpPr>
          <p:spPr bwMode="auto">
            <a:xfrm>
              <a:off x="4729" y="22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6" name="Oval 2681"/>
            <p:cNvSpPr>
              <a:spLocks noChangeArrowheads="1"/>
            </p:cNvSpPr>
            <p:nvPr/>
          </p:nvSpPr>
          <p:spPr bwMode="auto">
            <a:xfrm>
              <a:off x="4748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7" name="Oval 2682"/>
            <p:cNvSpPr>
              <a:spLocks noChangeArrowheads="1"/>
            </p:cNvSpPr>
            <p:nvPr/>
          </p:nvSpPr>
          <p:spPr bwMode="auto">
            <a:xfrm>
              <a:off x="4763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8" name="Oval 2683"/>
            <p:cNvSpPr>
              <a:spLocks noChangeArrowheads="1"/>
            </p:cNvSpPr>
            <p:nvPr/>
          </p:nvSpPr>
          <p:spPr bwMode="auto">
            <a:xfrm>
              <a:off x="4780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9" name="Oval 2684"/>
            <p:cNvSpPr>
              <a:spLocks noChangeArrowheads="1"/>
            </p:cNvSpPr>
            <p:nvPr/>
          </p:nvSpPr>
          <p:spPr bwMode="auto">
            <a:xfrm>
              <a:off x="4787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0" name="Oval 2685"/>
            <p:cNvSpPr>
              <a:spLocks noChangeArrowheads="1"/>
            </p:cNvSpPr>
            <p:nvPr/>
          </p:nvSpPr>
          <p:spPr bwMode="auto">
            <a:xfrm>
              <a:off x="4793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1" name="Oval 2686"/>
            <p:cNvSpPr>
              <a:spLocks noChangeArrowheads="1"/>
            </p:cNvSpPr>
            <p:nvPr/>
          </p:nvSpPr>
          <p:spPr bwMode="auto">
            <a:xfrm>
              <a:off x="4800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2" name="Oval 2687"/>
            <p:cNvSpPr>
              <a:spLocks noChangeArrowheads="1"/>
            </p:cNvSpPr>
            <p:nvPr/>
          </p:nvSpPr>
          <p:spPr bwMode="auto">
            <a:xfrm>
              <a:off x="4808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3" name="Oval 2688"/>
            <p:cNvSpPr>
              <a:spLocks noChangeArrowheads="1"/>
            </p:cNvSpPr>
            <p:nvPr/>
          </p:nvSpPr>
          <p:spPr bwMode="auto">
            <a:xfrm>
              <a:off x="4812" y="21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4" name="Oval 2689"/>
            <p:cNvSpPr>
              <a:spLocks noChangeArrowheads="1"/>
            </p:cNvSpPr>
            <p:nvPr/>
          </p:nvSpPr>
          <p:spPr bwMode="auto">
            <a:xfrm>
              <a:off x="4819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5" name="Oval 2690"/>
            <p:cNvSpPr>
              <a:spLocks noChangeArrowheads="1"/>
            </p:cNvSpPr>
            <p:nvPr/>
          </p:nvSpPr>
          <p:spPr bwMode="auto">
            <a:xfrm>
              <a:off x="4823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6" name="Oval 2691"/>
            <p:cNvSpPr>
              <a:spLocks noChangeArrowheads="1"/>
            </p:cNvSpPr>
            <p:nvPr/>
          </p:nvSpPr>
          <p:spPr bwMode="auto">
            <a:xfrm>
              <a:off x="4829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7" name="Oval 2692"/>
            <p:cNvSpPr>
              <a:spLocks noChangeArrowheads="1"/>
            </p:cNvSpPr>
            <p:nvPr/>
          </p:nvSpPr>
          <p:spPr bwMode="auto">
            <a:xfrm>
              <a:off x="4830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8" name="Oval 2693"/>
            <p:cNvSpPr>
              <a:spLocks noChangeArrowheads="1"/>
            </p:cNvSpPr>
            <p:nvPr/>
          </p:nvSpPr>
          <p:spPr bwMode="auto">
            <a:xfrm>
              <a:off x="4834" y="20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9" name="Oval 2694"/>
            <p:cNvSpPr>
              <a:spLocks noChangeArrowheads="1"/>
            </p:cNvSpPr>
            <p:nvPr/>
          </p:nvSpPr>
          <p:spPr bwMode="auto">
            <a:xfrm>
              <a:off x="483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0" name="Oval 2695"/>
            <p:cNvSpPr>
              <a:spLocks noChangeArrowheads="1"/>
            </p:cNvSpPr>
            <p:nvPr/>
          </p:nvSpPr>
          <p:spPr bwMode="auto">
            <a:xfrm>
              <a:off x="4839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1" name="Oval 2696"/>
            <p:cNvSpPr>
              <a:spLocks noChangeArrowheads="1"/>
            </p:cNvSpPr>
            <p:nvPr/>
          </p:nvSpPr>
          <p:spPr bwMode="auto">
            <a:xfrm>
              <a:off x="4835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2" name="Oval 2697"/>
            <p:cNvSpPr>
              <a:spLocks noChangeArrowheads="1"/>
            </p:cNvSpPr>
            <p:nvPr/>
          </p:nvSpPr>
          <p:spPr bwMode="auto">
            <a:xfrm>
              <a:off x="4831" y="20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3" name="Oval 2698"/>
            <p:cNvSpPr>
              <a:spLocks noChangeArrowheads="1"/>
            </p:cNvSpPr>
            <p:nvPr/>
          </p:nvSpPr>
          <p:spPr bwMode="auto">
            <a:xfrm>
              <a:off x="4820" y="2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4" name="Oval 2699"/>
            <p:cNvSpPr>
              <a:spLocks noChangeArrowheads="1"/>
            </p:cNvSpPr>
            <p:nvPr/>
          </p:nvSpPr>
          <p:spPr bwMode="auto">
            <a:xfrm>
              <a:off x="4806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5" name="Oval 2700"/>
            <p:cNvSpPr>
              <a:spLocks noChangeArrowheads="1"/>
            </p:cNvSpPr>
            <p:nvPr/>
          </p:nvSpPr>
          <p:spPr bwMode="auto">
            <a:xfrm>
              <a:off x="4798" y="2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6" name="Oval 2701"/>
            <p:cNvSpPr>
              <a:spLocks noChangeArrowheads="1"/>
            </p:cNvSpPr>
            <p:nvPr/>
          </p:nvSpPr>
          <p:spPr bwMode="auto">
            <a:xfrm>
              <a:off x="4797" y="20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7" name="Oval 2702"/>
            <p:cNvSpPr>
              <a:spLocks noChangeArrowheads="1"/>
            </p:cNvSpPr>
            <p:nvPr/>
          </p:nvSpPr>
          <p:spPr bwMode="auto">
            <a:xfrm>
              <a:off x="4806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8" name="Oval 2703"/>
            <p:cNvSpPr>
              <a:spLocks noChangeArrowheads="1"/>
            </p:cNvSpPr>
            <p:nvPr/>
          </p:nvSpPr>
          <p:spPr bwMode="auto">
            <a:xfrm>
              <a:off x="4819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9" name="Oval 2704"/>
            <p:cNvSpPr>
              <a:spLocks noChangeArrowheads="1"/>
            </p:cNvSpPr>
            <p:nvPr/>
          </p:nvSpPr>
          <p:spPr bwMode="auto">
            <a:xfrm>
              <a:off x="4839" y="20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0" name="Oval 2705"/>
            <p:cNvSpPr>
              <a:spLocks noChangeArrowheads="1"/>
            </p:cNvSpPr>
            <p:nvPr/>
          </p:nvSpPr>
          <p:spPr bwMode="auto">
            <a:xfrm>
              <a:off x="4851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1" name="Oval 2706"/>
            <p:cNvSpPr>
              <a:spLocks noChangeArrowheads="1"/>
            </p:cNvSpPr>
            <p:nvPr/>
          </p:nvSpPr>
          <p:spPr bwMode="auto">
            <a:xfrm>
              <a:off x="4865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2" name="Oval 2707"/>
            <p:cNvSpPr>
              <a:spLocks noChangeArrowheads="1"/>
            </p:cNvSpPr>
            <p:nvPr/>
          </p:nvSpPr>
          <p:spPr bwMode="auto">
            <a:xfrm>
              <a:off x="4876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3" name="Oval 2708"/>
            <p:cNvSpPr>
              <a:spLocks noChangeArrowheads="1"/>
            </p:cNvSpPr>
            <p:nvPr/>
          </p:nvSpPr>
          <p:spPr bwMode="auto">
            <a:xfrm>
              <a:off x="4887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4" name="Oval 2709"/>
            <p:cNvSpPr>
              <a:spLocks noChangeArrowheads="1"/>
            </p:cNvSpPr>
            <p:nvPr/>
          </p:nvSpPr>
          <p:spPr bwMode="auto">
            <a:xfrm>
              <a:off x="489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5" name="Oval 2710"/>
            <p:cNvSpPr>
              <a:spLocks noChangeArrowheads="1"/>
            </p:cNvSpPr>
            <p:nvPr/>
          </p:nvSpPr>
          <p:spPr bwMode="auto">
            <a:xfrm>
              <a:off x="4911" y="20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6" name="Oval 2711"/>
            <p:cNvSpPr>
              <a:spLocks noChangeArrowheads="1"/>
            </p:cNvSpPr>
            <p:nvPr/>
          </p:nvSpPr>
          <p:spPr bwMode="auto">
            <a:xfrm>
              <a:off x="4918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7" name="Oval 2712"/>
            <p:cNvSpPr>
              <a:spLocks noChangeArrowheads="1"/>
            </p:cNvSpPr>
            <p:nvPr/>
          </p:nvSpPr>
          <p:spPr bwMode="auto">
            <a:xfrm>
              <a:off x="4922" y="20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8" name="Oval 2713"/>
            <p:cNvSpPr>
              <a:spLocks noChangeArrowheads="1"/>
            </p:cNvSpPr>
            <p:nvPr/>
          </p:nvSpPr>
          <p:spPr bwMode="auto">
            <a:xfrm>
              <a:off x="4924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9" name="Oval 2714"/>
            <p:cNvSpPr>
              <a:spLocks noChangeArrowheads="1"/>
            </p:cNvSpPr>
            <p:nvPr/>
          </p:nvSpPr>
          <p:spPr bwMode="auto">
            <a:xfrm>
              <a:off x="4926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0" name="Oval 2715"/>
            <p:cNvSpPr>
              <a:spLocks noChangeArrowheads="1"/>
            </p:cNvSpPr>
            <p:nvPr/>
          </p:nvSpPr>
          <p:spPr bwMode="auto">
            <a:xfrm>
              <a:off x="4926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1" name="Oval 2716"/>
            <p:cNvSpPr>
              <a:spLocks noChangeArrowheads="1"/>
            </p:cNvSpPr>
            <p:nvPr/>
          </p:nvSpPr>
          <p:spPr bwMode="auto">
            <a:xfrm>
              <a:off x="4928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2" name="Oval 2717"/>
            <p:cNvSpPr>
              <a:spLocks noChangeArrowheads="1"/>
            </p:cNvSpPr>
            <p:nvPr/>
          </p:nvSpPr>
          <p:spPr bwMode="auto">
            <a:xfrm>
              <a:off x="4929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3" name="Oval 2718"/>
            <p:cNvSpPr>
              <a:spLocks noChangeArrowheads="1"/>
            </p:cNvSpPr>
            <p:nvPr/>
          </p:nvSpPr>
          <p:spPr bwMode="auto">
            <a:xfrm>
              <a:off x="4929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4" name="Oval 2719"/>
            <p:cNvSpPr>
              <a:spLocks noChangeArrowheads="1"/>
            </p:cNvSpPr>
            <p:nvPr/>
          </p:nvSpPr>
          <p:spPr bwMode="auto">
            <a:xfrm>
              <a:off x="4929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5" name="Oval 2720"/>
            <p:cNvSpPr>
              <a:spLocks noChangeArrowheads="1"/>
            </p:cNvSpPr>
            <p:nvPr/>
          </p:nvSpPr>
          <p:spPr bwMode="auto">
            <a:xfrm>
              <a:off x="4928" y="22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6" name="Oval 2721"/>
            <p:cNvSpPr>
              <a:spLocks noChangeArrowheads="1"/>
            </p:cNvSpPr>
            <p:nvPr/>
          </p:nvSpPr>
          <p:spPr bwMode="auto">
            <a:xfrm>
              <a:off x="4932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7" name="Oval 2722"/>
            <p:cNvSpPr>
              <a:spLocks noChangeArrowheads="1"/>
            </p:cNvSpPr>
            <p:nvPr/>
          </p:nvSpPr>
          <p:spPr bwMode="auto">
            <a:xfrm>
              <a:off x="4935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8" name="Oval 2723"/>
            <p:cNvSpPr>
              <a:spLocks noChangeArrowheads="1"/>
            </p:cNvSpPr>
            <p:nvPr/>
          </p:nvSpPr>
          <p:spPr bwMode="auto">
            <a:xfrm>
              <a:off x="4945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9" name="Oval 2724"/>
            <p:cNvSpPr>
              <a:spLocks noChangeArrowheads="1"/>
            </p:cNvSpPr>
            <p:nvPr/>
          </p:nvSpPr>
          <p:spPr bwMode="auto">
            <a:xfrm>
              <a:off x="496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0" name="Oval 2725"/>
            <p:cNvSpPr>
              <a:spLocks noChangeArrowheads="1"/>
            </p:cNvSpPr>
            <p:nvPr/>
          </p:nvSpPr>
          <p:spPr bwMode="auto">
            <a:xfrm>
              <a:off x="497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1" name="Oval 2726"/>
            <p:cNvSpPr>
              <a:spLocks noChangeArrowheads="1"/>
            </p:cNvSpPr>
            <p:nvPr/>
          </p:nvSpPr>
          <p:spPr bwMode="auto">
            <a:xfrm>
              <a:off x="4989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2" name="Oval 2727"/>
            <p:cNvSpPr>
              <a:spLocks noChangeArrowheads="1"/>
            </p:cNvSpPr>
            <p:nvPr/>
          </p:nvSpPr>
          <p:spPr bwMode="auto">
            <a:xfrm>
              <a:off x="5000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3" name="Oval 2728"/>
            <p:cNvSpPr>
              <a:spLocks noChangeArrowheads="1"/>
            </p:cNvSpPr>
            <p:nvPr/>
          </p:nvSpPr>
          <p:spPr bwMode="auto">
            <a:xfrm>
              <a:off x="5007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4" name="Oval 2729"/>
            <p:cNvSpPr>
              <a:spLocks noChangeArrowheads="1"/>
            </p:cNvSpPr>
            <p:nvPr/>
          </p:nvSpPr>
          <p:spPr bwMode="auto">
            <a:xfrm>
              <a:off x="5011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5" name="Oval 2730"/>
            <p:cNvSpPr>
              <a:spLocks noChangeArrowheads="1"/>
            </p:cNvSpPr>
            <p:nvPr/>
          </p:nvSpPr>
          <p:spPr bwMode="auto">
            <a:xfrm>
              <a:off x="5015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6" name="Oval 2731"/>
            <p:cNvSpPr>
              <a:spLocks noChangeArrowheads="1"/>
            </p:cNvSpPr>
            <p:nvPr/>
          </p:nvSpPr>
          <p:spPr bwMode="auto">
            <a:xfrm>
              <a:off x="5019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7" name="Oval 2732"/>
            <p:cNvSpPr>
              <a:spLocks noChangeArrowheads="1"/>
            </p:cNvSpPr>
            <p:nvPr/>
          </p:nvSpPr>
          <p:spPr bwMode="auto">
            <a:xfrm>
              <a:off x="5022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8" name="Oval 2733"/>
            <p:cNvSpPr>
              <a:spLocks noChangeArrowheads="1"/>
            </p:cNvSpPr>
            <p:nvPr/>
          </p:nvSpPr>
          <p:spPr bwMode="auto">
            <a:xfrm>
              <a:off x="5025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9" name="Oval 2734"/>
            <p:cNvSpPr>
              <a:spLocks noChangeArrowheads="1"/>
            </p:cNvSpPr>
            <p:nvPr/>
          </p:nvSpPr>
          <p:spPr bwMode="auto">
            <a:xfrm>
              <a:off x="5031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0" name="Oval 2735"/>
            <p:cNvSpPr>
              <a:spLocks noChangeArrowheads="1"/>
            </p:cNvSpPr>
            <p:nvPr/>
          </p:nvSpPr>
          <p:spPr bwMode="auto">
            <a:xfrm>
              <a:off x="5034" y="21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1" name="Oval 2736"/>
            <p:cNvSpPr>
              <a:spLocks noChangeArrowheads="1"/>
            </p:cNvSpPr>
            <p:nvPr/>
          </p:nvSpPr>
          <p:spPr bwMode="auto">
            <a:xfrm>
              <a:off x="5038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2" name="Oval 2737"/>
            <p:cNvSpPr>
              <a:spLocks noChangeArrowheads="1"/>
            </p:cNvSpPr>
            <p:nvPr/>
          </p:nvSpPr>
          <p:spPr bwMode="auto">
            <a:xfrm>
              <a:off x="5042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3" name="Oval 2738"/>
            <p:cNvSpPr>
              <a:spLocks noChangeArrowheads="1"/>
            </p:cNvSpPr>
            <p:nvPr/>
          </p:nvSpPr>
          <p:spPr bwMode="auto">
            <a:xfrm>
              <a:off x="504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4" name="Oval 2739"/>
            <p:cNvSpPr>
              <a:spLocks noChangeArrowheads="1"/>
            </p:cNvSpPr>
            <p:nvPr/>
          </p:nvSpPr>
          <p:spPr bwMode="auto">
            <a:xfrm>
              <a:off x="504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5" name="Oval 2740"/>
            <p:cNvSpPr>
              <a:spLocks noChangeArrowheads="1"/>
            </p:cNvSpPr>
            <p:nvPr/>
          </p:nvSpPr>
          <p:spPr bwMode="auto">
            <a:xfrm>
              <a:off x="5042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6" name="Oval 2741"/>
            <p:cNvSpPr>
              <a:spLocks noChangeArrowheads="1"/>
            </p:cNvSpPr>
            <p:nvPr/>
          </p:nvSpPr>
          <p:spPr bwMode="auto">
            <a:xfrm>
              <a:off x="5040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7" name="Oval 2742"/>
            <p:cNvSpPr>
              <a:spLocks noChangeArrowheads="1"/>
            </p:cNvSpPr>
            <p:nvPr/>
          </p:nvSpPr>
          <p:spPr bwMode="auto">
            <a:xfrm>
              <a:off x="5042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8" name="Oval 2743"/>
            <p:cNvSpPr>
              <a:spLocks noChangeArrowheads="1"/>
            </p:cNvSpPr>
            <p:nvPr/>
          </p:nvSpPr>
          <p:spPr bwMode="auto">
            <a:xfrm>
              <a:off x="5040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9" name="Oval 2744"/>
            <p:cNvSpPr>
              <a:spLocks noChangeArrowheads="1"/>
            </p:cNvSpPr>
            <p:nvPr/>
          </p:nvSpPr>
          <p:spPr bwMode="auto">
            <a:xfrm>
              <a:off x="5041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0" name="Oval 2745"/>
            <p:cNvSpPr>
              <a:spLocks noChangeArrowheads="1"/>
            </p:cNvSpPr>
            <p:nvPr/>
          </p:nvSpPr>
          <p:spPr bwMode="auto">
            <a:xfrm>
              <a:off x="5040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1" name="Oval 2746"/>
            <p:cNvSpPr>
              <a:spLocks noChangeArrowheads="1"/>
            </p:cNvSpPr>
            <p:nvPr/>
          </p:nvSpPr>
          <p:spPr bwMode="auto">
            <a:xfrm>
              <a:off x="5040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2" name="Oval 2747"/>
            <p:cNvSpPr>
              <a:spLocks noChangeArrowheads="1"/>
            </p:cNvSpPr>
            <p:nvPr/>
          </p:nvSpPr>
          <p:spPr bwMode="auto">
            <a:xfrm>
              <a:off x="5042" y="21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3" name="Oval 2748"/>
            <p:cNvSpPr>
              <a:spLocks noChangeArrowheads="1"/>
            </p:cNvSpPr>
            <p:nvPr/>
          </p:nvSpPr>
          <p:spPr bwMode="auto">
            <a:xfrm>
              <a:off x="5042" y="21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4" name="Oval 2749"/>
            <p:cNvSpPr>
              <a:spLocks noChangeArrowheads="1"/>
            </p:cNvSpPr>
            <p:nvPr/>
          </p:nvSpPr>
          <p:spPr bwMode="auto">
            <a:xfrm>
              <a:off x="5042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5" name="Oval 2750"/>
            <p:cNvSpPr>
              <a:spLocks noChangeArrowheads="1"/>
            </p:cNvSpPr>
            <p:nvPr/>
          </p:nvSpPr>
          <p:spPr bwMode="auto">
            <a:xfrm>
              <a:off x="504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6" name="Oval 2751"/>
            <p:cNvSpPr>
              <a:spLocks noChangeArrowheads="1"/>
            </p:cNvSpPr>
            <p:nvPr/>
          </p:nvSpPr>
          <p:spPr bwMode="auto">
            <a:xfrm>
              <a:off x="5052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7" name="Oval 2752"/>
            <p:cNvSpPr>
              <a:spLocks noChangeArrowheads="1"/>
            </p:cNvSpPr>
            <p:nvPr/>
          </p:nvSpPr>
          <p:spPr bwMode="auto">
            <a:xfrm>
              <a:off x="5060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8" name="Oval 2753"/>
            <p:cNvSpPr>
              <a:spLocks noChangeArrowheads="1"/>
            </p:cNvSpPr>
            <p:nvPr/>
          </p:nvSpPr>
          <p:spPr bwMode="auto">
            <a:xfrm>
              <a:off x="507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9" name="Oval 2754"/>
            <p:cNvSpPr>
              <a:spLocks noChangeArrowheads="1"/>
            </p:cNvSpPr>
            <p:nvPr/>
          </p:nvSpPr>
          <p:spPr bwMode="auto">
            <a:xfrm>
              <a:off x="5090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0" name="Oval 2755"/>
            <p:cNvSpPr>
              <a:spLocks noChangeArrowheads="1"/>
            </p:cNvSpPr>
            <p:nvPr/>
          </p:nvSpPr>
          <p:spPr bwMode="auto">
            <a:xfrm>
              <a:off x="5102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1" name="Oval 2756"/>
            <p:cNvSpPr>
              <a:spLocks noChangeArrowheads="1"/>
            </p:cNvSpPr>
            <p:nvPr/>
          </p:nvSpPr>
          <p:spPr bwMode="auto">
            <a:xfrm>
              <a:off x="5113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2" name="Oval 2757"/>
            <p:cNvSpPr>
              <a:spLocks noChangeArrowheads="1"/>
            </p:cNvSpPr>
            <p:nvPr/>
          </p:nvSpPr>
          <p:spPr bwMode="auto">
            <a:xfrm>
              <a:off x="5123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3" name="Oval 2758"/>
            <p:cNvSpPr>
              <a:spLocks noChangeArrowheads="1"/>
            </p:cNvSpPr>
            <p:nvPr/>
          </p:nvSpPr>
          <p:spPr bwMode="auto">
            <a:xfrm>
              <a:off x="513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4" name="Oval 2759"/>
            <p:cNvSpPr>
              <a:spLocks noChangeArrowheads="1"/>
            </p:cNvSpPr>
            <p:nvPr/>
          </p:nvSpPr>
          <p:spPr bwMode="auto">
            <a:xfrm>
              <a:off x="5136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5" name="Oval 2760"/>
            <p:cNvSpPr>
              <a:spLocks noChangeArrowheads="1"/>
            </p:cNvSpPr>
            <p:nvPr/>
          </p:nvSpPr>
          <p:spPr bwMode="auto">
            <a:xfrm>
              <a:off x="5142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6" name="Oval 2761"/>
            <p:cNvSpPr>
              <a:spLocks noChangeArrowheads="1"/>
            </p:cNvSpPr>
            <p:nvPr/>
          </p:nvSpPr>
          <p:spPr bwMode="auto">
            <a:xfrm>
              <a:off x="514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7" name="Oval 2762"/>
            <p:cNvSpPr>
              <a:spLocks noChangeArrowheads="1"/>
            </p:cNvSpPr>
            <p:nvPr/>
          </p:nvSpPr>
          <p:spPr bwMode="auto">
            <a:xfrm>
              <a:off x="5154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8" name="Oval 2763"/>
            <p:cNvSpPr>
              <a:spLocks noChangeArrowheads="1"/>
            </p:cNvSpPr>
            <p:nvPr/>
          </p:nvSpPr>
          <p:spPr bwMode="auto">
            <a:xfrm>
              <a:off x="5161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9" name="Oval 2764"/>
            <p:cNvSpPr>
              <a:spLocks noChangeArrowheads="1"/>
            </p:cNvSpPr>
            <p:nvPr/>
          </p:nvSpPr>
          <p:spPr bwMode="auto">
            <a:xfrm>
              <a:off x="5165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0" name="Oval 2765"/>
            <p:cNvSpPr>
              <a:spLocks noChangeArrowheads="1"/>
            </p:cNvSpPr>
            <p:nvPr/>
          </p:nvSpPr>
          <p:spPr bwMode="auto">
            <a:xfrm>
              <a:off x="5167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1" name="Oval 2766"/>
            <p:cNvSpPr>
              <a:spLocks noChangeArrowheads="1"/>
            </p:cNvSpPr>
            <p:nvPr/>
          </p:nvSpPr>
          <p:spPr bwMode="auto">
            <a:xfrm>
              <a:off x="5169" y="21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2" name="Oval 2767"/>
            <p:cNvSpPr>
              <a:spLocks noChangeArrowheads="1"/>
            </p:cNvSpPr>
            <p:nvPr/>
          </p:nvSpPr>
          <p:spPr bwMode="auto">
            <a:xfrm>
              <a:off x="5167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3" name="Oval 2768"/>
            <p:cNvSpPr>
              <a:spLocks noChangeArrowheads="1"/>
            </p:cNvSpPr>
            <p:nvPr/>
          </p:nvSpPr>
          <p:spPr bwMode="auto">
            <a:xfrm>
              <a:off x="5170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4" name="Oval 2769"/>
            <p:cNvSpPr>
              <a:spLocks noChangeArrowheads="1"/>
            </p:cNvSpPr>
            <p:nvPr/>
          </p:nvSpPr>
          <p:spPr bwMode="auto">
            <a:xfrm>
              <a:off x="517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5" name="Oval 2770"/>
            <p:cNvSpPr>
              <a:spLocks noChangeArrowheads="1"/>
            </p:cNvSpPr>
            <p:nvPr/>
          </p:nvSpPr>
          <p:spPr bwMode="auto">
            <a:xfrm>
              <a:off x="5169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6" name="Oval 2771"/>
            <p:cNvSpPr>
              <a:spLocks noChangeArrowheads="1"/>
            </p:cNvSpPr>
            <p:nvPr/>
          </p:nvSpPr>
          <p:spPr bwMode="auto">
            <a:xfrm>
              <a:off x="5170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7" name="Oval 2772"/>
            <p:cNvSpPr>
              <a:spLocks noChangeArrowheads="1"/>
            </p:cNvSpPr>
            <p:nvPr/>
          </p:nvSpPr>
          <p:spPr bwMode="auto">
            <a:xfrm>
              <a:off x="5168" y="21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" name="Oval 2773"/>
            <p:cNvSpPr>
              <a:spLocks noChangeArrowheads="1"/>
            </p:cNvSpPr>
            <p:nvPr/>
          </p:nvSpPr>
          <p:spPr bwMode="auto">
            <a:xfrm>
              <a:off x="5169" y="21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9" name="Oval 2774"/>
            <p:cNvSpPr>
              <a:spLocks noChangeArrowheads="1"/>
            </p:cNvSpPr>
            <p:nvPr/>
          </p:nvSpPr>
          <p:spPr bwMode="auto">
            <a:xfrm>
              <a:off x="5170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" name="Oval 2775"/>
            <p:cNvSpPr>
              <a:spLocks noChangeArrowheads="1"/>
            </p:cNvSpPr>
            <p:nvPr/>
          </p:nvSpPr>
          <p:spPr bwMode="auto">
            <a:xfrm>
              <a:off x="5169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1" name="Oval 2776"/>
            <p:cNvSpPr>
              <a:spLocks noChangeArrowheads="1"/>
            </p:cNvSpPr>
            <p:nvPr/>
          </p:nvSpPr>
          <p:spPr bwMode="auto">
            <a:xfrm>
              <a:off x="5167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2" name="Oval 2777"/>
            <p:cNvSpPr>
              <a:spLocks noChangeArrowheads="1"/>
            </p:cNvSpPr>
            <p:nvPr/>
          </p:nvSpPr>
          <p:spPr bwMode="auto">
            <a:xfrm>
              <a:off x="5169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3" name="Oval 2778"/>
            <p:cNvSpPr>
              <a:spLocks noChangeArrowheads="1"/>
            </p:cNvSpPr>
            <p:nvPr/>
          </p:nvSpPr>
          <p:spPr bwMode="auto">
            <a:xfrm>
              <a:off x="5167" y="21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4" name="Oval 2779"/>
            <p:cNvSpPr>
              <a:spLocks noChangeArrowheads="1"/>
            </p:cNvSpPr>
            <p:nvPr/>
          </p:nvSpPr>
          <p:spPr bwMode="auto">
            <a:xfrm>
              <a:off x="5169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5" name="Oval 2780"/>
            <p:cNvSpPr>
              <a:spLocks noChangeArrowheads="1"/>
            </p:cNvSpPr>
            <p:nvPr/>
          </p:nvSpPr>
          <p:spPr bwMode="auto">
            <a:xfrm>
              <a:off x="517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6" name="Oval 2781"/>
            <p:cNvSpPr>
              <a:spLocks noChangeArrowheads="1"/>
            </p:cNvSpPr>
            <p:nvPr/>
          </p:nvSpPr>
          <p:spPr bwMode="auto">
            <a:xfrm>
              <a:off x="5175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7" name="Oval 2782"/>
            <p:cNvSpPr>
              <a:spLocks noChangeArrowheads="1"/>
            </p:cNvSpPr>
            <p:nvPr/>
          </p:nvSpPr>
          <p:spPr bwMode="auto">
            <a:xfrm>
              <a:off x="5183" y="22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8" name="Oval 2783"/>
            <p:cNvSpPr>
              <a:spLocks noChangeArrowheads="1"/>
            </p:cNvSpPr>
            <p:nvPr/>
          </p:nvSpPr>
          <p:spPr bwMode="auto">
            <a:xfrm>
              <a:off x="5194" y="22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9" name="Oval 2784"/>
            <p:cNvSpPr>
              <a:spLocks noChangeArrowheads="1"/>
            </p:cNvSpPr>
            <p:nvPr/>
          </p:nvSpPr>
          <p:spPr bwMode="auto">
            <a:xfrm>
              <a:off x="5208" y="22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0" name="Oval 2785"/>
            <p:cNvSpPr>
              <a:spLocks noChangeArrowheads="1"/>
            </p:cNvSpPr>
            <p:nvPr/>
          </p:nvSpPr>
          <p:spPr bwMode="auto">
            <a:xfrm>
              <a:off x="5225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1" name="Oval 2786"/>
            <p:cNvSpPr>
              <a:spLocks noChangeArrowheads="1"/>
            </p:cNvSpPr>
            <p:nvPr/>
          </p:nvSpPr>
          <p:spPr bwMode="auto">
            <a:xfrm>
              <a:off x="523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2" name="Oval 2787"/>
            <p:cNvSpPr>
              <a:spLocks noChangeArrowheads="1"/>
            </p:cNvSpPr>
            <p:nvPr/>
          </p:nvSpPr>
          <p:spPr bwMode="auto">
            <a:xfrm>
              <a:off x="5242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3" name="Oval 2788"/>
            <p:cNvSpPr>
              <a:spLocks noChangeArrowheads="1"/>
            </p:cNvSpPr>
            <p:nvPr/>
          </p:nvSpPr>
          <p:spPr bwMode="auto">
            <a:xfrm>
              <a:off x="5251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4" name="Oval 2789"/>
            <p:cNvSpPr>
              <a:spLocks noChangeArrowheads="1"/>
            </p:cNvSpPr>
            <p:nvPr/>
          </p:nvSpPr>
          <p:spPr bwMode="auto">
            <a:xfrm>
              <a:off x="5256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5" name="Oval 2790"/>
            <p:cNvSpPr>
              <a:spLocks noChangeArrowheads="1"/>
            </p:cNvSpPr>
            <p:nvPr/>
          </p:nvSpPr>
          <p:spPr bwMode="auto">
            <a:xfrm>
              <a:off x="5261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6" name="Oval 2791"/>
            <p:cNvSpPr>
              <a:spLocks noChangeArrowheads="1"/>
            </p:cNvSpPr>
            <p:nvPr/>
          </p:nvSpPr>
          <p:spPr bwMode="auto">
            <a:xfrm>
              <a:off x="5262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7" name="Oval 2792"/>
            <p:cNvSpPr>
              <a:spLocks noChangeArrowheads="1"/>
            </p:cNvSpPr>
            <p:nvPr/>
          </p:nvSpPr>
          <p:spPr bwMode="auto">
            <a:xfrm>
              <a:off x="5378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8" name="Oval 2793"/>
            <p:cNvSpPr>
              <a:spLocks noChangeArrowheads="1"/>
            </p:cNvSpPr>
            <p:nvPr/>
          </p:nvSpPr>
          <p:spPr bwMode="auto">
            <a:xfrm>
              <a:off x="5365" y="20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9" name="Oval 2794"/>
            <p:cNvSpPr>
              <a:spLocks noChangeArrowheads="1"/>
            </p:cNvSpPr>
            <p:nvPr/>
          </p:nvSpPr>
          <p:spPr bwMode="auto">
            <a:xfrm>
              <a:off x="5353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0" name="Oval 2795"/>
            <p:cNvSpPr>
              <a:spLocks noChangeArrowheads="1"/>
            </p:cNvSpPr>
            <p:nvPr/>
          </p:nvSpPr>
          <p:spPr bwMode="auto">
            <a:xfrm>
              <a:off x="533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1" name="Oval 2796"/>
            <p:cNvSpPr>
              <a:spLocks noChangeArrowheads="1"/>
            </p:cNvSpPr>
            <p:nvPr/>
          </p:nvSpPr>
          <p:spPr bwMode="auto">
            <a:xfrm>
              <a:off x="5326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2" name="Oval 2797"/>
            <p:cNvSpPr>
              <a:spLocks noChangeArrowheads="1"/>
            </p:cNvSpPr>
            <p:nvPr/>
          </p:nvSpPr>
          <p:spPr bwMode="auto">
            <a:xfrm>
              <a:off x="5310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3" name="Oval 2798"/>
            <p:cNvSpPr>
              <a:spLocks noChangeArrowheads="1"/>
            </p:cNvSpPr>
            <p:nvPr/>
          </p:nvSpPr>
          <p:spPr bwMode="auto">
            <a:xfrm>
              <a:off x="5298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4" name="Oval 2799"/>
            <p:cNvSpPr>
              <a:spLocks noChangeArrowheads="1"/>
            </p:cNvSpPr>
            <p:nvPr/>
          </p:nvSpPr>
          <p:spPr bwMode="auto">
            <a:xfrm>
              <a:off x="5289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5" name="Oval 2800"/>
            <p:cNvSpPr>
              <a:spLocks noChangeArrowheads="1"/>
            </p:cNvSpPr>
            <p:nvPr/>
          </p:nvSpPr>
          <p:spPr bwMode="auto">
            <a:xfrm>
              <a:off x="528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6" name="Oval 2801"/>
            <p:cNvSpPr>
              <a:spLocks noChangeArrowheads="1"/>
            </p:cNvSpPr>
            <p:nvPr/>
          </p:nvSpPr>
          <p:spPr bwMode="auto">
            <a:xfrm>
              <a:off x="5274" y="21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7" name="Oval 2802"/>
            <p:cNvSpPr>
              <a:spLocks noChangeArrowheads="1"/>
            </p:cNvSpPr>
            <p:nvPr/>
          </p:nvSpPr>
          <p:spPr bwMode="auto">
            <a:xfrm>
              <a:off x="5268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8" name="Oval 2803"/>
            <p:cNvSpPr>
              <a:spLocks noChangeArrowheads="1"/>
            </p:cNvSpPr>
            <p:nvPr/>
          </p:nvSpPr>
          <p:spPr bwMode="auto">
            <a:xfrm>
              <a:off x="5268" y="21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9" name="Oval 2804"/>
            <p:cNvSpPr>
              <a:spLocks noChangeArrowheads="1"/>
            </p:cNvSpPr>
            <p:nvPr/>
          </p:nvSpPr>
          <p:spPr bwMode="auto">
            <a:xfrm>
              <a:off x="5268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0" name="Oval 2805"/>
            <p:cNvSpPr>
              <a:spLocks noChangeArrowheads="1"/>
            </p:cNvSpPr>
            <p:nvPr/>
          </p:nvSpPr>
          <p:spPr bwMode="auto">
            <a:xfrm>
              <a:off x="5271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1" name="Oval 2806"/>
            <p:cNvSpPr>
              <a:spLocks noChangeArrowheads="1"/>
            </p:cNvSpPr>
            <p:nvPr/>
          </p:nvSpPr>
          <p:spPr bwMode="auto">
            <a:xfrm>
              <a:off x="5274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2" name="Oval 2807"/>
            <p:cNvSpPr>
              <a:spLocks noChangeArrowheads="1"/>
            </p:cNvSpPr>
            <p:nvPr/>
          </p:nvSpPr>
          <p:spPr bwMode="auto">
            <a:xfrm>
              <a:off x="5278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3" name="Oval 2808"/>
            <p:cNvSpPr>
              <a:spLocks noChangeArrowheads="1"/>
            </p:cNvSpPr>
            <p:nvPr/>
          </p:nvSpPr>
          <p:spPr bwMode="auto">
            <a:xfrm>
              <a:off x="5286" y="22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4" name="Oval 2809"/>
            <p:cNvSpPr>
              <a:spLocks noChangeArrowheads="1"/>
            </p:cNvSpPr>
            <p:nvPr/>
          </p:nvSpPr>
          <p:spPr bwMode="auto">
            <a:xfrm>
              <a:off x="529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5" name="Oval 2810"/>
            <p:cNvSpPr>
              <a:spLocks noChangeArrowheads="1"/>
            </p:cNvSpPr>
            <p:nvPr/>
          </p:nvSpPr>
          <p:spPr bwMode="auto">
            <a:xfrm>
              <a:off x="5307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6" name="Oval 2811"/>
            <p:cNvSpPr>
              <a:spLocks noChangeArrowheads="1"/>
            </p:cNvSpPr>
            <p:nvPr/>
          </p:nvSpPr>
          <p:spPr bwMode="auto">
            <a:xfrm>
              <a:off x="5319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7" name="Oval 2812"/>
            <p:cNvSpPr>
              <a:spLocks noChangeArrowheads="1"/>
            </p:cNvSpPr>
            <p:nvPr/>
          </p:nvSpPr>
          <p:spPr bwMode="auto">
            <a:xfrm>
              <a:off x="5333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8" name="Oval 2813"/>
            <p:cNvSpPr>
              <a:spLocks noChangeArrowheads="1"/>
            </p:cNvSpPr>
            <p:nvPr/>
          </p:nvSpPr>
          <p:spPr bwMode="auto">
            <a:xfrm>
              <a:off x="5349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9" name="Oval 2814"/>
            <p:cNvSpPr>
              <a:spLocks noChangeArrowheads="1"/>
            </p:cNvSpPr>
            <p:nvPr/>
          </p:nvSpPr>
          <p:spPr bwMode="auto">
            <a:xfrm>
              <a:off x="5366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0" name="Oval 2815"/>
            <p:cNvSpPr>
              <a:spLocks noChangeArrowheads="1"/>
            </p:cNvSpPr>
            <p:nvPr/>
          </p:nvSpPr>
          <p:spPr bwMode="auto">
            <a:xfrm>
              <a:off x="5378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1" name="Oval 2816"/>
            <p:cNvSpPr>
              <a:spLocks noChangeArrowheads="1"/>
            </p:cNvSpPr>
            <p:nvPr/>
          </p:nvSpPr>
          <p:spPr bwMode="auto">
            <a:xfrm>
              <a:off x="538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2" name="Oval 2817"/>
            <p:cNvSpPr>
              <a:spLocks noChangeArrowheads="1"/>
            </p:cNvSpPr>
            <p:nvPr/>
          </p:nvSpPr>
          <p:spPr bwMode="auto">
            <a:xfrm>
              <a:off x="5395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3" name="Oval 2818"/>
            <p:cNvSpPr>
              <a:spLocks noChangeArrowheads="1"/>
            </p:cNvSpPr>
            <p:nvPr/>
          </p:nvSpPr>
          <p:spPr bwMode="auto">
            <a:xfrm>
              <a:off x="5404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4" name="Oval 2819"/>
            <p:cNvSpPr>
              <a:spLocks noChangeArrowheads="1"/>
            </p:cNvSpPr>
            <p:nvPr/>
          </p:nvSpPr>
          <p:spPr bwMode="auto">
            <a:xfrm>
              <a:off x="4657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5" name="Oval 2820"/>
            <p:cNvSpPr>
              <a:spLocks noChangeArrowheads="1"/>
            </p:cNvSpPr>
            <p:nvPr/>
          </p:nvSpPr>
          <p:spPr bwMode="auto">
            <a:xfrm>
              <a:off x="4670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6" name="Oval 2821"/>
            <p:cNvSpPr>
              <a:spLocks noChangeArrowheads="1"/>
            </p:cNvSpPr>
            <p:nvPr/>
          </p:nvSpPr>
          <p:spPr bwMode="auto">
            <a:xfrm>
              <a:off x="468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7" name="Oval 2822"/>
            <p:cNvSpPr>
              <a:spLocks noChangeArrowheads="1"/>
            </p:cNvSpPr>
            <p:nvPr/>
          </p:nvSpPr>
          <p:spPr bwMode="auto">
            <a:xfrm>
              <a:off x="4700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8" name="Oval 2823"/>
            <p:cNvSpPr>
              <a:spLocks noChangeArrowheads="1"/>
            </p:cNvSpPr>
            <p:nvPr/>
          </p:nvSpPr>
          <p:spPr bwMode="auto">
            <a:xfrm>
              <a:off x="4707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9" name="Oval 2824"/>
            <p:cNvSpPr>
              <a:spLocks noChangeArrowheads="1"/>
            </p:cNvSpPr>
            <p:nvPr/>
          </p:nvSpPr>
          <p:spPr bwMode="auto">
            <a:xfrm>
              <a:off x="4721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0" name="Oval 2825"/>
            <p:cNvSpPr>
              <a:spLocks noChangeArrowheads="1"/>
            </p:cNvSpPr>
            <p:nvPr/>
          </p:nvSpPr>
          <p:spPr bwMode="auto">
            <a:xfrm>
              <a:off x="4737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1" name="Oval 2826"/>
            <p:cNvSpPr>
              <a:spLocks noChangeArrowheads="1"/>
            </p:cNvSpPr>
            <p:nvPr/>
          </p:nvSpPr>
          <p:spPr bwMode="auto">
            <a:xfrm>
              <a:off x="5096" y="23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5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"/>
                                        <p:tgtEl>
                                          <p:spTgt spid="5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5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5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"/>
                                        <p:tgtEl>
                                          <p:spTgt spid="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"/>
                                        <p:tgtEl>
                                          <p:spTgt spid="5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"/>
                                        <p:tgtEl>
                                          <p:spTgt spid="5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"/>
                                        <p:tgtEl>
                                          <p:spTgt spid="5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"/>
                                        <p:tgtEl>
                                          <p:spTgt spid="5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"/>
                                        <p:tgtEl>
                                          <p:spTgt spid="5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"/>
                                        <p:tgtEl>
                                          <p:spTgt spid="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"/>
                                        <p:tgtEl>
                                          <p:spTgt spid="5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"/>
                                        <p:tgtEl>
                                          <p:spTgt spid="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"/>
                                        <p:tgtEl>
                                          <p:spTgt spid="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"/>
                                        <p:tgtEl>
                                          <p:spTgt spid="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"/>
                                        <p:tgtEl>
                                          <p:spTgt spid="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"/>
                                        <p:tgtEl>
                                          <p:spTgt spid="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"/>
                                        <p:tgtEl>
                                          <p:spTgt spid="5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"/>
                                        <p:tgtEl>
                                          <p:spTgt spid="5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"/>
                                        <p:tgtEl>
                                          <p:spTgt spid="5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"/>
                                        <p:tgtEl>
                                          <p:spTgt spid="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"/>
                                        <p:tgtEl>
                                          <p:spTgt spid="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"/>
                                        <p:tgtEl>
                                          <p:spTgt spid="5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"/>
                                        <p:tgtEl>
                                          <p:spTgt spid="5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"/>
                                        <p:tgtEl>
                                          <p:spTgt spid="5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"/>
                                        <p:tgtEl>
                                          <p:spTgt spid="5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"/>
                                        <p:tgtEl>
                                          <p:spTgt spid="5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"/>
                                        <p:tgtEl>
                                          <p:spTgt spid="5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"/>
                                        <p:tgtEl>
                                          <p:spTgt spid="5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"/>
                                        <p:tgtEl>
                                          <p:spTgt spid="5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"/>
                                        <p:tgtEl>
                                          <p:spTgt spid="5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"/>
                                        <p:tgtEl>
                                          <p:spTgt spid="5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"/>
                                        <p:tgtEl>
                                          <p:spTgt spid="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"/>
                                        <p:tgtEl>
                                          <p:spTgt spid="5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"/>
                                        <p:tgtEl>
                                          <p:spTgt spid="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"/>
                                        <p:tgtEl>
                                          <p:spTgt spid="5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"/>
                                        <p:tgtEl>
                                          <p:spTgt spid="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"/>
                                        <p:tgtEl>
                                          <p:spTgt spid="5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"/>
                                        <p:tgtEl>
                                          <p:spTgt spid="5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100"/>
                                        <p:tgtEl>
                                          <p:spTgt spid="5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"/>
                                        <p:tgtEl>
                                          <p:spTgt spid="5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1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1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10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1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1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100"/>
                                        <p:tgtEl>
                                          <p:spTgt spid="5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10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10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10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1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1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10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1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10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10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1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100"/>
                                        <p:tgtEl>
                                          <p:spTgt spid="5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100"/>
                                        <p:tgtEl>
                                          <p:spTgt spid="5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"/>
                                        <p:tgtEl>
                                          <p:spTgt spid="5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100"/>
                                        <p:tgtEl>
                                          <p:spTgt spid="5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"/>
                                        <p:tgtEl>
                                          <p:spTgt spid="5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100"/>
                                        <p:tgtEl>
                                          <p:spTgt spid="5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100"/>
                                        <p:tgtEl>
                                          <p:spTgt spid="5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"/>
                                        <p:tgtEl>
                                          <p:spTgt spid="5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100"/>
                                        <p:tgtEl>
                                          <p:spTgt spid="5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100"/>
                                        <p:tgtEl>
                                          <p:spTgt spid="5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100"/>
                                        <p:tgtEl>
                                          <p:spTgt spid="5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100"/>
                                        <p:tgtEl>
                                          <p:spTgt spid="5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100"/>
                                        <p:tgtEl>
                                          <p:spTgt spid="5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100"/>
                                        <p:tgtEl>
                                          <p:spTgt spid="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100"/>
                                        <p:tgtEl>
                                          <p:spTgt spid="5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100"/>
                                        <p:tgtEl>
                                          <p:spTgt spid="5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3" dur="100"/>
                                        <p:tgtEl>
                                          <p:spTgt spid="5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100"/>
                                        <p:tgtEl>
                                          <p:spTgt spid="5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100"/>
                                        <p:tgtEl>
                                          <p:spTgt spid="5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5" dur="100"/>
                                        <p:tgtEl>
                                          <p:spTgt spid="5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100"/>
                                        <p:tgtEl>
                                          <p:spTgt spid="5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100"/>
                                        <p:tgtEl>
                                          <p:spTgt spid="5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"/>
                                        <p:tgtEl>
                                          <p:spTgt spid="5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100"/>
                                        <p:tgtEl>
                                          <p:spTgt spid="5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100"/>
                                        <p:tgtEl>
                                          <p:spTgt spid="5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100"/>
                                        <p:tgtEl>
                                          <p:spTgt spid="5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100"/>
                                        <p:tgtEl>
                                          <p:spTgt spid="5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100"/>
                                        <p:tgtEl>
                                          <p:spTgt spid="5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100"/>
                                        <p:tgtEl>
                                          <p:spTgt spid="5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100"/>
                                        <p:tgtEl>
                                          <p:spTgt spid="5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100"/>
                                        <p:tgtEl>
                                          <p:spTgt spid="5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100"/>
                                        <p:tgtEl>
                                          <p:spTgt spid="5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100"/>
                                        <p:tgtEl>
                                          <p:spTgt spid="5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100"/>
                                        <p:tgtEl>
                                          <p:spTgt spid="5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100"/>
                                        <p:tgtEl>
                                          <p:spTgt spid="5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100"/>
                                        <p:tgtEl>
                                          <p:spTgt spid="5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100"/>
                                        <p:tgtEl>
                                          <p:spTgt spid="5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100"/>
                                        <p:tgtEl>
                                          <p:spTgt spid="5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100"/>
                                        <p:tgtEl>
                                          <p:spTgt spid="5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100"/>
                                        <p:tgtEl>
                                          <p:spTgt spid="5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100"/>
                                        <p:tgtEl>
                                          <p:spTgt spid="5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100"/>
                                        <p:tgtEl>
                                          <p:spTgt spid="5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100"/>
                                        <p:tgtEl>
                                          <p:spTgt spid="5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100"/>
                                        <p:tgtEl>
                                          <p:spTgt spid="5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100"/>
                                        <p:tgtEl>
                                          <p:spTgt spid="5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100"/>
                                        <p:tgtEl>
                                          <p:spTgt spid="5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3" dur="100"/>
                                        <p:tgtEl>
                                          <p:spTgt spid="5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100"/>
                                        <p:tgtEl>
                                          <p:spTgt spid="5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100"/>
                                        <p:tgtEl>
                                          <p:spTgt spid="5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100"/>
                                        <p:tgtEl>
                                          <p:spTgt spid="5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9" dur="100"/>
                                        <p:tgtEl>
                                          <p:spTgt spid="5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3" dur="100"/>
                                        <p:tgtEl>
                                          <p:spTgt spid="5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1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100"/>
                                        <p:tgtEl>
                                          <p:spTgt spid="5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100"/>
                                        <p:tgtEl>
                                          <p:spTgt spid="5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9" dur="100"/>
                                        <p:tgtEl>
                                          <p:spTgt spid="5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3" dur="100"/>
                                        <p:tgtEl>
                                          <p:spTgt spid="5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7" dur="100"/>
                                        <p:tgtEl>
                                          <p:spTgt spid="5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100"/>
                                        <p:tgtEl>
                                          <p:spTgt spid="5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5" dur="100"/>
                                        <p:tgtEl>
                                          <p:spTgt spid="5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1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3" dur="100"/>
                                        <p:tgtEl>
                                          <p:spTgt spid="5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7" dur="100"/>
                                        <p:tgtEl>
                                          <p:spTgt spid="5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100"/>
                                        <p:tgtEl>
                                          <p:spTgt spid="5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5" dur="100"/>
                                        <p:tgtEl>
                                          <p:spTgt spid="5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100"/>
                                        <p:tgtEl>
                                          <p:spTgt spid="5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100"/>
                                        <p:tgtEl>
                                          <p:spTgt spid="5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100"/>
                                        <p:tgtEl>
                                          <p:spTgt spid="5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1" dur="100"/>
                                        <p:tgtEl>
                                          <p:spTgt spid="5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5" dur="100"/>
                                        <p:tgtEl>
                                          <p:spTgt spid="5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100"/>
                                        <p:tgtEl>
                                          <p:spTgt spid="5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100"/>
                                        <p:tgtEl>
                                          <p:spTgt spid="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7" dur="100"/>
                                        <p:tgtEl>
                                          <p:spTgt spid="5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100"/>
                                        <p:tgtEl>
                                          <p:spTgt spid="5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5" dur="100"/>
                                        <p:tgtEl>
                                          <p:spTgt spid="5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100"/>
                                        <p:tgtEl>
                                          <p:spTgt spid="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3" dur="100"/>
                                        <p:tgtEl>
                                          <p:spTgt spid="5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7" dur="100"/>
                                        <p:tgtEl>
                                          <p:spTgt spid="5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100"/>
                                        <p:tgtEl>
                                          <p:spTgt spid="5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5" dur="100"/>
                                        <p:tgtEl>
                                          <p:spTgt spid="5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9" dur="100"/>
                                        <p:tgtEl>
                                          <p:spTgt spid="5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100"/>
                                        <p:tgtEl>
                                          <p:spTgt spid="5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7" dur="100"/>
                                        <p:tgtEl>
                                          <p:spTgt spid="5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1" dur="100"/>
                                        <p:tgtEl>
                                          <p:spTgt spid="5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5" dur="100"/>
                                        <p:tgtEl>
                                          <p:spTgt spid="5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9" dur="100"/>
                                        <p:tgtEl>
                                          <p:spTgt spid="5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100"/>
                                        <p:tgtEl>
                                          <p:spTgt spid="5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7" dur="100"/>
                                        <p:tgtEl>
                                          <p:spTgt spid="5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1" dur="100"/>
                                        <p:tgtEl>
                                          <p:spTgt spid="5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5" dur="100"/>
                                        <p:tgtEl>
                                          <p:spTgt spid="5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9" dur="100"/>
                                        <p:tgtEl>
                                          <p:spTgt spid="5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3" dur="100"/>
                                        <p:tgtEl>
                                          <p:spTgt spid="5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100"/>
                                        <p:tgtEl>
                                          <p:spTgt spid="5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1" dur="100"/>
                                        <p:tgtEl>
                                          <p:spTgt spid="5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5" dur="100"/>
                                        <p:tgtEl>
                                          <p:spTgt spid="5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9" dur="100"/>
                                        <p:tgtEl>
                                          <p:spTgt spid="5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3" dur="100"/>
                                        <p:tgtEl>
                                          <p:spTgt spid="5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7" dur="100"/>
                                        <p:tgtEl>
                                          <p:spTgt spid="5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1" dur="100"/>
                                        <p:tgtEl>
                                          <p:spTgt spid="5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100"/>
                                        <p:tgtEl>
                                          <p:spTgt spid="5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9" dur="100"/>
                                        <p:tgtEl>
                                          <p:spTgt spid="5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3" dur="100"/>
                                        <p:tgtEl>
                                          <p:spTgt spid="5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7" dur="100"/>
                                        <p:tgtEl>
                                          <p:spTgt spid="5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1" dur="100"/>
                                        <p:tgtEl>
                                          <p:spTgt spid="5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5" dur="100"/>
                                        <p:tgtEl>
                                          <p:spTgt spid="5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9" dur="100"/>
                                        <p:tgtEl>
                                          <p:spTgt spid="5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3" dur="100"/>
                                        <p:tgtEl>
                                          <p:spTgt spid="5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7" dur="100"/>
                                        <p:tgtEl>
                                          <p:spTgt spid="5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7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1" dur="100"/>
                                        <p:tgtEl>
                                          <p:spTgt spid="5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7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5" dur="100"/>
                                        <p:tgtEl>
                                          <p:spTgt spid="5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7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9" dur="100"/>
                                        <p:tgtEl>
                                          <p:spTgt spid="5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7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3" dur="100"/>
                                        <p:tgtEl>
                                          <p:spTgt spid="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7" dur="100"/>
                                        <p:tgtEl>
                                          <p:spTgt spid="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7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1" dur="100"/>
                                        <p:tgtEl>
                                          <p:spTgt spid="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7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5" dur="100"/>
                                        <p:tgtEl>
                                          <p:spTgt spid="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9" dur="100"/>
                                        <p:tgtEl>
                                          <p:spTgt spid="5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3" dur="100"/>
                                        <p:tgtEl>
                                          <p:spTgt spid="5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7" dur="100"/>
                                        <p:tgtEl>
                                          <p:spTgt spid="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1" dur="100"/>
                                        <p:tgtEl>
                                          <p:spTgt spid="5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7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5" dur="100"/>
                                        <p:tgtEl>
                                          <p:spTgt spid="5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9" dur="100"/>
                                        <p:tgtEl>
                                          <p:spTgt spid="5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8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3" dur="100"/>
                                        <p:tgtEl>
                                          <p:spTgt spid="5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7" dur="100"/>
                                        <p:tgtEl>
                                          <p:spTgt spid="5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8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1" dur="100"/>
                                        <p:tgtEl>
                                          <p:spTgt spid="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8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5" dur="100"/>
                                        <p:tgtEl>
                                          <p:spTgt spid="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8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9" dur="100"/>
                                        <p:tgtEl>
                                          <p:spTgt spid="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8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3" dur="100"/>
                                        <p:tgtEl>
                                          <p:spTgt spid="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7" dur="100"/>
                                        <p:tgtEl>
                                          <p:spTgt spid="5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8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1" dur="100"/>
                                        <p:tgtEl>
                                          <p:spTgt spid="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8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5" dur="100"/>
                                        <p:tgtEl>
                                          <p:spTgt spid="5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8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9" dur="100"/>
                                        <p:tgtEl>
                                          <p:spTgt spid="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8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3" dur="100"/>
                                        <p:tgtEl>
                                          <p:spTgt spid="5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7" dur="100"/>
                                        <p:tgtEl>
                                          <p:spTgt spid="5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8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1" dur="100"/>
                                        <p:tgtEl>
                                          <p:spTgt spid="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8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5" dur="100"/>
                                        <p:tgtEl>
                                          <p:spTgt spid="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8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9" dur="100"/>
                                        <p:tgtEl>
                                          <p:spTgt spid="5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8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3" dur="100"/>
                                        <p:tgtEl>
                                          <p:spTgt spid="5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7" dur="100"/>
                                        <p:tgtEl>
                                          <p:spTgt spid="5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8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1" dur="100"/>
                                        <p:tgtEl>
                                          <p:spTgt spid="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5" dur="100"/>
                                        <p:tgtEl>
                                          <p:spTgt spid="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8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9" dur="100"/>
                                        <p:tgtEl>
                                          <p:spTgt spid="5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8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3" dur="100"/>
                                        <p:tgtEl>
                                          <p:spTgt spid="5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7" dur="100"/>
                                        <p:tgtEl>
                                          <p:spTgt spid="5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8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1" dur="100"/>
                                        <p:tgtEl>
                                          <p:spTgt spid="5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8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5" dur="100"/>
                                        <p:tgtEl>
                                          <p:spTgt spid="5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8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9" dur="100"/>
                                        <p:tgtEl>
                                          <p:spTgt spid="5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9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3" dur="100"/>
                                        <p:tgtEl>
                                          <p:spTgt spid="5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7" dur="100"/>
                                        <p:tgtEl>
                                          <p:spTgt spid="5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9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1" dur="100"/>
                                        <p:tgtEl>
                                          <p:spTgt spid="5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2700"/>
                            </p:stCondLst>
                            <p:childTnLst>
                              <p:par>
                                <p:cTn id="9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5" dur="100"/>
                                        <p:tgtEl>
                                          <p:spTgt spid="5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9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9" dur="100"/>
                                        <p:tgtEl>
                                          <p:spTgt spid="5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9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3" dur="100"/>
                                        <p:tgtEl>
                                          <p:spTgt spid="5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7" dur="100"/>
                                        <p:tgtEl>
                                          <p:spTgt spid="5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9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1" dur="100"/>
                                        <p:tgtEl>
                                          <p:spTgt spid="5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9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5" dur="100"/>
                                        <p:tgtEl>
                                          <p:spTgt spid="5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9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9" dur="100"/>
                                        <p:tgtEl>
                                          <p:spTgt spid="5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9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3" dur="100"/>
                                        <p:tgtEl>
                                          <p:spTgt spid="5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7" dur="100"/>
                                        <p:tgtEl>
                                          <p:spTgt spid="5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1" dur="100"/>
                                        <p:tgtEl>
                                          <p:spTgt spid="5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9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5" dur="100"/>
                                        <p:tgtEl>
                                          <p:spTgt spid="5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9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9" dur="100"/>
                                        <p:tgtEl>
                                          <p:spTgt spid="5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9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3" dur="100"/>
                                        <p:tgtEl>
                                          <p:spTgt spid="5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7" dur="100"/>
                                        <p:tgtEl>
                                          <p:spTgt spid="5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9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1" dur="100"/>
                                        <p:tgtEl>
                                          <p:spTgt spid="5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9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5" dur="100"/>
                                        <p:tgtEl>
                                          <p:spTgt spid="5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9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9" dur="100"/>
                                        <p:tgtEl>
                                          <p:spTgt spid="5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9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3" dur="100"/>
                                        <p:tgtEl>
                                          <p:spTgt spid="5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7" dur="100"/>
                                        <p:tgtEl>
                                          <p:spTgt spid="5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9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1" dur="100"/>
                                        <p:tgtEl>
                                          <p:spTgt spid="5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9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5" dur="100"/>
                                        <p:tgtEl>
                                          <p:spTgt spid="5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9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9" dur="100"/>
                                        <p:tgtEl>
                                          <p:spTgt spid="5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0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3" dur="100"/>
                                        <p:tgtEl>
                                          <p:spTgt spid="5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7" dur="100"/>
                                        <p:tgtEl>
                                          <p:spTgt spid="5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10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1" dur="100"/>
                                        <p:tgtEl>
                                          <p:spTgt spid="5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10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5" dur="100"/>
                                        <p:tgtEl>
                                          <p:spTgt spid="5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0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9" dur="100"/>
                                        <p:tgtEl>
                                          <p:spTgt spid="5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0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3" dur="100"/>
                                        <p:tgtEl>
                                          <p:spTgt spid="5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7" dur="100"/>
                                        <p:tgtEl>
                                          <p:spTgt spid="5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10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1" dur="100"/>
                                        <p:tgtEl>
                                          <p:spTgt spid="5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25700"/>
                            </p:stCondLst>
                            <p:childTnLst>
                              <p:par>
                                <p:cTn id="10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5" dur="100"/>
                                        <p:tgtEl>
                                          <p:spTgt spid="5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0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9" dur="100"/>
                                        <p:tgtEl>
                                          <p:spTgt spid="5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10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3" dur="100"/>
                                        <p:tgtEl>
                                          <p:spTgt spid="5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7" dur="100"/>
                                        <p:tgtEl>
                                          <p:spTgt spid="5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10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1" dur="100"/>
                                        <p:tgtEl>
                                          <p:spTgt spid="5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26200"/>
                            </p:stCondLst>
                            <p:childTnLst>
                              <p:par>
                                <p:cTn id="10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5" dur="100"/>
                                        <p:tgtEl>
                                          <p:spTgt spid="5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26300"/>
                            </p:stCondLst>
                            <p:childTnLst>
                              <p:par>
                                <p:cTn id="10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9" dur="100"/>
                                        <p:tgtEl>
                                          <p:spTgt spid="5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10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3" dur="100"/>
                                        <p:tgtEl>
                                          <p:spTgt spid="5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7" dur="100"/>
                                        <p:tgtEl>
                                          <p:spTgt spid="5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10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1" dur="100"/>
                                        <p:tgtEl>
                                          <p:spTgt spid="5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10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5" dur="100"/>
                                        <p:tgtEl>
                                          <p:spTgt spid="5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0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9" dur="100"/>
                                        <p:tgtEl>
                                          <p:spTgt spid="5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10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3" dur="100"/>
                                        <p:tgtEl>
                                          <p:spTgt spid="5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7" dur="100"/>
                                        <p:tgtEl>
                                          <p:spTgt spid="5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27100"/>
                            </p:stCondLst>
                            <p:childTnLst>
                              <p:par>
                                <p:cTn id="10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1" dur="100"/>
                                        <p:tgtEl>
                                          <p:spTgt spid="5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27200"/>
                            </p:stCondLst>
                            <p:childTnLst>
                              <p:par>
                                <p:cTn id="10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5" dur="100"/>
                                        <p:tgtEl>
                                          <p:spTgt spid="5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27300"/>
                            </p:stCondLst>
                            <p:childTnLst>
                              <p:par>
                                <p:cTn id="10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9" dur="100"/>
                                        <p:tgtEl>
                                          <p:spTgt spid="5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27400"/>
                            </p:stCondLst>
                            <p:childTnLst>
                              <p:par>
                                <p:cTn id="1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3" dur="100"/>
                                        <p:tgtEl>
                                          <p:spTgt spid="5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7" dur="100"/>
                                        <p:tgtEl>
                                          <p:spTgt spid="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1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1" dur="100"/>
                                        <p:tgtEl>
                                          <p:spTgt spid="5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 nodeType="afterGroup">
                            <p:stCondLst>
                              <p:cond delay="27700"/>
                            </p:stCondLst>
                            <p:childTnLst>
                              <p:par>
                                <p:cTn id="1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5" dur="100"/>
                                        <p:tgtEl>
                                          <p:spTgt spid="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9" dur="100"/>
                                        <p:tgtEl>
                                          <p:spTgt spid="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1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3" dur="100"/>
                                        <p:tgtEl>
                                          <p:spTgt spid="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7" dur="100"/>
                                        <p:tgtEl>
                                          <p:spTgt spid="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 nodeType="afterGroup">
                            <p:stCondLst>
                              <p:cond delay="28100"/>
                            </p:stCondLst>
                            <p:childTnLst>
                              <p:par>
                                <p:cTn id="1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1" dur="100"/>
                                        <p:tgtEl>
                                          <p:spTgt spid="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1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5" dur="100"/>
                                        <p:tgtEl>
                                          <p:spTgt spid="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1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9" dur="100"/>
                                        <p:tgtEl>
                                          <p:spTgt spid="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1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3" dur="100"/>
                                        <p:tgtEl>
                                          <p:spTgt spid="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7" dur="100"/>
                                        <p:tgtEl>
                                          <p:spTgt spid="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1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1" dur="100"/>
                                        <p:tgtEl>
                                          <p:spTgt spid="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 nodeType="afterGroup">
                            <p:stCondLst>
                              <p:cond delay="28700"/>
                            </p:stCondLst>
                            <p:childTnLst>
                              <p:par>
                                <p:cTn id="1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5" dur="100"/>
                                        <p:tgtEl>
                                          <p:spTgt spid="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9" dur="100"/>
                                        <p:tgtEl>
                                          <p:spTgt spid="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1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3" dur="100"/>
                                        <p:tgtEl>
                                          <p:spTgt spid="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7" dur="100"/>
                                        <p:tgtEl>
                                          <p:spTgt spid="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29100"/>
                            </p:stCondLst>
                            <p:childTnLst>
                              <p:par>
                                <p:cTn id="1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1" dur="100"/>
                                        <p:tgtEl>
                                          <p:spTgt spid="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 nodeType="afterGroup">
                            <p:stCondLst>
                              <p:cond delay="29200"/>
                            </p:stCondLst>
                            <p:childTnLst>
                              <p:par>
                                <p:cTn id="1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5" dur="100"/>
                                        <p:tgtEl>
                                          <p:spTgt spid="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 nodeType="afterGroup">
                            <p:stCondLst>
                              <p:cond delay="29300"/>
                            </p:stCondLst>
                            <p:childTnLst>
                              <p:par>
                                <p:cTn id="1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9" dur="100"/>
                                        <p:tgtEl>
                                          <p:spTgt spid="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1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3" dur="100"/>
                                        <p:tgtEl>
                                          <p:spTgt spid="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7" dur="100"/>
                                        <p:tgtEl>
                                          <p:spTgt spid="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 nodeType="afterGroup">
                            <p:stCondLst>
                              <p:cond delay="29600"/>
                            </p:stCondLst>
                            <p:childTnLst>
                              <p:par>
                                <p:cTn id="1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1" dur="100"/>
                                        <p:tgtEl>
                                          <p:spTgt spid="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1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5" dur="100"/>
                                        <p:tgtEl>
                                          <p:spTgt spid="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1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9" dur="100"/>
                                        <p:tgtEl>
                                          <p:spTgt spid="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1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3" dur="100"/>
                                        <p:tgtEl>
                                          <p:spTgt spid="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7" dur="100"/>
                                        <p:tgtEl>
                                          <p:spTgt spid="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 nodeType="afterGroup">
                            <p:stCondLst>
                              <p:cond delay="30100"/>
                            </p:stCondLst>
                            <p:childTnLst>
                              <p:par>
                                <p:cTn id="1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1" dur="100"/>
                                        <p:tgtEl>
                                          <p:spTgt spid="5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1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5" dur="100"/>
                                        <p:tgtEl>
                                          <p:spTgt spid="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 nodeType="afterGroup">
                            <p:stCondLst>
                              <p:cond delay="30300"/>
                            </p:stCondLst>
                            <p:childTnLst>
                              <p:par>
                                <p:cTn id="1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9" dur="100"/>
                                        <p:tgtEl>
                                          <p:spTgt spid="5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 nodeType="afterGroup">
                            <p:stCondLst>
                              <p:cond delay="30400"/>
                            </p:stCondLst>
                            <p:childTnLst>
                              <p:par>
                                <p:cTn id="12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3" dur="100"/>
                                        <p:tgtEl>
                                          <p:spTgt spid="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7" dur="100"/>
                                        <p:tgtEl>
                                          <p:spTgt spid="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1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1" dur="100"/>
                                        <p:tgtEl>
                                          <p:spTgt spid="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 nodeType="afterGroup">
                            <p:stCondLst>
                              <p:cond delay="30700"/>
                            </p:stCondLst>
                            <p:childTnLst>
                              <p:par>
                                <p:cTn id="12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5" dur="100"/>
                                        <p:tgtEl>
                                          <p:spTgt spid="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 nodeType="afterGroup">
                            <p:stCondLst>
                              <p:cond delay="30800"/>
                            </p:stCondLst>
                            <p:childTnLst>
                              <p:par>
                                <p:cTn id="12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9" dur="100"/>
                                        <p:tgtEl>
                                          <p:spTgt spid="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 nodeType="afterGroup">
                            <p:stCondLst>
                              <p:cond delay="30900"/>
                            </p:stCondLst>
                            <p:childTnLst>
                              <p:par>
                                <p:cTn id="12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3" dur="100"/>
                                        <p:tgtEl>
                                          <p:spTgt spid="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7" dur="100"/>
                                        <p:tgtEl>
                                          <p:spTgt spid="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8" fill="hold" nodeType="afterGroup">
                            <p:stCondLst>
                              <p:cond delay="31100"/>
                            </p:stCondLst>
                            <p:childTnLst>
                              <p:par>
                                <p:cTn id="1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1" dur="100"/>
                                        <p:tgtEl>
                                          <p:spTgt spid="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 nodeType="afterGroup">
                            <p:stCondLst>
                              <p:cond delay="31200"/>
                            </p:stCondLst>
                            <p:childTnLst>
                              <p:par>
                                <p:cTn id="12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5" dur="100"/>
                                        <p:tgtEl>
                                          <p:spTgt spid="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2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9" dur="100"/>
                                        <p:tgtEl>
                                          <p:spTgt spid="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0" fill="hold" nodeType="afterGroup">
                            <p:stCondLst>
                              <p:cond delay="31400"/>
                            </p:stCondLst>
                            <p:childTnLst>
                              <p:par>
                                <p:cTn id="12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3" dur="100"/>
                                        <p:tgtEl>
                                          <p:spTgt spid="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7" dur="100"/>
                                        <p:tgtEl>
                                          <p:spTgt spid="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 nodeType="afterGroup">
                            <p:stCondLst>
                              <p:cond delay="31600"/>
                            </p:stCondLst>
                            <p:childTnLst>
                              <p:par>
                                <p:cTn id="1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1" dur="100"/>
                                        <p:tgtEl>
                                          <p:spTgt spid="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2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12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5" dur="100"/>
                                        <p:tgtEl>
                                          <p:spTgt spid="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12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9" dur="100"/>
                                        <p:tgtEl>
                                          <p:spTgt spid="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 nodeType="afterGroup">
                            <p:stCondLst>
                              <p:cond delay="31900"/>
                            </p:stCondLst>
                            <p:childTnLst>
                              <p:par>
                                <p:cTn id="12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3" dur="100"/>
                                        <p:tgtEl>
                                          <p:spTgt spid="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7" dur="100"/>
                                        <p:tgtEl>
                                          <p:spTgt spid="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 nodeType="afterGroup">
                            <p:stCondLst>
                              <p:cond delay="32100"/>
                            </p:stCondLst>
                            <p:childTnLst>
                              <p:par>
                                <p:cTn id="12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1" dur="100"/>
                                        <p:tgtEl>
                                          <p:spTgt spid="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2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5" dur="100"/>
                                        <p:tgtEl>
                                          <p:spTgt spid="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 nodeType="afterGroup">
                            <p:stCondLst>
                              <p:cond delay="32300"/>
                            </p:stCondLst>
                            <p:childTnLst>
                              <p:par>
                                <p:cTn id="12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9" dur="100"/>
                                        <p:tgtEl>
                                          <p:spTgt spid="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13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3" dur="100"/>
                                        <p:tgtEl>
                                          <p:spTgt spid="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7" dur="100"/>
                                        <p:tgtEl>
                                          <p:spTgt spid="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13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1" dur="100"/>
                                        <p:tgtEl>
                                          <p:spTgt spid="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 nodeType="afterGroup">
                            <p:stCondLst>
                              <p:cond delay="32700"/>
                            </p:stCondLst>
                            <p:childTnLst>
                              <p:par>
                                <p:cTn id="13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5" dur="100"/>
                                        <p:tgtEl>
                                          <p:spTgt spid="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6" fill="hold" nodeType="afterGroup">
                            <p:stCondLst>
                              <p:cond delay="32800"/>
                            </p:stCondLst>
                            <p:childTnLst>
                              <p:par>
                                <p:cTn id="13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9" dur="100"/>
                                        <p:tgtEl>
                                          <p:spTgt spid="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0" fill="hold" nodeType="afterGroup">
                            <p:stCondLst>
                              <p:cond delay="32900"/>
                            </p:stCondLst>
                            <p:childTnLst>
                              <p:par>
                                <p:cTn id="13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3" dur="100"/>
                                        <p:tgtEl>
                                          <p:spTgt spid="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7" dur="100"/>
                                        <p:tgtEl>
                                          <p:spTgt spid="5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 nodeType="afterGroup">
                            <p:stCondLst>
                              <p:cond delay="33100"/>
                            </p:stCondLst>
                            <p:childTnLst>
                              <p:par>
                                <p:cTn id="13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1" dur="100"/>
                                        <p:tgtEl>
                                          <p:spTgt spid="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2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13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5" dur="100"/>
                                        <p:tgtEl>
                                          <p:spTgt spid="5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13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9" dur="100"/>
                                        <p:tgtEl>
                                          <p:spTgt spid="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fill="hold" nodeType="afterGroup">
                            <p:stCondLst>
                              <p:cond delay="33400"/>
                            </p:stCondLst>
                            <p:childTnLst>
                              <p:par>
                                <p:cTn id="13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3" dur="100"/>
                                        <p:tgtEl>
                                          <p:spTgt spid="5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7" dur="100"/>
                                        <p:tgtEl>
                                          <p:spTgt spid="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 nodeType="afterGroup">
                            <p:stCondLst>
                              <p:cond delay="33600"/>
                            </p:stCondLst>
                            <p:childTnLst>
                              <p:par>
                                <p:cTn id="13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1" dur="100"/>
                                        <p:tgtEl>
                                          <p:spTgt spid="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 nodeType="afterGroup">
                            <p:stCondLst>
                              <p:cond delay="33700"/>
                            </p:stCondLst>
                            <p:childTnLst>
                              <p:par>
                                <p:cTn id="13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5" dur="100"/>
                                        <p:tgtEl>
                                          <p:spTgt spid="5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6" fill="hold" nodeType="afterGroup">
                            <p:stCondLst>
                              <p:cond delay="33800"/>
                            </p:stCondLst>
                            <p:childTnLst>
                              <p:par>
                                <p:cTn id="13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9" dur="100"/>
                                        <p:tgtEl>
                                          <p:spTgt spid="5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0" fill="hold" nodeType="afterGroup">
                            <p:stCondLst>
                              <p:cond delay="33900"/>
                            </p:stCondLst>
                            <p:childTnLst>
                              <p:par>
                                <p:cTn id="13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3" dur="100"/>
                                        <p:tgtEl>
                                          <p:spTgt spid="5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3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7" dur="100"/>
                                        <p:tgtEl>
                                          <p:spTgt spid="5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 nodeType="afterGroup">
                            <p:stCondLst>
                              <p:cond delay="34100"/>
                            </p:stCondLst>
                            <p:childTnLst>
                              <p:par>
                                <p:cTn id="13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1" dur="100"/>
                                        <p:tgtEl>
                                          <p:spTgt spid="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3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5" dur="100"/>
                                        <p:tgtEl>
                                          <p:spTgt spid="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6" fill="hold" nodeType="afterGroup">
                            <p:stCondLst>
                              <p:cond delay="34300"/>
                            </p:stCondLst>
                            <p:childTnLst>
                              <p:par>
                                <p:cTn id="13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9" dur="100"/>
                                        <p:tgtEl>
                                          <p:spTgt spid="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 nodeType="afterGroup">
                            <p:stCondLst>
                              <p:cond delay="34400"/>
                            </p:stCondLst>
                            <p:childTnLst>
                              <p:par>
                                <p:cTn id="13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3" dur="100"/>
                                        <p:tgtEl>
                                          <p:spTgt spid="5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3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 nodeType="clickPar">
                      <p:stCondLst>
                        <p:cond delay="indefinite"/>
                      </p:stCondLst>
                      <p:childTnLst>
                        <p:par>
                          <p:cTn id="1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30" grpId="0" animBg="1"/>
      <p:bldP spid="58446" grpId="0" animBg="1"/>
      <p:bldP spid="58447" grpId="0" animBg="1"/>
      <p:bldP spid="58448" grpId="0" animBg="1"/>
      <p:bldP spid="58449" grpId="0" animBg="1"/>
      <p:bldP spid="58450" grpId="0" animBg="1"/>
      <p:bldP spid="58451" grpId="0" animBg="1"/>
      <p:bldP spid="58452" grpId="0" animBg="1"/>
      <p:bldP spid="58453" grpId="0" animBg="1"/>
      <p:bldP spid="58454" grpId="0" animBg="1"/>
      <p:bldP spid="58455" grpId="0" animBg="1"/>
      <p:bldP spid="58456" grpId="0" animBg="1"/>
      <p:bldP spid="58457" grpId="0" animBg="1"/>
      <p:bldP spid="58458" grpId="0" animBg="1"/>
      <p:bldP spid="58459" grpId="0" animBg="1"/>
      <p:bldP spid="58460" grpId="0" animBg="1"/>
      <p:bldP spid="58461" grpId="0" animBg="1"/>
      <p:bldP spid="58462" grpId="0" animBg="1"/>
      <p:bldP spid="58463" grpId="0" animBg="1"/>
      <p:bldP spid="58464" grpId="0" animBg="1"/>
      <p:bldP spid="58465" grpId="0" animBg="1"/>
      <p:bldP spid="58466" grpId="0" animBg="1"/>
      <p:bldP spid="58467" grpId="0" animBg="1"/>
      <p:bldP spid="58468" grpId="0" animBg="1"/>
      <p:bldP spid="58469" grpId="0" animBg="1"/>
      <p:bldP spid="58470" grpId="0" animBg="1"/>
      <p:bldP spid="58471" grpId="0" animBg="1"/>
      <p:bldP spid="58472" grpId="0" animBg="1"/>
      <p:bldP spid="58473" grpId="0" animBg="1"/>
      <p:bldP spid="58474" grpId="0" animBg="1"/>
      <p:bldP spid="58475" grpId="0" animBg="1"/>
      <p:bldP spid="58476" grpId="0" animBg="1"/>
      <p:bldP spid="58477" grpId="0" animBg="1"/>
      <p:bldP spid="58478" grpId="0" animBg="1"/>
      <p:bldP spid="58479" grpId="0" animBg="1"/>
      <p:bldP spid="58480" grpId="0" animBg="1"/>
      <p:bldP spid="58481" grpId="0" animBg="1"/>
      <p:bldP spid="58482" grpId="0" animBg="1"/>
      <p:bldP spid="58483" grpId="0" animBg="1"/>
      <p:bldP spid="58484" grpId="0" animBg="1"/>
      <p:bldP spid="58485" grpId="0" animBg="1"/>
      <p:bldP spid="58486" grpId="0" animBg="1"/>
      <p:bldP spid="58487" grpId="0" animBg="1"/>
      <p:bldP spid="58488" grpId="0" animBg="1"/>
      <p:bldP spid="58489" grpId="0" animBg="1"/>
      <p:bldP spid="58490" grpId="0" animBg="1"/>
      <p:bldP spid="58491" grpId="0" animBg="1"/>
      <p:bldP spid="58492" grpId="0" animBg="1"/>
      <p:bldP spid="58493" grpId="0" animBg="1"/>
      <p:bldP spid="58494" grpId="0" animBg="1"/>
      <p:bldP spid="58495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8" grpId="0" animBg="1"/>
      <p:bldP spid="58509" grpId="0" animBg="1"/>
      <p:bldP spid="58510" grpId="0" animBg="1"/>
      <p:bldP spid="58511" grpId="0" animBg="1"/>
      <p:bldP spid="58512" grpId="0" animBg="1"/>
      <p:bldP spid="58513" grpId="0" animBg="1"/>
      <p:bldP spid="58514" grpId="0" animBg="1"/>
      <p:bldP spid="58515" grpId="0" animBg="1"/>
      <p:bldP spid="58516" grpId="0" animBg="1"/>
      <p:bldP spid="58517" grpId="0" animBg="1"/>
      <p:bldP spid="58518" grpId="0" animBg="1"/>
      <p:bldP spid="58519" grpId="0" animBg="1"/>
      <p:bldP spid="58520" grpId="0" animBg="1"/>
      <p:bldP spid="58521" grpId="0" animBg="1"/>
      <p:bldP spid="58522" grpId="0" animBg="1"/>
      <p:bldP spid="58523" grpId="0" animBg="1"/>
      <p:bldP spid="58524" grpId="0" animBg="1"/>
      <p:bldP spid="58525" grpId="0" animBg="1"/>
      <p:bldP spid="58526" grpId="0" animBg="1"/>
      <p:bldP spid="58527" grpId="0" animBg="1"/>
      <p:bldP spid="58528" grpId="0" animBg="1"/>
      <p:bldP spid="58529" grpId="0" animBg="1"/>
      <p:bldP spid="58530" grpId="0" animBg="1"/>
      <p:bldP spid="58531" grpId="0" animBg="1"/>
      <p:bldP spid="58532" grpId="0" animBg="1"/>
      <p:bldP spid="58533" grpId="0" animBg="1"/>
      <p:bldP spid="58534" grpId="0" animBg="1"/>
      <p:bldP spid="58535" grpId="0" animBg="1"/>
      <p:bldP spid="58536" grpId="0" animBg="1"/>
      <p:bldP spid="58537" grpId="0" animBg="1"/>
      <p:bldP spid="58538" grpId="0" animBg="1"/>
      <p:bldP spid="58539" grpId="0" animBg="1"/>
      <p:bldP spid="58540" grpId="0" animBg="1"/>
      <p:bldP spid="58541" grpId="0" animBg="1"/>
      <p:bldP spid="58542" grpId="0" animBg="1"/>
      <p:bldP spid="58543" grpId="0" animBg="1"/>
      <p:bldP spid="58544" grpId="0" animBg="1"/>
      <p:bldP spid="58545" grpId="0" animBg="1"/>
      <p:bldP spid="58546" grpId="0" animBg="1"/>
      <p:bldP spid="58547" grpId="0" animBg="1"/>
      <p:bldP spid="58548" grpId="0" animBg="1"/>
      <p:bldP spid="58549" grpId="0" animBg="1"/>
      <p:bldP spid="58550" grpId="0" animBg="1"/>
      <p:bldP spid="58551" grpId="0" animBg="1"/>
      <p:bldP spid="58552" grpId="0" animBg="1"/>
      <p:bldP spid="58553" grpId="0" animBg="1"/>
      <p:bldP spid="58554" grpId="0" animBg="1"/>
      <p:bldP spid="58555" grpId="0" animBg="1"/>
      <p:bldP spid="58556" grpId="0" animBg="1"/>
      <p:bldP spid="58557" grpId="0" animBg="1"/>
      <p:bldP spid="58558" grpId="0" animBg="1"/>
      <p:bldP spid="58559" grpId="0" animBg="1"/>
      <p:bldP spid="58560" grpId="0" animBg="1"/>
      <p:bldP spid="58561" grpId="0" animBg="1"/>
      <p:bldP spid="58562" grpId="0" animBg="1"/>
      <p:bldP spid="58563" grpId="0" animBg="1"/>
      <p:bldP spid="58564" grpId="0" animBg="1"/>
      <p:bldP spid="58565" grpId="0" animBg="1"/>
      <p:bldP spid="58566" grpId="0" animBg="1"/>
      <p:bldP spid="58567" grpId="0" animBg="1"/>
      <p:bldP spid="58568" grpId="0" animBg="1"/>
      <p:bldP spid="58569" grpId="0" animBg="1"/>
      <p:bldP spid="58570" grpId="0" animBg="1"/>
      <p:bldP spid="58571" grpId="0" animBg="1"/>
      <p:bldP spid="58572" grpId="0" animBg="1"/>
      <p:bldP spid="58573" grpId="0" animBg="1"/>
      <p:bldP spid="58574" grpId="0" animBg="1"/>
      <p:bldP spid="58575" grpId="0" animBg="1"/>
      <p:bldP spid="58576" grpId="0" animBg="1"/>
      <p:bldP spid="58577" grpId="0" animBg="1"/>
      <p:bldP spid="58578" grpId="0" animBg="1"/>
      <p:bldP spid="58579" grpId="0" animBg="1"/>
      <p:bldP spid="58580" grpId="0" animBg="1"/>
      <p:bldP spid="58581" grpId="0" animBg="1"/>
      <p:bldP spid="58582" grpId="0" animBg="1"/>
      <p:bldP spid="58583" grpId="0" animBg="1"/>
      <p:bldP spid="58584" grpId="0" animBg="1"/>
      <p:bldP spid="58585" grpId="0" animBg="1"/>
      <p:bldP spid="58586" grpId="0" animBg="1"/>
      <p:bldP spid="58587" grpId="0" animBg="1"/>
      <p:bldP spid="58588" grpId="0" animBg="1"/>
      <p:bldP spid="58589" grpId="0" animBg="1"/>
      <p:bldP spid="58590" grpId="0" animBg="1"/>
      <p:bldP spid="58591" grpId="0" animBg="1"/>
      <p:bldP spid="58592" grpId="0" animBg="1"/>
      <p:bldP spid="58593" grpId="0" animBg="1"/>
      <p:bldP spid="58594" grpId="0" animBg="1"/>
      <p:bldP spid="58595" grpId="0" animBg="1"/>
      <p:bldP spid="58596" grpId="0" animBg="1"/>
      <p:bldP spid="58597" grpId="0" animBg="1"/>
      <p:bldP spid="58598" grpId="0" animBg="1"/>
      <p:bldP spid="58599" grpId="0" animBg="1"/>
      <p:bldP spid="58600" grpId="0" animBg="1"/>
      <p:bldP spid="58601" grpId="0" animBg="1"/>
      <p:bldP spid="58602" grpId="0" animBg="1"/>
      <p:bldP spid="58603" grpId="0" animBg="1"/>
      <p:bldP spid="58604" grpId="0" animBg="1"/>
      <p:bldP spid="58605" grpId="0" animBg="1"/>
      <p:bldP spid="58606" grpId="0" animBg="1"/>
      <p:bldP spid="58607" grpId="0" animBg="1"/>
      <p:bldP spid="58608" grpId="0" animBg="1"/>
      <p:bldP spid="58609" grpId="0" animBg="1"/>
      <p:bldP spid="58610" grpId="0" animBg="1"/>
      <p:bldP spid="58611" grpId="0" animBg="1"/>
      <p:bldP spid="58612" grpId="0" animBg="1"/>
      <p:bldP spid="58613" grpId="0" animBg="1"/>
      <p:bldP spid="58614" grpId="0" animBg="1"/>
      <p:bldP spid="58615" grpId="0" animBg="1"/>
      <p:bldP spid="58616" grpId="0" animBg="1"/>
      <p:bldP spid="58617" grpId="0" animBg="1"/>
      <p:bldP spid="58618" grpId="0" animBg="1"/>
      <p:bldP spid="58619" grpId="0" animBg="1"/>
      <p:bldP spid="58620" grpId="0" animBg="1"/>
      <p:bldP spid="58621" grpId="0" animBg="1"/>
      <p:bldP spid="58622" grpId="0" animBg="1"/>
      <p:bldP spid="58623" grpId="0" animBg="1"/>
      <p:bldP spid="58624" grpId="0" animBg="1"/>
      <p:bldP spid="58625" grpId="0" animBg="1"/>
      <p:bldP spid="58626" grpId="0" animBg="1"/>
      <p:bldP spid="58627" grpId="0" animBg="1"/>
      <p:bldP spid="58628" grpId="0" animBg="1"/>
      <p:bldP spid="58629" grpId="0" animBg="1"/>
      <p:bldP spid="58630" grpId="0" animBg="1"/>
      <p:bldP spid="58631" grpId="0" animBg="1"/>
      <p:bldP spid="58632" grpId="0" animBg="1"/>
      <p:bldP spid="58633" grpId="0" animBg="1"/>
      <p:bldP spid="58634" grpId="0" animBg="1"/>
      <p:bldP spid="58635" grpId="0" animBg="1"/>
      <p:bldP spid="58636" grpId="0" animBg="1"/>
      <p:bldP spid="58637" grpId="0" animBg="1"/>
      <p:bldP spid="58638" grpId="0" animBg="1"/>
      <p:bldP spid="58639" grpId="0" animBg="1"/>
      <p:bldP spid="58640" grpId="0" animBg="1"/>
      <p:bldP spid="58641" grpId="0" animBg="1"/>
      <p:bldP spid="58642" grpId="0" animBg="1"/>
      <p:bldP spid="58643" grpId="0" animBg="1"/>
      <p:bldP spid="58644" grpId="0" animBg="1"/>
      <p:bldP spid="58645" grpId="0" animBg="1"/>
      <p:bldP spid="58646" grpId="0" animBg="1"/>
      <p:bldP spid="58647" grpId="0" animBg="1"/>
      <p:bldP spid="58648" grpId="0" animBg="1"/>
      <p:bldP spid="58649" grpId="0" animBg="1"/>
      <p:bldP spid="58650" grpId="0" animBg="1"/>
      <p:bldP spid="58651" grpId="0" animBg="1"/>
      <p:bldP spid="58652" grpId="0" animBg="1"/>
      <p:bldP spid="58653" grpId="0" animBg="1"/>
      <p:bldP spid="58654" grpId="0" animBg="1"/>
      <p:bldP spid="58655" grpId="0" animBg="1"/>
      <p:bldP spid="58656" grpId="0" animBg="1"/>
      <p:bldP spid="58657" grpId="0" animBg="1"/>
      <p:bldP spid="58658" grpId="0" animBg="1"/>
      <p:bldP spid="58659" grpId="0" animBg="1"/>
      <p:bldP spid="58660" grpId="0" animBg="1"/>
      <p:bldP spid="58661" grpId="0" animBg="1"/>
      <p:bldP spid="58662" grpId="0" animBg="1"/>
      <p:bldP spid="58663" grpId="0" animBg="1"/>
      <p:bldP spid="58664" grpId="0" animBg="1"/>
      <p:bldP spid="58665" grpId="0" animBg="1"/>
      <p:bldP spid="58666" grpId="0" animBg="1"/>
      <p:bldP spid="58667" grpId="0" animBg="1"/>
      <p:bldP spid="58668" grpId="0" animBg="1"/>
      <p:bldP spid="58669" grpId="0" animBg="1"/>
      <p:bldP spid="58670" grpId="0" animBg="1"/>
      <p:bldP spid="58671" grpId="0" animBg="1"/>
      <p:bldP spid="58672" grpId="0" animBg="1"/>
      <p:bldP spid="58673" grpId="0" animBg="1"/>
      <p:bldP spid="58674" grpId="0" animBg="1"/>
      <p:bldP spid="58675" grpId="0" animBg="1"/>
      <p:bldP spid="58676" grpId="0" animBg="1"/>
      <p:bldP spid="58677" grpId="0" animBg="1"/>
      <p:bldP spid="58678" grpId="0" animBg="1"/>
      <p:bldP spid="58679" grpId="0" animBg="1"/>
      <p:bldP spid="58680" grpId="0" animBg="1"/>
      <p:bldP spid="58681" grpId="0" animBg="1"/>
      <p:bldP spid="58682" grpId="0" animBg="1"/>
      <p:bldP spid="58683" grpId="0" animBg="1"/>
      <p:bldP spid="58684" grpId="0" animBg="1"/>
      <p:bldP spid="58685" grpId="0" animBg="1"/>
      <p:bldP spid="58686" grpId="0" animBg="1"/>
      <p:bldP spid="58687" grpId="0" animBg="1"/>
      <p:bldP spid="58688" grpId="0" animBg="1"/>
      <p:bldP spid="58689" grpId="0" animBg="1"/>
      <p:bldP spid="58690" grpId="0" animBg="1"/>
      <p:bldP spid="58691" grpId="0" animBg="1"/>
      <p:bldP spid="58692" grpId="0" animBg="1"/>
      <p:bldP spid="58693" grpId="0" animBg="1"/>
      <p:bldP spid="58694" grpId="0" animBg="1"/>
      <p:bldP spid="58695" grpId="0" animBg="1"/>
      <p:bldP spid="58696" grpId="0" animBg="1"/>
      <p:bldP spid="58697" grpId="0" animBg="1"/>
      <p:bldP spid="58698" grpId="0" animBg="1"/>
      <p:bldP spid="58699" grpId="0" animBg="1"/>
      <p:bldP spid="58700" grpId="0" animBg="1"/>
      <p:bldP spid="58701" grpId="0" animBg="1"/>
      <p:bldP spid="58702" grpId="0" animBg="1"/>
      <p:bldP spid="58703" grpId="0" animBg="1"/>
      <p:bldP spid="58704" grpId="0" animBg="1"/>
      <p:bldP spid="58705" grpId="0" animBg="1"/>
      <p:bldP spid="58706" grpId="0" animBg="1"/>
      <p:bldP spid="58707" grpId="0" animBg="1"/>
      <p:bldP spid="58708" grpId="0" animBg="1"/>
      <p:bldP spid="58709" grpId="0" animBg="1"/>
      <p:bldP spid="58710" grpId="0" animBg="1"/>
      <p:bldP spid="58711" grpId="0" animBg="1"/>
      <p:bldP spid="58712" grpId="0" animBg="1"/>
      <p:bldP spid="58713" grpId="0" animBg="1"/>
      <p:bldP spid="58714" grpId="0" animBg="1"/>
      <p:bldP spid="58715" grpId="0" animBg="1"/>
      <p:bldP spid="58716" grpId="0" animBg="1"/>
      <p:bldP spid="58717" grpId="0" animBg="1"/>
      <p:bldP spid="58718" grpId="0" animBg="1"/>
      <p:bldP spid="58719" grpId="0" animBg="1"/>
      <p:bldP spid="58720" grpId="0" animBg="1"/>
      <p:bldP spid="58721" grpId="0" animBg="1"/>
      <p:bldP spid="58722" grpId="0" animBg="1"/>
      <p:bldP spid="58723" grpId="0" animBg="1"/>
      <p:bldP spid="58724" grpId="0" animBg="1"/>
      <p:bldP spid="58725" grpId="0" animBg="1"/>
      <p:bldP spid="58726" grpId="0" animBg="1"/>
      <p:bldP spid="58727" grpId="0" animBg="1"/>
      <p:bldP spid="58728" grpId="0" animBg="1"/>
      <p:bldP spid="58729" grpId="0" animBg="1"/>
      <p:bldP spid="58730" grpId="0" animBg="1"/>
      <p:bldP spid="58731" grpId="0" animBg="1"/>
      <p:bldP spid="58732" grpId="0" animBg="1"/>
      <p:bldP spid="58733" grpId="0" animBg="1"/>
      <p:bldP spid="58734" grpId="0" animBg="1"/>
      <p:bldP spid="58735" grpId="0" animBg="1"/>
      <p:bldP spid="58736" grpId="0" animBg="1"/>
      <p:bldP spid="58737" grpId="0" animBg="1"/>
      <p:bldP spid="58738" grpId="0" animBg="1"/>
      <p:bldP spid="58739" grpId="0" animBg="1"/>
      <p:bldP spid="58740" grpId="0" animBg="1"/>
      <p:bldP spid="58741" grpId="0" animBg="1"/>
      <p:bldP spid="58742" grpId="0" animBg="1"/>
      <p:bldP spid="58743" grpId="0" animBg="1"/>
      <p:bldP spid="58744" grpId="0" animBg="1"/>
      <p:bldP spid="58745" grpId="0" animBg="1"/>
      <p:bldP spid="58746" grpId="0" animBg="1"/>
      <p:bldP spid="58747" grpId="0" animBg="1"/>
      <p:bldP spid="58748" grpId="0" animBg="1"/>
      <p:bldP spid="58749" grpId="0" animBg="1"/>
      <p:bldP spid="58750" grpId="0" animBg="1"/>
      <p:bldP spid="58751" grpId="0" animBg="1"/>
      <p:bldP spid="58752" grpId="0" animBg="1"/>
      <p:bldP spid="58753" grpId="0" animBg="1"/>
      <p:bldP spid="58754" grpId="0" animBg="1"/>
      <p:bldP spid="58755" grpId="0" animBg="1"/>
      <p:bldP spid="58756" grpId="0" animBg="1"/>
      <p:bldP spid="58757" grpId="0" animBg="1"/>
      <p:bldP spid="58758" grpId="0" animBg="1"/>
      <p:bldP spid="58759" grpId="0" animBg="1"/>
      <p:bldP spid="58760" grpId="0" animBg="1"/>
      <p:bldP spid="58761" grpId="0" animBg="1"/>
      <p:bldP spid="58762" grpId="0" animBg="1"/>
      <p:bldP spid="58763" grpId="0" animBg="1"/>
      <p:bldP spid="58764" grpId="0" animBg="1"/>
      <p:bldP spid="58765" grpId="0" animBg="1"/>
      <p:bldP spid="58766" grpId="0" animBg="1"/>
      <p:bldP spid="58767" grpId="0" animBg="1"/>
      <p:bldP spid="58768" grpId="0" animBg="1"/>
      <p:bldP spid="58769" grpId="0" animBg="1"/>
      <p:bldP spid="58770" grpId="0" animBg="1"/>
      <p:bldP spid="58771" grpId="0" animBg="1"/>
      <p:bldP spid="58772" grpId="0" animBg="1"/>
      <p:bldP spid="58773" grpId="0" animBg="1"/>
      <p:bldP spid="58774" grpId="0" animBg="1"/>
      <p:bldP spid="58775" grpId="0" animBg="1"/>
      <p:bldP spid="58776" grpId="0" animBg="1"/>
      <p:bldP spid="58777" grpId="0" animBg="1"/>
      <p:bldP spid="58778" grpId="0" animBg="1"/>
      <p:bldP spid="58779" grpId="0" animBg="1"/>
      <p:bldP spid="58780" grpId="0" animBg="1"/>
      <p:bldP spid="58781" grpId="0" animBg="1"/>
      <p:bldP spid="58782" grpId="0" animBg="1"/>
      <p:bldP spid="58783" grpId="0" animBg="1"/>
      <p:bldP spid="58784" grpId="0" animBg="1"/>
      <p:bldP spid="58785" grpId="0" animBg="1"/>
      <p:bldP spid="58786" grpId="0" animBg="1"/>
      <p:bldP spid="58787" grpId="0" animBg="1"/>
      <p:bldP spid="58788" grpId="0" animBg="1"/>
      <p:bldP spid="587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a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9217" r="4167" b="12404"/>
          <a:stretch>
            <a:fillRect/>
          </a:stretch>
        </p:blipFill>
        <p:spPr bwMode="auto">
          <a:xfrm>
            <a:off x="-3962400" y="-10134600"/>
            <a:ext cx="10599738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4121"/>
          <p:cNvGrpSpPr>
            <a:grpSpLocks/>
          </p:cNvGrpSpPr>
          <p:nvPr/>
        </p:nvGrpSpPr>
        <p:grpSpPr bwMode="auto">
          <a:xfrm>
            <a:off x="-762000" y="-3352800"/>
            <a:ext cx="8410575" cy="3008312"/>
            <a:chOff x="132" y="432"/>
            <a:chExt cx="5298" cy="1895"/>
          </a:xfrm>
        </p:grpSpPr>
        <p:sp>
          <p:nvSpPr>
            <p:cNvPr id="34069" name="Oval 3"/>
            <p:cNvSpPr>
              <a:spLocks noChangeArrowheads="1"/>
            </p:cNvSpPr>
            <p:nvPr/>
          </p:nvSpPr>
          <p:spPr bwMode="auto">
            <a:xfrm>
              <a:off x="1182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0" name="Oval 4"/>
            <p:cNvSpPr>
              <a:spLocks noChangeArrowheads="1"/>
            </p:cNvSpPr>
            <p:nvPr/>
          </p:nvSpPr>
          <p:spPr bwMode="auto">
            <a:xfrm>
              <a:off x="119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1" name="Oval 5"/>
            <p:cNvSpPr>
              <a:spLocks noChangeArrowheads="1"/>
            </p:cNvSpPr>
            <p:nvPr/>
          </p:nvSpPr>
          <p:spPr bwMode="auto">
            <a:xfrm>
              <a:off x="1199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2" name="Oval 6"/>
            <p:cNvSpPr>
              <a:spLocks noChangeArrowheads="1"/>
            </p:cNvSpPr>
            <p:nvPr/>
          </p:nvSpPr>
          <p:spPr bwMode="auto">
            <a:xfrm>
              <a:off x="1206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3" name="Oval 7"/>
            <p:cNvSpPr>
              <a:spLocks noChangeArrowheads="1"/>
            </p:cNvSpPr>
            <p:nvPr/>
          </p:nvSpPr>
          <p:spPr bwMode="auto">
            <a:xfrm>
              <a:off x="1214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4" name="Oval 8"/>
            <p:cNvSpPr>
              <a:spLocks noChangeArrowheads="1"/>
            </p:cNvSpPr>
            <p:nvPr/>
          </p:nvSpPr>
          <p:spPr bwMode="auto">
            <a:xfrm>
              <a:off x="1218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5" name="Oval 9"/>
            <p:cNvSpPr>
              <a:spLocks noChangeArrowheads="1"/>
            </p:cNvSpPr>
            <p:nvPr/>
          </p:nvSpPr>
          <p:spPr bwMode="auto">
            <a:xfrm>
              <a:off x="122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6" name="Oval 10"/>
            <p:cNvSpPr>
              <a:spLocks noChangeArrowheads="1"/>
            </p:cNvSpPr>
            <p:nvPr/>
          </p:nvSpPr>
          <p:spPr bwMode="auto">
            <a:xfrm>
              <a:off x="122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7" name="Oval 11"/>
            <p:cNvSpPr>
              <a:spLocks noChangeArrowheads="1"/>
            </p:cNvSpPr>
            <p:nvPr/>
          </p:nvSpPr>
          <p:spPr bwMode="auto">
            <a:xfrm>
              <a:off x="1222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8" name="Oval 12"/>
            <p:cNvSpPr>
              <a:spLocks noChangeArrowheads="1"/>
            </p:cNvSpPr>
            <p:nvPr/>
          </p:nvSpPr>
          <p:spPr bwMode="auto">
            <a:xfrm>
              <a:off x="1225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79" name="Oval 13"/>
            <p:cNvSpPr>
              <a:spLocks noChangeArrowheads="1"/>
            </p:cNvSpPr>
            <p:nvPr/>
          </p:nvSpPr>
          <p:spPr bwMode="auto">
            <a:xfrm>
              <a:off x="122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0" name="Oval 14"/>
            <p:cNvSpPr>
              <a:spLocks noChangeArrowheads="1"/>
            </p:cNvSpPr>
            <p:nvPr/>
          </p:nvSpPr>
          <p:spPr bwMode="auto">
            <a:xfrm>
              <a:off x="1225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1" name="Oval 15"/>
            <p:cNvSpPr>
              <a:spLocks noChangeArrowheads="1"/>
            </p:cNvSpPr>
            <p:nvPr/>
          </p:nvSpPr>
          <p:spPr bwMode="auto">
            <a:xfrm>
              <a:off x="1223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2" name="Oval 16"/>
            <p:cNvSpPr>
              <a:spLocks noChangeArrowheads="1"/>
            </p:cNvSpPr>
            <p:nvPr/>
          </p:nvSpPr>
          <p:spPr bwMode="auto">
            <a:xfrm>
              <a:off x="1224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3" name="Oval 17"/>
            <p:cNvSpPr>
              <a:spLocks noChangeArrowheads="1"/>
            </p:cNvSpPr>
            <p:nvPr/>
          </p:nvSpPr>
          <p:spPr bwMode="auto">
            <a:xfrm>
              <a:off x="1223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4" name="Oval 18"/>
            <p:cNvSpPr>
              <a:spLocks noChangeArrowheads="1"/>
            </p:cNvSpPr>
            <p:nvPr/>
          </p:nvSpPr>
          <p:spPr bwMode="auto">
            <a:xfrm>
              <a:off x="1223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5" name="Oval 19"/>
            <p:cNvSpPr>
              <a:spLocks noChangeArrowheads="1"/>
            </p:cNvSpPr>
            <p:nvPr/>
          </p:nvSpPr>
          <p:spPr bwMode="auto">
            <a:xfrm>
              <a:off x="1225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6" name="Oval 20"/>
            <p:cNvSpPr>
              <a:spLocks noChangeArrowheads="1"/>
            </p:cNvSpPr>
            <p:nvPr/>
          </p:nvSpPr>
          <p:spPr bwMode="auto">
            <a:xfrm>
              <a:off x="1225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7" name="Oval 21"/>
            <p:cNvSpPr>
              <a:spLocks noChangeArrowheads="1"/>
            </p:cNvSpPr>
            <p:nvPr/>
          </p:nvSpPr>
          <p:spPr bwMode="auto">
            <a:xfrm>
              <a:off x="1225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8" name="Oval 22"/>
            <p:cNvSpPr>
              <a:spLocks noChangeArrowheads="1"/>
            </p:cNvSpPr>
            <p:nvPr/>
          </p:nvSpPr>
          <p:spPr bwMode="auto">
            <a:xfrm>
              <a:off x="1230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9" name="Oval 23"/>
            <p:cNvSpPr>
              <a:spLocks noChangeArrowheads="1"/>
            </p:cNvSpPr>
            <p:nvPr/>
          </p:nvSpPr>
          <p:spPr bwMode="auto">
            <a:xfrm>
              <a:off x="123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0" name="Oval 24"/>
            <p:cNvSpPr>
              <a:spLocks noChangeArrowheads="1"/>
            </p:cNvSpPr>
            <p:nvPr/>
          </p:nvSpPr>
          <p:spPr bwMode="auto">
            <a:xfrm>
              <a:off x="1243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1" name="Oval 25"/>
            <p:cNvSpPr>
              <a:spLocks noChangeArrowheads="1"/>
            </p:cNvSpPr>
            <p:nvPr/>
          </p:nvSpPr>
          <p:spPr bwMode="auto">
            <a:xfrm>
              <a:off x="125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2" name="Oval 26"/>
            <p:cNvSpPr>
              <a:spLocks noChangeArrowheads="1"/>
            </p:cNvSpPr>
            <p:nvPr/>
          </p:nvSpPr>
          <p:spPr bwMode="auto">
            <a:xfrm>
              <a:off x="1273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3" name="Oval 27"/>
            <p:cNvSpPr>
              <a:spLocks noChangeArrowheads="1"/>
            </p:cNvSpPr>
            <p:nvPr/>
          </p:nvSpPr>
          <p:spPr bwMode="auto">
            <a:xfrm>
              <a:off x="1285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4" name="Oval 28"/>
            <p:cNvSpPr>
              <a:spLocks noChangeArrowheads="1"/>
            </p:cNvSpPr>
            <p:nvPr/>
          </p:nvSpPr>
          <p:spPr bwMode="auto">
            <a:xfrm>
              <a:off x="1296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5" name="Oval 29"/>
            <p:cNvSpPr>
              <a:spLocks noChangeArrowheads="1"/>
            </p:cNvSpPr>
            <p:nvPr/>
          </p:nvSpPr>
          <p:spPr bwMode="auto">
            <a:xfrm>
              <a:off x="1306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6" name="Oval 30"/>
            <p:cNvSpPr>
              <a:spLocks noChangeArrowheads="1"/>
            </p:cNvSpPr>
            <p:nvPr/>
          </p:nvSpPr>
          <p:spPr bwMode="auto">
            <a:xfrm>
              <a:off x="1313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7" name="Oval 31"/>
            <p:cNvSpPr>
              <a:spLocks noChangeArrowheads="1"/>
            </p:cNvSpPr>
            <p:nvPr/>
          </p:nvSpPr>
          <p:spPr bwMode="auto">
            <a:xfrm>
              <a:off x="1319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8" name="Oval 32"/>
            <p:cNvSpPr>
              <a:spLocks noChangeArrowheads="1"/>
            </p:cNvSpPr>
            <p:nvPr/>
          </p:nvSpPr>
          <p:spPr bwMode="auto">
            <a:xfrm>
              <a:off x="1325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9" name="Oval 33"/>
            <p:cNvSpPr>
              <a:spLocks noChangeArrowheads="1"/>
            </p:cNvSpPr>
            <p:nvPr/>
          </p:nvSpPr>
          <p:spPr bwMode="auto">
            <a:xfrm>
              <a:off x="1331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" name="Oval 34"/>
            <p:cNvSpPr>
              <a:spLocks noChangeArrowheads="1"/>
            </p:cNvSpPr>
            <p:nvPr/>
          </p:nvSpPr>
          <p:spPr bwMode="auto">
            <a:xfrm>
              <a:off x="1337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" name="Oval 35"/>
            <p:cNvSpPr>
              <a:spLocks noChangeArrowheads="1"/>
            </p:cNvSpPr>
            <p:nvPr/>
          </p:nvSpPr>
          <p:spPr bwMode="auto">
            <a:xfrm>
              <a:off x="1344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" name="Oval 36"/>
            <p:cNvSpPr>
              <a:spLocks noChangeArrowheads="1"/>
            </p:cNvSpPr>
            <p:nvPr/>
          </p:nvSpPr>
          <p:spPr bwMode="auto">
            <a:xfrm>
              <a:off x="1348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" name="Oval 37"/>
            <p:cNvSpPr>
              <a:spLocks noChangeArrowheads="1"/>
            </p:cNvSpPr>
            <p:nvPr/>
          </p:nvSpPr>
          <p:spPr bwMode="auto">
            <a:xfrm>
              <a:off x="1350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4" name="Oval 38"/>
            <p:cNvSpPr>
              <a:spLocks noChangeArrowheads="1"/>
            </p:cNvSpPr>
            <p:nvPr/>
          </p:nvSpPr>
          <p:spPr bwMode="auto">
            <a:xfrm>
              <a:off x="1352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5" name="Oval 39"/>
            <p:cNvSpPr>
              <a:spLocks noChangeArrowheads="1"/>
            </p:cNvSpPr>
            <p:nvPr/>
          </p:nvSpPr>
          <p:spPr bwMode="auto">
            <a:xfrm>
              <a:off x="1350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6" name="Oval 40"/>
            <p:cNvSpPr>
              <a:spLocks noChangeArrowheads="1"/>
            </p:cNvSpPr>
            <p:nvPr/>
          </p:nvSpPr>
          <p:spPr bwMode="auto">
            <a:xfrm>
              <a:off x="135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7" name="Oval 41"/>
            <p:cNvSpPr>
              <a:spLocks noChangeArrowheads="1"/>
            </p:cNvSpPr>
            <p:nvPr/>
          </p:nvSpPr>
          <p:spPr bwMode="auto">
            <a:xfrm>
              <a:off x="135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8" name="Oval 42"/>
            <p:cNvSpPr>
              <a:spLocks noChangeArrowheads="1"/>
            </p:cNvSpPr>
            <p:nvPr/>
          </p:nvSpPr>
          <p:spPr bwMode="auto">
            <a:xfrm>
              <a:off x="1352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9" name="Oval 43"/>
            <p:cNvSpPr>
              <a:spLocks noChangeArrowheads="1"/>
            </p:cNvSpPr>
            <p:nvPr/>
          </p:nvSpPr>
          <p:spPr bwMode="auto">
            <a:xfrm>
              <a:off x="1353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0" name="Oval 44"/>
            <p:cNvSpPr>
              <a:spLocks noChangeArrowheads="1"/>
            </p:cNvSpPr>
            <p:nvPr/>
          </p:nvSpPr>
          <p:spPr bwMode="auto">
            <a:xfrm>
              <a:off x="1351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1" name="Oval 45"/>
            <p:cNvSpPr>
              <a:spLocks noChangeArrowheads="1"/>
            </p:cNvSpPr>
            <p:nvPr/>
          </p:nvSpPr>
          <p:spPr bwMode="auto">
            <a:xfrm>
              <a:off x="1352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2" name="Oval 46"/>
            <p:cNvSpPr>
              <a:spLocks noChangeArrowheads="1"/>
            </p:cNvSpPr>
            <p:nvPr/>
          </p:nvSpPr>
          <p:spPr bwMode="auto">
            <a:xfrm>
              <a:off x="1353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3" name="Oval 47"/>
            <p:cNvSpPr>
              <a:spLocks noChangeArrowheads="1"/>
            </p:cNvSpPr>
            <p:nvPr/>
          </p:nvSpPr>
          <p:spPr bwMode="auto">
            <a:xfrm>
              <a:off x="1352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4" name="Oval 48"/>
            <p:cNvSpPr>
              <a:spLocks noChangeArrowheads="1"/>
            </p:cNvSpPr>
            <p:nvPr/>
          </p:nvSpPr>
          <p:spPr bwMode="auto">
            <a:xfrm>
              <a:off x="135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5" name="Oval 49"/>
            <p:cNvSpPr>
              <a:spLocks noChangeArrowheads="1"/>
            </p:cNvSpPr>
            <p:nvPr/>
          </p:nvSpPr>
          <p:spPr bwMode="auto">
            <a:xfrm>
              <a:off x="1352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6" name="Oval 50"/>
            <p:cNvSpPr>
              <a:spLocks noChangeArrowheads="1"/>
            </p:cNvSpPr>
            <p:nvPr/>
          </p:nvSpPr>
          <p:spPr bwMode="auto">
            <a:xfrm>
              <a:off x="1350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7" name="Oval 51"/>
            <p:cNvSpPr>
              <a:spLocks noChangeArrowheads="1"/>
            </p:cNvSpPr>
            <p:nvPr/>
          </p:nvSpPr>
          <p:spPr bwMode="auto">
            <a:xfrm>
              <a:off x="1352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8" name="Oval 52"/>
            <p:cNvSpPr>
              <a:spLocks noChangeArrowheads="1"/>
            </p:cNvSpPr>
            <p:nvPr/>
          </p:nvSpPr>
          <p:spPr bwMode="auto">
            <a:xfrm>
              <a:off x="135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9" name="Oval 53"/>
            <p:cNvSpPr>
              <a:spLocks noChangeArrowheads="1"/>
            </p:cNvSpPr>
            <p:nvPr/>
          </p:nvSpPr>
          <p:spPr bwMode="auto">
            <a:xfrm>
              <a:off x="1358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0" name="Oval 54"/>
            <p:cNvSpPr>
              <a:spLocks noChangeArrowheads="1"/>
            </p:cNvSpPr>
            <p:nvPr/>
          </p:nvSpPr>
          <p:spPr bwMode="auto">
            <a:xfrm>
              <a:off x="136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1" name="Oval 55"/>
            <p:cNvSpPr>
              <a:spLocks noChangeArrowheads="1"/>
            </p:cNvSpPr>
            <p:nvPr/>
          </p:nvSpPr>
          <p:spPr bwMode="auto">
            <a:xfrm>
              <a:off x="1377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2" name="Oval 56"/>
            <p:cNvSpPr>
              <a:spLocks noChangeArrowheads="1"/>
            </p:cNvSpPr>
            <p:nvPr/>
          </p:nvSpPr>
          <p:spPr bwMode="auto">
            <a:xfrm>
              <a:off x="139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3" name="Oval 57"/>
            <p:cNvSpPr>
              <a:spLocks noChangeArrowheads="1"/>
            </p:cNvSpPr>
            <p:nvPr/>
          </p:nvSpPr>
          <p:spPr bwMode="auto">
            <a:xfrm>
              <a:off x="1408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4" name="Oval 58"/>
            <p:cNvSpPr>
              <a:spLocks noChangeArrowheads="1"/>
            </p:cNvSpPr>
            <p:nvPr/>
          </p:nvSpPr>
          <p:spPr bwMode="auto">
            <a:xfrm>
              <a:off x="141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5" name="Oval 59"/>
            <p:cNvSpPr>
              <a:spLocks noChangeArrowheads="1"/>
            </p:cNvSpPr>
            <p:nvPr/>
          </p:nvSpPr>
          <p:spPr bwMode="auto">
            <a:xfrm>
              <a:off x="1425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6" name="Oval 60"/>
            <p:cNvSpPr>
              <a:spLocks noChangeArrowheads="1"/>
            </p:cNvSpPr>
            <p:nvPr/>
          </p:nvSpPr>
          <p:spPr bwMode="auto">
            <a:xfrm>
              <a:off x="143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7" name="Oval 61"/>
            <p:cNvSpPr>
              <a:spLocks noChangeArrowheads="1"/>
            </p:cNvSpPr>
            <p:nvPr/>
          </p:nvSpPr>
          <p:spPr bwMode="auto">
            <a:xfrm>
              <a:off x="1439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8" name="Oval 62"/>
            <p:cNvSpPr>
              <a:spLocks noChangeArrowheads="1"/>
            </p:cNvSpPr>
            <p:nvPr/>
          </p:nvSpPr>
          <p:spPr bwMode="auto">
            <a:xfrm>
              <a:off x="1444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29" name="Oval 63"/>
            <p:cNvSpPr>
              <a:spLocks noChangeArrowheads="1"/>
            </p:cNvSpPr>
            <p:nvPr/>
          </p:nvSpPr>
          <p:spPr bwMode="auto">
            <a:xfrm>
              <a:off x="1445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0" name="Oval 64"/>
            <p:cNvSpPr>
              <a:spLocks noChangeArrowheads="1"/>
            </p:cNvSpPr>
            <p:nvPr/>
          </p:nvSpPr>
          <p:spPr bwMode="auto">
            <a:xfrm>
              <a:off x="156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1" name="Oval 65"/>
            <p:cNvSpPr>
              <a:spLocks noChangeArrowheads="1"/>
            </p:cNvSpPr>
            <p:nvPr/>
          </p:nvSpPr>
          <p:spPr bwMode="auto">
            <a:xfrm>
              <a:off x="1548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2" name="Oval 66"/>
            <p:cNvSpPr>
              <a:spLocks noChangeArrowheads="1"/>
            </p:cNvSpPr>
            <p:nvPr/>
          </p:nvSpPr>
          <p:spPr bwMode="auto">
            <a:xfrm>
              <a:off x="153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3" name="Oval 67"/>
            <p:cNvSpPr>
              <a:spLocks noChangeArrowheads="1"/>
            </p:cNvSpPr>
            <p:nvPr/>
          </p:nvSpPr>
          <p:spPr bwMode="auto">
            <a:xfrm>
              <a:off x="1522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4" name="Oval 68"/>
            <p:cNvSpPr>
              <a:spLocks noChangeArrowheads="1"/>
            </p:cNvSpPr>
            <p:nvPr/>
          </p:nvSpPr>
          <p:spPr bwMode="auto">
            <a:xfrm>
              <a:off x="1509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5" name="Oval 69"/>
            <p:cNvSpPr>
              <a:spLocks noChangeArrowheads="1"/>
            </p:cNvSpPr>
            <p:nvPr/>
          </p:nvSpPr>
          <p:spPr bwMode="auto">
            <a:xfrm>
              <a:off x="149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6" name="Oval 70"/>
            <p:cNvSpPr>
              <a:spLocks noChangeArrowheads="1"/>
            </p:cNvSpPr>
            <p:nvPr/>
          </p:nvSpPr>
          <p:spPr bwMode="auto">
            <a:xfrm>
              <a:off x="148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7" name="Oval 71"/>
            <p:cNvSpPr>
              <a:spLocks noChangeArrowheads="1"/>
            </p:cNvSpPr>
            <p:nvPr/>
          </p:nvSpPr>
          <p:spPr bwMode="auto">
            <a:xfrm>
              <a:off x="1472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8" name="Oval 72"/>
            <p:cNvSpPr>
              <a:spLocks noChangeArrowheads="1"/>
            </p:cNvSpPr>
            <p:nvPr/>
          </p:nvSpPr>
          <p:spPr bwMode="auto">
            <a:xfrm>
              <a:off x="1463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39" name="Oval 73"/>
            <p:cNvSpPr>
              <a:spLocks noChangeArrowheads="1"/>
            </p:cNvSpPr>
            <p:nvPr/>
          </p:nvSpPr>
          <p:spPr bwMode="auto">
            <a:xfrm>
              <a:off x="1457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0" name="Oval 74"/>
            <p:cNvSpPr>
              <a:spLocks noChangeArrowheads="1"/>
            </p:cNvSpPr>
            <p:nvPr/>
          </p:nvSpPr>
          <p:spPr bwMode="auto">
            <a:xfrm>
              <a:off x="1451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1" name="Oval 75"/>
            <p:cNvSpPr>
              <a:spLocks noChangeArrowheads="1"/>
            </p:cNvSpPr>
            <p:nvPr/>
          </p:nvSpPr>
          <p:spPr bwMode="auto">
            <a:xfrm>
              <a:off x="145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2" name="Oval 76"/>
            <p:cNvSpPr>
              <a:spLocks noChangeArrowheads="1"/>
            </p:cNvSpPr>
            <p:nvPr/>
          </p:nvSpPr>
          <p:spPr bwMode="auto">
            <a:xfrm>
              <a:off x="1451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3" name="Oval 77"/>
            <p:cNvSpPr>
              <a:spLocks noChangeArrowheads="1"/>
            </p:cNvSpPr>
            <p:nvPr/>
          </p:nvSpPr>
          <p:spPr bwMode="auto">
            <a:xfrm>
              <a:off x="1454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4" name="Oval 78"/>
            <p:cNvSpPr>
              <a:spLocks noChangeArrowheads="1"/>
            </p:cNvSpPr>
            <p:nvPr/>
          </p:nvSpPr>
          <p:spPr bwMode="auto">
            <a:xfrm>
              <a:off x="145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5" name="Oval 79"/>
            <p:cNvSpPr>
              <a:spLocks noChangeArrowheads="1"/>
            </p:cNvSpPr>
            <p:nvPr/>
          </p:nvSpPr>
          <p:spPr bwMode="auto">
            <a:xfrm>
              <a:off x="1461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6" name="Oval 80"/>
            <p:cNvSpPr>
              <a:spLocks noChangeArrowheads="1"/>
            </p:cNvSpPr>
            <p:nvPr/>
          </p:nvSpPr>
          <p:spPr bwMode="auto">
            <a:xfrm>
              <a:off x="1469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7" name="Oval 81"/>
            <p:cNvSpPr>
              <a:spLocks noChangeArrowheads="1"/>
            </p:cNvSpPr>
            <p:nvPr/>
          </p:nvSpPr>
          <p:spPr bwMode="auto">
            <a:xfrm>
              <a:off x="147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8" name="Oval 82"/>
            <p:cNvSpPr>
              <a:spLocks noChangeArrowheads="1"/>
            </p:cNvSpPr>
            <p:nvPr/>
          </p:nvSpPr>
          <p:spPr bwMode="auto">
            <a:xfrm>
              <a:off x="1490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9" name="Oval 83"/>
            <p:cNvSpPr>
              <a:spLocks noChangeArrowheads="1"/>
            </p:cNvSpPr>
            <p:nvPr/>
          </p:nvSpPr>
          <p:spPr bwMode="auto">
            <a:xfrm>
              <a:off x="1502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0" name="Oval 84"/>
            <p:cNvSpPr>
              <a:spLocks noChangeArrowheads="1"/>
            </p:cNvSpPr>
            <p:nvPr/>
          </p:nvSpPr>
          <p:spPr bwMode="auto">
            <a:xfrm>
              <a:off x="1516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1" name="Oval 85"/>
            <p:cNvSpPr>
              <a:spLocks noChangeArrowheads="1"/>
            </p:cNvSpPr>
            <p:nvPr/>
          </p:nvSpPr>
          <p:spPr bwMode="auto">
            <a:xfrm>
              <a:off x="153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2" name="Oval 86"/>
            <p:cNvSpPr>
              <a:spLocks noChangeArrowheads="1"/>
            </p:cNvSpPr>
            <p:nvPr/>
          </p:nvSpPr>
          <p:spPr bwMode="auto">
            <a:xfrm>
              <a:off x="1549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3" name="Oval 87"/>
            <p:cNvSpPr>
              <a:spLocks noChangeArrowheads="1"/>
            </p:cNvSpPr>
            <p:nvPr/>
          </p:nvSpPr>
          <p:spPr bwMode="auto">
            <a:xfrm>
              <a:off x="1561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4" name="Oval 88"/>
            <p:cNvSpPr>
              <a:spLocks noChangeArrowheads="1"/>
            </p:cNvSpPr>
            <p:nvPr/>
          </p:nvSpPr>
          <p:spPr bwMode="auto">
            <a:xfrm>
              <a:off x="1571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5" name="Oval 89"/>
            <p:cNvSpPr>
              <a:spLocks noChangeArrowheads="1"/>
            </p:cNvSpPr>
            <p:nvPr/>
          </p:nvSpPr>
          <p:spPr bwMode="auto">
            <a:xfrm>
              <a:off x="1578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6" name="Oval 90"/>
            <p:cNvSpPr>
              <a:spLocks noChangeArrowheads="1"/>
            </p:cNvSpPr>
            <p:nvPr/>
          </p:nvSpPr>
          <p:spPr bwMode="auto">
            <a:xfrm>
              <a:off x="1584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7" name="Oval 91"/>
            <p:cNvSpPr>
              <a:spLocks noChangeArrowheads="1"/>
            </p:cNvSpPr>
            <p:nvPr/>
          </p:nvSpPr>
          <p:spPr bwMode="auto">
            <a:xfrm>
              <a:off x="1373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8" name="Oval 92"/>
            <p:cNvSpPr>
              <a:spLocks noChangeArrowheads="1"/>
            </p:cNvSpPr>
            <p:nvPr/>
          </p:nvSpPr>
          <p:spPr bwMode="auto">
            <a:xfrm>
              <a:off x="1182" y="5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59" name="Oval 93"/>
            <p:cNvSpPr>
              <a:spLocks noChangeArrowheads="1"/>
            </p:cNvSpPr>
            <p:nvPr/>
          </p:nvSpPr>
          <p:spPr bwMode="auto">
            <a:xfrm>
              <a:off x="1190" y="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0" name="Oval 94"/>
            <p:cNvSpPr>
              <a:spLocks noChangeArrowheads="1"/>
            </p:cNvSpPr>
            <p:nvPr/>
          </p:nvSpPr>
          <p:spPr bwMode="auto">
            <a:xfrm>
              <a:off x="1199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1" name="Oval 95"/>
            <p:cNvSpPr>
              <a:spLocks noChangeArrowheads="1"/>
            </p:cNvSpPr>
            <p:nvPr/>
          </p:nvSpPr>
          <p:spPr bwMode="auto">
            <a:xfrm>
              <a:off x="1206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2" name="Oval 96"/>
            <p:cNvSpPr>
              <a:spLocks noChangeArrowheads="1"/>
            </p:cNvSpPr>
            <p:nvPr/>
          </p:nvSpPr>
          <p:spPr bwMode="auto">
            <a:xfrm>
              <a:off x="1214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3" name="Oval 97"/>
            <p:cNvSpPr>
              <a:spLocks noChangeArrowheads="1"/>
            </p:cNvSpPr>
            <p:nvPr/>
          </p:nvSpPr>
          <p:spPr bwMode="auto">
            <a:xfrm>
              <a:off x="1218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4" name="Oval 98"/>
            <p:cNvSpPr>
              <a:spLocks noChangeArrowheads="1"/>
            </p:cNvSpPr>
            <p:nvPr/>
          </p:nvSpPr>
          <p:spPr bwMode="auto">
            <a:xfrm>
              <a:off x="122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5" name="Oval 99"/>
            <p:cNvSpPr>
              <a:spLocks noChangeArrowheads="1"/>
            </p:cNvSpPr>
            <p:nvPr/>
          </p:nvSpPr>
          <p:spPr bwMode="auto">
            <a:xfrm>
              <a:off x="122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6" name="Oval 100"/>
            <p:cNvSpPr>
              <a:spLocks noChangeArrowheads="1"/>
            </p:cNvSpPr>
            <p:nvPr/>
          </p:nvSpPr>
          <p:spPr bwMode="auto">
            <a:xfrm>
              <a:off x="1222" y="4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7" name="Oval 101"/>
            <p:cNvSpPr>
              <a:spLocks noChangeArrowheads="1"/>
            </p:cNvSpPr>
            <p:nvPr/>
          </p:nvSpPr>
          <p:spPr bwMode="auto">
            <a:xfrm>
              <a:off x="1225" y="4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8" name="Oval 102"/>
            <p:cNvSpPr>
              <a:spLocks noChangeArrowheads="1"/>
            </p:cNvSpPr>
            <p:nvPr/>
          </p:nvSpPr>
          <p:spPr bwMode="auto">
            <a:xfrm>
              <a:off x="1223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69" name="Oval 103"/>
            <p:cNvSpPr>
              <a:spLocks noChangeArrowheads="1"/>
            </p:cNvSpPr>
            <p:nvPr/>
          </p:nvSpPr>
          <p:spPr bwMode="auto">
            <a:xfrm>
              <a:off x="122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0" name="Oval 104"/>
            <p:cNvSpPr>
              <a:spLocks noChangeArrowheads="1"/>
            </p:cNvSpPr>
            <p:nvPr/>
          </p:nvSpPr>
          <p:spPr bwMode="auto">
            <a:xfrm>
              <a:off x="1223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1" name="Oval 105"/>
            <p:cNvSpPr>
              <a:spLocks noChangeArrowheads="1"/>
            </p:cNvSpPr>
            <p:nvPr/>
          </p:nvSpPr>
          <p:spPr bwMode="auto">
            <a:xfrm>
              <a:off x="1224" y="5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2" name="Oval 106"/>
            <p:cNvSpPr>
              <a:spLocks noChangeArrowheads="1"/>
            </p:cNvSpPr>
            <p:nvPr/>
          </p:nvSpPr>
          <p:spPr bwMode="auto">
            <a:xfrm>
              <a:off x="1223" y="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3" name="Oval 107"/>
            <p:cNvSpPr>
              <a:spLocks noChangeArrowheads="1"/>
            </p:cNvSpPr>
            <p:nvPr/>
          </p:nvSpPr>
          <p:spPr bwMode="auto">
            <a:xfrm>
              <a:off x="1223" y="5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4" name="Oval 108"/>
            <p:cNvSpPr>
              <a:spLocks noChangeArrowheads="1"/>
            </p:cNvSpPr>
            <p:nvPr/>
          </p:nvSpPr>
          <p:spPr bwMode="auto">
            <a:xfrm>
              <a:off x="1225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5" name="Oval 109"/>
            <p:cNvSpPr>
              <a:spLocks noChangeArrowheads="1"/>
            </p:cNvSpPr>
            <p:nvPr/>
          </p:nvSpPr>
          <p:spPr bwMode="auto">
            <a:xfrm>
              <a:off x="1225" y="5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6" name="Oval 110"/>
            <p:cNvSpPr>
              <a:spLocks noChangeArrowheads="1"/>
            </p:cNvSpPr>
            <p:nvPr/>
          </p:nvSpPr>
          <p:spPr bwMode="auto">
            <a:xfrm>
              <a:off x="1225" y="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7" name="Oval 111"/>
            <p:cNvSpPr>
              <a:spLocks noChangeArrowheads="1"/>
            </p:cNvSpPr>
            <p:nvPr/>
          </p:nvSpPr>
          <p:spPr bwMode="auto">
            <a:xfrm>
              <a:off x="1230" y="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8" name="Oval 112"/>
            <p:cNvSpPr>
              <a:spLocks noChangeArrowheads="1"/>
            </p:cNvSpPr>
            <p:nvPr/>
          </p:nvSpPr>
          <p:spPr bwMode="auto">
            <a:xfrm>
              <a:off x="1235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9" name="Oval 113"/>
            <p:cNvSpPr>
              <a:spLocks noChangeArrowheads="1"/>
            </p:cNvSpPr>
            <p:nvPr/>
          </p:nvSpPr>
          <p:spPr bwMode="auto">
            <a:xfrm>
              <a:off x="1243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0" name="Oval 114"/>
            <p:cNvSpPr>
              <a:spLocks noChangeArrowheads="1"/>
            </p:cNvSpPr>
            <p:nvPr/>
          </p:nvSpPr>
          <p:spPr bwMode="auto">
            <a:xfrm>
              <a:off x="1259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1" name="Oval 115"/>
            <p:cNvSpPr>
              <a:spLocks noChangeArrowheads="1"/>
            </p:cNvSpPr>
            <p:nvPr/>
          </p:nvSpPr>
          <p:spPr bwMode="auto">
            <a:xfrm>
              <a:off x="1273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2" name="Oval 116"/>
            <p:cNvSpPr>
              <a:spLocks noChangeArrowheads="1"/>
            </p:cNvSpPr>
            <p:nvPr/>
          </p:nvSpPr>
          <p:spPr bwMode="auto">
            <a:xfrm>
              <a:off x="128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3" name="Oval 117"/>
            <p:cNvSpPr>
              <a:spLocks noChangeArrowheads="1"/>
            </p:cNvSpPr>
            <p:nvPr/>
          </p:nvSpPr>
          <p:spPr bwMode="auto">
            <a:xfrm>
              <a:off x="1296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4" name="Oval 118"/>
            <p:cNvSpPr>
              <a:spLocks noChangeArrowheads="1"/>
            </p:cNvSpPr>
            <p:nvPr/>
          </p:nvSpPr>
          <p:spPr bwMode="auto">
            <a:xfrm>
              <a:off x="1306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5" name="Oval 119"/>
            <p:cNvSpPr>
              <a:spLocks noChangeArrowheads="1"/>
            </p:cNvSpPr>
            <p:nvPr/>
          </p:nvSpPr>
          <p:spPr bwMode="auto">
            <a:xfrm>
              <a:off x="1313" y="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6" name="Oval 120"/>
            <p:cNvSpPr>
              <a:spLocks noChangeArrowheads="1"/>
            </p:cNvSpPr>
            <p:nvPr/>
          </p:nvSpPr>
          <p:spPr bwMode="auto">
            <a:xfrm>
              <a:off x="1319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7" name="Oval 121"/>
            <p:cNvSpPr>
              <a:spLocks noChangeArrowheads="1"/>
            </p:cNvSpPr>
            <p:nvPr/>
          </p:nvSpPr>
          <p:spPr bwMode="auto">
            <a:xfrm>
              <a:off x="1325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8" name="Oval 122"/>
            <p:cNvSpPr>
              <a:spLocks noChangeArrowheads="1"/>
            </p:cNvSpPr>
            <p:nvPr/>
          </p:nvSpPr>
          <p:spPr bwMode="auto">
            <a:xfrm>
              <a:off x="1331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89" name="Oval 123"/>
            <p:cNvSpPr>
              <a:spLocks noChangeArrowheads="1"/>
            </p:cNvSpPr>
            <p:nvPr/>
          </p:nvSpPr>
          <p:spPr bwMode="auto">
            <a:xfrm>
              <a:off x="1337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0" name="Oval 124"/>
            <p:cNvSpPr>
              <a:spLocks noChangeArrowheads="1"/>
            </p:cNvSpPr>
            <p:nvPr/>
          </p:nvSpPr>
          <p:spPr bwMode="auto">
            <a:xfrm>
              <a:off x="1344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1" name="Oval 125"/>
            <p:cNvSpPr>
              <a:spLocks noChangeArrowheads="1"/>
            </p:cNvSpPr>
            <p:nvPr/>
          </p:nvSpPr>
          <p:spPr bwMode="auto">
            <a:xfrm>
              <a:off x="1348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2" name="Oval 126"/>
            <p:cNvSpPr>
              <a:spLocks noChangeArrowheads="1"/>
            </p:cNvSpPr>
            <p:nvPr/>
          </p:nvSpPr>
          <p:spPr bwMode="auto">
            <a:xfrm>
              <a:off x="1350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3" name="Oval 127"/>
            <p:cNvSpPr>
              <a:spLocks noChangeArrowheads="1"/>
            </p:cNvSpPr>
            <p:nvPr/>
          </p:nvSpPr>
          <p:spPr bwMode="auto">
            <a:xfrm>
              <a:off x="1352" y="4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4" name="Oval 128"/>
            <p:cNvSpPr>
              <a:spLocks noChangeArrowheads="1"/>
            </p:cNvSpPr>
            <p:nvPr/>
          </p:nvSpPr>
          <p:spPr bwMode="auto">
            <a:xfrm>
              <a:off x="1350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5" name="Oval 129"/>
            <p:cNvSpPr>
              <a:spLocks noChangeArrowheads="1"/>
            </p:cNvSpPr>
            <p:nvPr/>
          </p:nvSpPr>
          <p:spPr bwMode="auto">
            <a:xfrm>
              <a:off x="1353" y="4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6" name="Oval 130"/>
            <p:cNvSpPr>
              <a:spLocks noChangeArrowheads="1"/>
            </p:cNvSpPr>
            <p:nvPr/>
          </p:nvSpPr>
          <p:spPr bwMode="auto">
            <a:xfrm>
              <a:off x="135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7" name="Oval 131"/>
            <p:cNvSpPr>
              <a:spLocks noChangeArrowheads="1"/>
            </p:cNvSpPr>
            <p:nvPr/>
          </p:nvSpPr>
          <p:spPr bwMode="auto">
            <a:xfrm>
              <a:off x="1352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8" name="Oval 132"/>
            <p:cNvSpPr>
              <a:spLocks noChangeArrowheads="1"/>
            </p:cNvSpPr>
            <p:nvPr/>
          </p:nvSpPr>
          <p:spPr bwMode="auto">
            <a:xfrm>
              <a:off x="1353" y="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9" name="Oval 133"/>
            <p:cNvSpPr>
              <a:spLocks noChangeArrowheads="1"/>
            </p:cNvSpPr>
            <p:nvPr/>
          </p:nvSpPr>
          <p:spPr bwMode="auto">
            <a:xfrm>
              <a:off x="1351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0" name="Oval 134"/>
            <p:cNvSpPr>
              <a:spLocks noChangeArrowheads="1"/>
            </p:cNvSpPr>
            <p:nvPr/>
          </p:nvSpPr>
          <p:spPr bwMode="auto">
            <a:xfrm>
              <a:off x="1352" y="4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1" name="Oval 135"/>
            <p:cNvSpPr>
              <a:spLocks noChangeArrowheads="1"/>
            </p:cNvSpPr>
            <p:nvPr/>
          </p:nvSpPr>
          <p:spPr bwMode="auto">
            <a:xfrm>
              <a:off x="1353" y="5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2" name="Oval 136"/>
            <p:cNvSpPr>
              <a:spLocks noChangeArrowheads="1"/>
            </p:cNvSpPr>
            <p:nvPr/>
          </p:nvSpPr>
          <p:spPr bwMode="auto">
            <a:xfrm>
              <a:off x="1352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3" name="Oval 137"/>
            <p:cNvSpPr>
              <a:spLocks noChangeArrowheads="1"/>
            </p:cNvSpPr>
            <p:nvPr/>
          </p:nvSpPr>
          <p:spPr bwMode="auto">
            <a:xfrm>
              <a:off x="1350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4" name="Oval 138"/>
            <p:cNvSpPr>
              <a:spLocks noChangeArrowheads="1"/>
            </p:cNvSpPr>
            <p:nvPr/>
          </p:nvSpPr>
          <p:spPr bwMode="auto">
            <a:xfrm>
              <a:off x="1352" y="5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5" name="Oval 139"/>
            <p:cNvSpPr>
              <a:spLocks noChangeArrowheads="1"/>
            </p:cNvSpPr>
            <p:nvPr/>
          </p:nvSpPr>
          <p:spPr bwMode="auto">
            <a:xfrm>
              <a:off x="1350" y="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6" name="Oval 140"/>
            <p:cNvSpPr>
              <a:spLocks noChangeArrowheads="1"/>
            </p:cNvSpPr>
            <p:nvPr/>
          </p:nvSpPr>
          <p:spPr bwMode="auto">
            <a:xfrm>
              <a:off x="1352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7" name="Oval 141"/>
            <p:cNvSpPr>
              <a:spLocks noChangeArrowheads="1"/>
            </p:cNvSpPr>
            <p:nvPr/>
          </p:nvSpPr>
          <p:spPr bwMode="auto">
            <a:xfrm>
              <a:off x="1353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8" name="Oval 142"/>
            <p:cNvSpPr>
              <a:spLocks noChangeArrowheads="1"/>
            </p:cNvSpPr>
            <p:nvPr/>
          </p:nvSpPr>
          <p:spPr bwMode="auto">
            <a:xfrm>
              <a:off x="1358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9" name="Oval 143"/>
            <p:cNvSpPr>
              <a:spLocks noChangeArrowheads="1"/>
            </p:cNvSpPr>
            <p:nvPr/>
          </p:nvSpPr>
          <p:spPr bwMode="auto">
            <a:xfrm>
              <a:off x="1366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0" name="Oval 144"/>
            <p:cNvSpPr>
              <a:spLocks noChangeArrowheads="1"/>
            </p:cNvSpPr>
            <p:nvPr/>
          </p:nvSpPr>
          <p:spPr bwMode="auto">
            <a:xfrm>
              <a:off x="1377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1" name="Oval 145"/>
            <p:cNvSpPr>
              <a:spLocks noChangeArrowheads="1"/>
            </p:cNvSpPr>
            <p:nvPr/>
          </p:nvSpPr>
          <p:spPr bwMode="auto">
            <a:xfrm>
              <a:off x="139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2" name="Oval 146"/>
            <p:cNvSpPr>
              <a:spLocks noChangeArrowheads="1"/>
            </p:cNvSpPr>
            <p:nvPr/>
          </p:nvSpPr>
          <p:spPr bwMode="auto">
            <a:xfrm>
              <a:off x="1408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3" name="Oval 147"/>
            <p:cNvSpPr>
              <a:spLocks noChangeArrowheads="1"/>
            </p:cNvSpPr>
            <p:nvPr/>
          </p:nvSpPr>
          <p:spPr bwMode="auto">
            <a:xfrm>
              <a:off x="1418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4" name="Oval 148"/>
            <p:cNvSpPr>
              <a:spLocks noChangeArrowheads="1"/>
            </p:cNvSpPr>
            <p:nvPr/>
          </p:nvSpPr>
          <p:spPr bwMode="auto">
            <a:xfrm>
              <a:off x="1425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5" name="Oval 149"/>
            <p:cNvSpPr>
              <a:spLocks noChangeArrowheads="1"/>
            </p:cNvSpPr>
            <p:nvPr/>
          </p:nvSpPr>
          <p:spPr bwMode="auto">
            <a:xfrm>
              <a:off x="1434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6" name="Oval 150"/>
            <p:cNvSpPr>
              <a:spLocks noChangeArrowheads="1"/>
            </p:cNvSpPr>
            <p:nvPr/>
          </p:nvSpPr>
          <p:spPr bwMode="auto">
            <a:xfrm>
              <a:off x="1439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7" name="Oval 151"/>
            <p:cNvSpPr>
              <a:spLocks noChangeArrowheads="1"/>
            </p:cNvSpPr>
            <p:nvPr/>
          </p:nvSpPr>
          <p:spPr bwMode="auto">
            <a:xfrm>
              <a:off x="1444" y="5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8" name="Oval 152"/>
            <p:cNvSpPr>
              <a:spLocks noChangeArrowheads="1"/>
            </p:cNvSpPr>
            <p:nvPr/>
          </p:nvSpPr>
          <p:spPr bwMode="auto">
            <a:xfrm>
              <a:off x="1445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19" name="Oval 153"/>
            <p:cNvSpPr>
              <a:spLocks noChangeArrowheads="1"/>
            </p:cNvSpPr>
            <p:nvPr/>
          </p:nvSpPr>
          <p:spPr bwMode="auto">
            <a:xfrm>
              <a:off x="156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0" name="Oval 154"/>
            <p:cNvSpPr>
              <a:spLocks noChangeArrowheads="1"/>
            </p:cNvSpPr>
            <p:nvPr/>
          </p:nvSpPr>
          <p:spPr bwMode="auto">
            <a:xfrm>
              <a:off x="1548" y="4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1" name="Oval 155"/>
            <p:cNvSpPr>
              <a:spLocks noChangeArrowheads="1"/>
            </p:cNvSpPr>
            <p:nvPr/>
          </p:nvSpPr>
          <p:spPr bwMode="auto">
            <a:xfrm>
              <a:off x="1536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2" name="Oval 156"/>
            <p:cNvSpPr>
              <a:spLocks noChangeArrowheads="1"/>
            </p:cNvSpPr>
            <p:nvPr/>
          </p:nvSpPr>
          <p:spPr bwMode="auto">
            <a:xfrm>
              <a:off x="1522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3" name="Oval 157"/>
            <p:cNvSpPr>
              <a:spLocks noChangeArrowheads="1"/>
            </p:cNvSpPr>
            <p:nvPr/>
          </p:nvSpPr>
          <p:spPr bwMode="auto">
            <a:xfrm>
              <a:off x="1509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4" name="Oval 158"/>
            <p:cNvSpPr>
              <a:spLocks noChangeArrowheads="1"/>
            </p:cNvSpPr>
            <p:nvPr/>
          </p:nvSpPr>
          <p:spPr bwMode="auto">
            <a:xfrm>
              <a:off x="1493" y="4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5" name="Oval 159"/>
            <p:cNvSpPr>
              <a:spLocks noChangeArrowheads="1"/>
            </p:cNvSpPr>
            <p:nvPr/>
          </p:nvSpPr>
          <p:spPr bwMode="auto">
            <a:xfrm>
              <a:off x="1481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6" name="Oval 160"/>
            <p:cNvSpPr>
              <a:spLocks noChangeArrowheads="1"/>
            </p:cNvSpPr>
            <p:nvPr/>
          </p:nvSpPr>
          <p:spPr bwMode="auto">
            <a:xfrm>
              <a:off x="1472" y="4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7" name="Oval 161"/>
            <p:cNvSpPr>
              <a:spLocks noChangeArrowheads="1"/>
            </p:cNvSpPr>
            <p:nvPr/>
          </p:nvSpPr>
          <p:spPr bwMode="auto">
            <a:xfrm>
              <a:off x="1463" y="4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8" name="Oval 162"/>
            <p:cNvSpPr>
              <a:spLocks noChangeArrowheads="1"/>
            </p:cNvSpPr>
            <p:nvPr/>
          </p:nvSpPr>
          <p:spPr bwMode="auto">
            <a:xfrm>
              <a:off x="1457" y="4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9" name="Oval 163"/>
            <p:cNvSpPr>
              <a:spLocks noChangeArrowheads="1"/>
            </p:cNvSpPr>
            <p:nvPr/>
          </p:nvSpPr>
          <p:spPr bwMode="auto">
            <a:xfrm>
              <a:off x="1451" y="5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0" name="Oval 164"/>
            <p:cNvSpPr>
              <a:spLocks noChangeArrowheads="1"/>
            </p:cNvSpPr>
            <p:nvPr/>
          </p:nvSpPr>
          <p:spPr bwMode="auto">
            <a:xfrm>
              <a:off x="1451" y="5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1" name="Oval 165"/>
            <p:cNvSpPr>
              <a:spLocks noChangeArrowheads="1"/>
            </p:cNvSpPr>
            <p:nvPr/>
          </p:nvSpPr>
          <p:spPr bwMode="auto">
            <a:xfrm>
              <a:off x="1451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2" name="Oval 166"/>
            <p:cNvSpPr>
              <a:spLocks noChangeArrowheads="1"/>
            </p:cNvSpPr>
            <p:nvPr/>
          </p:nvSpPr>
          <p:spPr bwMode="auto">
            <a:xfrm>
              <a:off x="1454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3" name="Oval 167"/>
            <p:cNvSpPr>
              <a:spLocks noChangeArrowheads="1"/>
            </p:cNvSpPr>
            <p:nvPr/>
          </p:nvSpPr>
          <p:spPr bwMode="auto">
            <a:xfrm>
              <a:off x="1457" y="5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4" name="Oval 168"/>
            <p:cNvSpPr>
              <a:spLocks noChangeArrowheads="1"/>
            </p:cNvSpPr>
            <p:nvPr/>
          </p:nvSpPr>
          <p:spPr bwMode="auto">
            <a:xfrm>
              <a:off x="1461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5" name="Oval 169"/>
            <p:cNvSpPr>
              <a:spLocks noChangeArrowheads="1"/>
            </p:cNvSpPr>
            <p:nvPr/>
          </p:nvSpPr>
          <p:spPr bwMode="auto">
            <a:xfrm>
              <a:off x="1469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6" name="Oval 170"/>
            <p:cNvSpPr>
              <a:spLocks noChangeArrowheads="1"/>
            </p:cNvSpPr>
            <p:nvPr/>
          </p:nvSpPr>
          <p:spPr bwMode="auto">
            <a:xfrm>
              <a:off x="1478" y="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7" name="Oval 171"/>
            <p:cNvSpPr>
              <a:spLocks noChangeArrowheads="1"/>
            </p:cNvSpPr>
            <p:nvPr/>
          </p:nvSpPr>
          <p:spPr bwMode="auto">
            <a:xfrm>
              <a:off x="1490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8" name="Oval 172"/>
            <p:cNvSpPr>
              <a:spLocks noChangeArrowheads="1"/>
            </p:cNvSpPr>
            <p:nvPr/>
          </p:nvSpPr>
          <p:spPr bwMode="auto">
            <a:xfrm>
              <a:off x="1502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9" name="Oval 173"/>
            <p:cNvSpPr>
              <a:spLocks noChangeArrowheads="1"/>
            </p:cNvSpPr>
            <p:nvPr/>
          </p:nvSpPr>
          <p:spPr bwMode="auto">
            <a:xfrm>
              <a:off x="1516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0" name="Oval 174"/>
            <p:cNvSpPr>
              <a:spLocks noChangeArrowheads="1"/>
            </p:cNvSpPr>
            <p:nvPr/>
          </p:nvSpPr>
          <p:spPr bwMode="auto">
            <a:xfrm>
              <a:off x="1532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1" name="Oval 175"/>
            <p:cNvSpPr>
              <a:spLocks noChangeArrowheads="1"/>
            </p:cNvSpPr>
            <p:nvPr/>
          </p:nvSpPr>
          <p:spPr bwMode="auto">
            <a:xfrm>
              <a:off x="1549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2" name="Oval 176"/>
            <p:cNvSpPr>
              <a:spLocks noChangeArrowheads="1"/>
            </p:cNvSpPr>
            <p:nvPr/>
          </p:nvSpPr>
          <p:spPr bwMode="auto">
            <a:xfrm>
              <a:off x="1561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3" name="Oval 177"/>
            <p:cNvSpPr>
              <a:spLocks noChangeArrowheads="1"/>
            </p:cNvSpPr>
            <p:nvPr/>
          </p:nvSpPr>
          <p:spPr bwMode="auto">
            <a:xfrm>
              <a:off x="1571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4" name="Oval 178"/>
            <p:cNvSpPr>
              <a:spLocks noChangeArrowheads="1"/>
            </p:cNvSpPr>
            <p:nvPr/>
          </p:nvSpPr>
          <p:spPr bwMode="auto">
            <a:xfrm>
              <a:off x="1578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5" name="Oval 179"/>
            <p:cNvSpPr>
              <a:spLocks noChangeArrowheads="1"/>
            </p:cNvSpPr>
            <p:nvPr/>
          </p:nvSpPr>
          <p:spPr bwMode="auto">
            <a:xfrm>
              <a:off x="1584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6" name="Oval 180"/>
            <p:cNvSpPr>
              <a:spLocks noChangeArrowheads="1"/>
            </p:cNvSpPr>
            <p:nvPr/>
          </p:nvSpPr>
          <p:spPr bwMode="auto">
            <a:xfrm>
              <a:off x="1385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7" name="Oval 181"/>
            <p:cNvSpPr>
              <a:spLocks noChangeArrowheads="1"/>
            </p:cNvSpPr>
            <p:nvPr/>
          </p:nvSpPr>
          <p:spPr bwMode="auto">
            <a:xfrm>
              <a:off x="1394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8" name="Oval 182"/>
            <p:cNvSpPr>
              <a:spLocks noChangeArrowheads="1"/>
            </p:cNvSpPr>
            <p:nvPr/>
          </p:nvSpPr>
          <p:spPr bwMode="auto">
            <a:xfrm>
              <a:off x="1391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9" name="Oval 183"/>
            <p:cNvSpPr>
              <a:spLocks noChangeArrowheads="1"/>
            </p:cNvSpPr>
            <p:nvPr/>
          </p:nvSpPr>
          <p:spPr bwMode="auto">
            <a:xfrm>
              <a:off x="1385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0" name="Oval 184"/>
            <p:cNvSpPr>
              <a:spLocks noChangeArrowheads="1"/>
            </p:cNvSpPr>
            <p:nvPr/>
          </p:nvSpPr>
          <p:spPr bwMode="auto">
            <a:xfrm>
              <a:off x="137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1" name="Oval 185"/>
            <p:cNvSpPr>
              <a:spLocks noChangeArrowheads="1"/>
            </p:cNvSpPr>
            <p:nvPr/>
          </p:nvSpPr>
          <p:spPr bwMode="auto">
            <a:xfrm>
              <a:off x="1364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2" name="Oval 186"/>
            <p:cNvSpPr>
              <a:spLocks noChangeArrowheads="1"/>
            </p:cNvSpPr>
            <p:nvPr/>
          </p:nvSpPr>
          <p:spPr bwMode="auto">
            <a:xfrm>
              <a:off x="2060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3" name="Oval 187"/>
            <p:cNvSpPr>
              <a:spLocks noChangeArrowheads="1"/>
            </p:cNvSpPr>
            <p:nvPr/>
          </p:nvSpPr>
          <p:spPr bwMode="auto">
            <a:xfrm>
              <a:off x="1922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4" name="Oval 188"/>
            <p:cNvSpPr>
              <a:spLocks noChangeArrowheads="1"/>
            </p:cNvSpPr>
            <p:nvPr/>
          </p:nvSpPr>
          <p:spPr bwMode="auto">
            <a:xfrm>
              <a:off x="1930" y="5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5" name="Oval 189"/>
            <p:cNvSpPr>
              <a:spLocks noChangeArrowheads="1"/>
            </p:cNvSpPr>
            <p:nvPr/>
          </p:nvSpPr>
          <p:spPr bwMode="auto">
            <a:xfrm>
              <a:off x="1939" y="4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6" name="Oval 190"/>
            <p:cNvSpPr>
              <a:spLocks noChangeArrowheads="1"/>
            </p:cNvSpPr>
            <p:nvPr/>
          </p:nvSpPr>
          <p:spPr bwMode="auto">
            <a:xfrm>
              <a:off x="1946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7" name="Oval 191"/>
            <p:cNvSpPr>
              <a:spLocks noChangeArrowheads="1"/>
            </p:cNvSpPr>
            <p:nvPr/>
          </p:nvSpPr>
          <p:spPr bwMode="auto">
            <a:xfrm>
              <a:off x="195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8" name="Oval 192"/>
            <p:cNvSpPr>
              <a:spLocks noChangeArrowheads="1"/>
            </p:cNvSpPr>
            <p:nvPr/>
          </p:nvSpPr>
          <p:spPr bwMode="auto">
            <a:xfrm>
              <a:off x="1958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9" name="Oval 193"/>
            <p:cNvSpPr>
              <a:spLocks noChangeArrowheads="1"/>
            </p:cNvSpPr>
            <p:nvPr/>
          </p:nvSpPr>
          <p:spPr bwMode="auto">
            <a:xfrm>
              <a:off x="196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0" name="Oval 194"/>
            <p:cNvSpPr>
              <a:spLocks noChangeArrowheads="1"/>
            </p:cNvSpPr>
            <p:nvPr/>
          </p:nvSpPr>
          <p:spPr bwMode="auto">
            <a:xfrm>
              <a:off x="196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1" name="Oval 195"/>
            <p:cNvSpPr>
              <a:spLocks noChangeArrowheads="1"/>
            </p:cNvSpPr>
            <p:nvPr/>
          </p:nvSpPr>
          <p:spPr bwMode="auto">
            <a:xfrm>
              <a:off x="1962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2" name="Oval 196"/>
            <p:cNvSpPr>
              <a:spLocks noChangeArrowheads="1"/>
            </p:cNvSpPr>
            <p:nvPr/>
          </p:nvSpPr>
          <p:spPr bwMode="auto">
            <a:xfrm>
              <a:off x="1965" y="4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3" name="Oval 197"/>
            <p:cNvSpPr>
              <a:spLocks noChangeArrowheads="1"/>
            </p:cNvSpPr>
            <p:nvPr/>
          </p:nvSpPr>
          <p:spPr bwMode="auto">
            <a:xfrm>
              <a:off x="1963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4" name="Oval 198"/>
            <p:cNvSpPr>
              <a:spLocks noChangeArrowheads="1"/>
            </p:cNvSpPr>
            <p:nvPr/>
          </p:nvSpPr>
          <p:spPr bwMode="auto">
            <a:xfrm>
              <a:off x="1965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5" name="Oval 199"/>
            <p:cNvSpPr>
              <a:spLocks noChangeArrowheads="1"/>
            </p:cNvSpPr>
            <p:nvPr/>
          </p:nvSpPr>
          <p:spPr bwMode="auto">
            <a:xfrm>
              <a:off x="1963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6" name="Oval 200"/>
            <p:cNvSpPr>
              <a:spLocks noChangeArrowheads="1"/>
            </p:cNvSpPr>
            <p:nvPr/>
          </p:nvSpPr>
          <p:spPr bwMode="auto">
            <a:xfrm>
              <a:off x="1964" y="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7" name="Oval 201"/>
            <p:cNvSpPr>
              <a:spLocks noChangeArrowheads="1"/>
            </p:cNvSpPr>
            <p:nvPr/>
          </p:nvSpPr>
          <p:spPr bwMode="auto">
            <a:xfrm>
              <a:off x="196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8" name="Oval 202"/>
            <p:cNvSpPr>
              <a:spLocks noChangeArrowheads="1"/>
            </p:cNvSpPr>
            <p:nvPr/>
          </p:nvSpPr>
          <p:spPr bwMode="auto">
            <a:xfrm>
              <a:off x="1963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9" name="Oval 203"/>
            <p:cNvSpPr>
              <a:spLocks noChangeArrowheads="1"/>
            </p:cNvSpPr>
            <p:nvPr/>
          </p:nvSpPr>
          <p:spPr bwMode="auto">
            <a:xfrm>
              <a:off x="1965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0" name="Oval 204"/>
            <p:cNvSpPr>
              <a:spLocks noChangeArrowheads="1"/>
            </p:cNvSpPr>
            <p:nvPr/>
          </p:nvSpPr>
          <p:spPr bwMode="auto">
            <a:xfrm>
              <a:off x="1965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1" name="Oval 205"/>
            <p:cNvSpPr>
              <a:spLocks noChangeArrowheads="1"/>
            </p:cNvSpPr>
            <p:nvPr/>
          </p:nvSpPr>
          <p:spPr bwMode="auto">
            <a:xfrm>
              <a:off x="1965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2" name="Oval 206"/>
            <p:cNvSpPr>
              <a:spLocks noChangeArrowheads="1"/>
            </p:cNvSpPr>
            <p:nvPr/>
          </p:nvSpPr>
          <p:spPr bwMode="auto">
            <a:xfrm>
              <a:off x="1970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3" name="Oval 207"/>
            <p:cNvSpPr>
              <a:spLocks noChangeArrowheads="1"/>
            </p:cNvSpPr>
            <p:nvPr/>
          </p:nvSpPr>
          <p:spPr bwMode="auto">
            <a:xfrm>
              <a:off x="1975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4" name="Oval 208"/>
            <p:cNvSpPr>
              <a:spLocks noChangeArrowheads="1"/>
            </p:cNvSpPr>
            <p:nvPr/>
          </p:nvSpPr>
          <p:spPr bwMode="auto">
            <a:xfrm>
              <a:off x="1983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5" name="Oval 209"/>
            <p:cNvSpPr>
              <a:spLocks noChangeArrowheads="1"/>
            </p:cNvSpPr>
            <p:nvPr/>
          </p:nvSpPr>
          <p:spPr bwMode="auto">
            <a:xfrm>
              <a:off x="1999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6" name="Oval 210"/>
            <p:cNvSpPr>
              <a:spLocks noChangeArrowheads="1"/>
            </p:cNvSpPr>
            <p:nvPr/>
          </p:nvSpPr>
          <p:spPr bwMode="auto">
            <a:xfrm>
              <a:off x="2013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7" name="Oval 211"/>
            <p:cNvSpPr>
              <a:spLocks noChangeArrowheads="1"/>
            </p:cNvSpPr>
            <p:nvPr/>
          </p:nvSpPr>
          <p:spPr bwMode="auto">
            <a:xfrm>
              <a:off x="2025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8" name="Oval 212"/>
            <p:cNvSpPr>
              <a:spLocks noChangeArrowheads="1"/>
            </p:cNvSpPr>
            <p:nvPr/>
          </p:nvSpPr>
          <p:spPr bwMode="auto">
            <a:xfrm>
              <a:off x="2036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9" name="Oval 213"/>
            <p:cNvSpPr>
              <a:spLocks noChangeArrowheads="1"/>
            </p:cNvSpPr>
            <p:nvPr/>
          </p:nvSpPr>
          <p:spPr bwMode="auto">
            <a:xfrm>
              <a:off x="2046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0" name="Oval 214"/>
            <p:cNvSpPr>
              <a:spLocks noChangeArrowheads="1"/>
            </p:cNvSpPr>
            <p:nvPr/>
          </p:nvSpPr>
          <p:spPr bwMode="auto">
            <a:xfrm>
              <a:off x="2053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1" name="Oval 215"/>
            <p:cNvSpPr>
              <a:spLocks noChangeArrowheads="1"/>
            </p:cNvSpPr>
            <p:nvPr/>
          </p:nvSpPr>
          <p:spPr bwMode="auto">
            <a:xfrm>
              <a:off x="2059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2" name="Oval 216"/>
            <p:cNvSpPr>
              <a:spLocks noChangeArrowheads="1"/>
            </p:cNvSpPr>
            <p:nvPr/>
          </p:nvSpPr>
          <p:spPr bwMode="auto">
            <a:xfrm>
              <a:off x="206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3" name="Oval 217"/>
            <p:cNvSpPr>
              <a:spLocks noChangeArrowheads="1"/>
            </p:cNvSpPr>
            <p:nvPr/>
          </p:nvSpPr>
          <p:spPr bwMode="auto">
            <a:xfrm>
              <a:off x="207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4" name="Oval 218"/>
            <p:cNvSpPr>
              <a:spLocks noChangeArrowheads="1"/>
            </p:cNvSpPr>
            <p:nvPr/>
          </p:nvSpPr>
          <p:spPr bwMode="auto">
            <a:xfrm>
              <a:off x="2077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5" name="Oval 219"/>
            <p:cNvSpPr>
              <a:spLocks noChangeArrowheads="1"/>
            </p:cNvSpPr>
            <p:nvPr/>
          </p:nvSpPr>
          <p:spPr bwMode="auto">
            <a:xfrm>
              <a:off x="2084" y="5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6" name="Oval 220"/>
            <p:cNvSpPr>
              <a:spLocks noChangeArrowheads="1"/>
            </p:cNvSpPr>
            <p:nvPr/>
          </p:nvSpPr>
          <p:spPr bwMode="auto">
            <a:xfrm>
              <a:off x="2088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7" name="Oval 221"/>
            <p:cNvSpPr>
              <a:spLocks noChangeArrowheads="1"/>
            </p:cNvSpPr>
            <p:nvPr/>
          </p:nvSpPr>
          <p:spPr bwMode="auto">
            <a:xfrm>
              <a:off x="2090" y="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8" name="Oval 222"/>
            <p:cNvSpPr>
              <a:spLocks noChangeArrowheads="1"/>
            </p:cNvSpPr>
            <p:nvPr/>
          </p:nvSpPr>
          <p:spPr bwMode="auto">
            <a:xfrm>
              <a:off x="2092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9" name="Oval 223"/>
            <p:cNvSpPr>
              <a:spLocks noChangeArrowheads="1"/>
            </p:cNvSpPr>
            <p:nvPr/>
          </p:nvSpPr>
          <p:spPr bwMode="auto">
            <a:xfrm>
              <a:off x="2090" y="4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0" name="Oval 224"/>
            <p:cNvSpPr>
              <a:spLocks noChangeArrowheads="1"/>
            </p:cNvSpPr>
            <p:nvPr/>
          </p:nvSpPr>
          <p:spPr bwMode="auto">
            <a:xfrm>
              <a:off x="209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1" name="Oval 225"/>
            <p:cNvSpPr>
              <a:spLocks noChangeArrowheads="1"/>
            </p:cNvSpPr>
            <p:nvPr/>
          </p:nvSpPr>
          <p:spPr bwMode="auto">
            <a:xfrm>
              <a:off x="2093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2" name="Oval 226"/>
            <p:cNvSpPr>
              <a:spLocks noChangeArrowheads="1"/>
            </p:cNvSpPr>
            <p:nvPr/>
          </p:nvSpPr>
          <p:spPr bwMode="auto">
            <a:xfrm>
              <a:off x="2092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3" name="Oval 227"/>
            <p:cNvSpPr>
              <a:spLocks noChangeArrowheads="1"/>
            </p:cNvSpPr>
            <p:nvPr/>
          </p:nvSpPr>
          <p:spPr bwMode="auto">
            <a:xfrm>
              <a:off x="2093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4" name="Oval 228"/>
            <p:cNvSpPr>
              <a:spLocks noChangeArrowheads="1"/>
            </p:cNvSpPr>
            <p:nvPr/>
          </p:nvSpPr>
          <p:spPr bwMode="auto">
            <a:xfrm>
              <a:off x="2091" y="4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5" name="Oval 229"/>
            <p:cNvSpPr>
              <a:spLocks noChangeArrowheads="1"/>
            </p:cNvSpPr>
            <p:nvPr/>
          </p:nvSpPr>
          <p:spPr bwMode="auto">
            <a:xfrm>
              <a:off x="2092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6" name="Oval 230"/>
            <p:cNvSpPr>
              <a:spLocks noChangeArrowheads="1"/>
            </p:cNvSpPr>
            <p:nvPr/>
          </p:nvSpPr>
          <p:spPr bwMode="auto">
            <a:xfrm>
              <a:off x="2093" y="5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7" name="Oval 231"/>
            <p:cNvSpPr>
              <a:spLocks noChangeArrowheads="1"/>
            </p:cNvSpPr>
            <p:nvPr/>
          </p:nvSpPr>
          <p:spPr bwMode="auto">
            <a:xfrm>
              <a:off x="209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8" name="Oval 232"/>
            <p:cNvSpPr>
              <a:spLocks noChangeArrowheads="1"/>
            </p:cNvSpPr>
            <p:nvPr/>
          </p:nvSpPr>
          <p:spPr bwMode="auto">
            <a:xfrm>
              <a:off x="2090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9" name="Oval 233"/>
            <p:cNvSpPr>
              <a:spLocks noChangeArrowheads="1"/>
            </p:cNvSpPr>
            <p:nvPr/>
          </p:nvSpPr>
          <p:spPr bwMode="auto">
            <a:xfrm>
              <a:off x="2092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0" name="Oval 234"/>
            <p:cNvSpPr>
              <a:spLocks noChangeArrowheads="1"/>
            </p:cNvSpPr>
            <p:nvPr/>
          </p:nvSpPr>
          <p:spPr bwMode="auto">
            <a:xfrm>
              <a:off x="2090" y="5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1" name="Oval 235"/>
            <p:cNvSpPr>
              <a:spLocks noChangeArrowheads="1"/>
            </p:cNvSpPr>
            <p:nvPr/>
          </p:nvSpPr>
          <p:spPr bwMode="auto">
            <a:xfrm>
              <a:off x="2092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2" name="Oval 236"/>
            <p:cNvSpPr>
              <a:spLocks noChangeArrowheads="1"/>
            </p:cNvSpPr>
            <p:nvPr/>
          </p:nvSpPr>
          <p:spPr bwMode="auto">
            <a:xfrm>
              <a:off x="2093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3" name="Oval 237"/>
            <p:cNvSpPr>
              <a:spLocks noChangeArrowheads="1"/>
            </p:cNvSpPr>
            <p:nvPr/>
          </p:nvSpPr>
          <p:spPr bwMode="auto">
            <a:xfrm>
              <a:off x="209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" name="Oval 238"/>
            <p:cNvSpPr>
              <a:spLocks noChangeArrowheads="1"/>
            </p:cNvSpPr>
            <p:nvPr/>
          </p:nvSpPr>
          <p:spPr bwMode="auto">
            <a:xfrm>
              <a:off x="2106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" name="Oval 239"/>
            <p:cNvSpPr>
              <a:spLocks noChangeArrowheads="1"/>
            </p:cNvSpPr>
            <p:nvPr/>
          </p:nvSpPr>
          <p:spPr bwMode="auto">
            <a:xfrm>
              <a:off x="211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6" name="Oval 240"/>
            <p:cNvSpPr>
              <a:spLocks noChangeArrowheads="1"/>
            </p:cNvSpPr>
            <p:nvPr/>
          </p:nvSpPr>
          <p:spPr bwMode="auto">
            <a:xfrm>
              <a:off x="213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7" name="Oval 241"/>
            <p:cNvSpPr>
              <a:spLocks noChangeArrowheads="1"/>
            </p:cNvSpPr>
            <p:nvPr/>
          </p:nvSpPr>
          <p:spPr bwMode="auto">
            <a:xfrm>
              <a:off x="2148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8" name="Oval 242"/>
            <p:cNvSpPr>
              <a:spLocks noChangeArrowheads="1"/>
            </p:cNvSpPr>
            <p:nvPr/>
          </p:nvSpPr>
          <p:spPr bwMode="auto">
            <a:xfrm>
              <a:off x="215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" name="Oval 243"/>
            <p:cNvSpPr>
              <a:spLocks noChangeArrowheads="1"/>
            </p:cNvSpPr>
            <p:nvPr/>
          </p:nvSpPr>
          <p:spPr bwMode="auto">
            <a:xfrm>
              <a:off x="2165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" name="Oval 244"/>
            <p:cNvSpPr>
              <a:spLocks noChangeArrowheads="1"/>
            </p:cNvSpPr>
            <p:nvPr/>
          </p:nvSpPr>
          <p:spPr bwMode="auto">
            <a:xfrm>
              <a:off x="2174" y="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1" name="Oval 245"/>
            <p:cNvSpPr>
              <a:spLocks noChangeArrowheads="1"/>
            </p:cNvSpPr>
            <p:nvPr/>
          </p:nvSpPr>
          <p:spPr bwMode="auto">
            <a:xfrm>
              <a:off x="2179" y="5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2" name="Oval 246"/>
            <p:cNvSpPr>
              <a:spLocks noChangeArrowheads="1"/>
            </p:cNvSpPr>
            <p:nvPr/>
          </p:nvSpPr>
          <p:spPr bwMode="auto">
            <a:xfrm>
              <a:off x="2184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3" name="Oval 247"/>
            <p:cNvSpPr>
              <a:spLocks noChangeArrowheads="1"/>
            </p:cNvSpPr>
            <p:nvPr/>
          </p:nvSpPr>
          <p:spPr bwMode="auto">
            <a:xfrm>
              <a:off x="2185" y="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4" name="Oval 248"/>
            <p:cNvSpPr>
              <a:spLocks noChangeArrowheads="1"/>
            </p:cNvSpPr>
            <p:nvPr/>
          </p:nvSpPr>
          <p:spPr bwMode="auto">
            <a:xfrm>
              <a:off x="230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5" name="Oval 249"/>
            <p:cNvSpPr>
              <a:spLocks noChangeArrowheads="1"/>
            </p:cNvSpPr>
            <p:nvPr/>
          </p:nvSpPr>
          <p:spPr bwMode="auto">
            <a:xfrm>
              <a:off x="2288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6" name="Oval 250"/>
            <p:cNvSpPr>
              <a:spLocks noChangeArrowheads="1"/>
            </p:cNvSpPr>
            <p:nvPr/>
          </p:nvSpPr>
          <p:spPr bwMode="auto">
            <a:xfrm>
              <a:off x="2276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7" name="Oval 251"/>
            <p:cNvSpPr>
              <a:spLocks noChangeArrowheads="1"/>
            </p:cNvSpPr>
            <p:nvPr/>
          </p:nvSpPr>
          <p:spPr bwMode="auto">
            <a:xfrm>
              <a:off x="2262" y="4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8" name="Oval 252"/>
            <p:cNvSpPr>
              <a:spLocks noChangeArrowheads="1"/>
            </p:cNvSpPr>
            <p:nvPr/>
          </p:nvSpPr>
          <p:spPr bwMode="auto">
            <a:xfrm>
              <a:off x="2249" y="4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9" name="Oval 253"/>
            <p:cNvSpPr>
              <a:spLocks noChangeArrowheads="1"/>
            </p:cNvSpPr>
            <p:nvPr/>
          </p:nvSpPr>
          <p:spPr bwMode="auto">
            <a:xfrm>
              <a:off x="2233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0" name="Oval 254"/>
            <p:cNvSpPr>
              <a:spLocks noChangeArrowheads="1"/>
            </p:cNvSpPr>
            <p:nvPr/>
          </p:nvSpPr>
          <p:spPr bwMode="auto">
            <a:xfrm>
              <a:off x="222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1" name="Oval 255"/>
            <p:cNvSpPr>
              <a:spLocks noChangeArrowheads="1"/>
            </p:cNvSpPr>
            <p:nvPr/>
          </p:nvSpPr>
          <p:spPr bwMode="auto">
            <a:xfrm>
              <a:off x="2212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2" name="Oval 256"/>
            <p:cNvSpPr>
              <a:spLocks noChangeArrowheads="1"/>
            </p:cNvSpPr>
            <p:nvPr/>
          </p:nvSpPr>
          <p:spPr bwMode="auto">
            <a:xfrm>
              <a:off x="2203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3" name="Oval 257"/>
            <p:cNvSpPr>
              <a:spLocks noChangeArrowheads="1"/>
            </p:cNvSpPr>
            <p:nvPr/>
          </p:nvSpPr>
          <p:spPr bwMode="auto">
            <a:xfrm>
              <a:off x="2197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4" name="Oval 258"/>
            <p:cNvSpPr>
              <a:spLocks noChangeArrowheads="1"/>
            </p:cNvSpPr>
            <p:nvPr/>
          </p:nvSpPr>
          <p:spPr bwMode="auto">
            <a:xfrm>
              <a:off x="2191" y="5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5" name="Oval 259"/>
            <p:cNvSpPr>
              <a:spLocks noChangeArrowheads="1"/>
            </p:cNvSpPr>
            <p:nvPr/>
          </p:nvSpPr>
          <p:spPr bwMode="auto">
            <a:xfrm>
              <a:off x="2191" y="5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6" name="Oval 260"/>
            <p:cNvSpPr>
              <a:spLocks noChangeArrowheads="1"/>
            </p:cNvSpPr>
            <p:nvPr/>
          </p:nvSpPr>
          <p:spPr bwMode="auto">
            <a:xfrm>
              <a:off x="2191" y="5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7" name="Oval 261"/>
            <p:cNvSpPr>
              <a:spLocks noChangeArrowheads="1"/>
            </p:cNvSpPr>
            <p:nvPr/>
          </p:nvSpPr>
          <p:spPr bwMode="auto">
            <a:xfrm>
              <a:off x="2194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8" name="Oval 262"/>
            <p:cNvSpPr>
              <a:spLocks noChangeArrowheads="1"/>
            </p:cNvSpPr>
            <p:nvPr/>
          </p:nvSpPr>
          <p:spPr bwMode="auto">
            <a:xfrm>
              <a:off x="2197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9" name="Oval 263"/>
            <p:cNvSpPr>
              <a:spLocks noChangeArrowheads="1"/>
            </p:cNvSpPr>
            <p:nvPr/>
          </p:nvSpPr>
          <p:spPr bwMode="auto">
            <a:xfrm>
              <a:off x="2201" y="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0" name="Oval 264"/>
            <p:cNvSpPr>
              <a:spLocks noChangeArrowheads="1"/>
            </p:cNvSpPr>
            <p:nvPr/>
          </p:nvSpPr>
          <p:spPr bwMode="auto">
            <a:xfrm>
              <a:off x="2209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1" name="Oval 265"/>
            <p:cNvSpPr>
              <a:spLocks noChangeArrowheads="1"/>
            </p:cNvSpPr>
            <p:nvPr/>
          </p:nvSpPr>
          <p:spPr bwMode="auto">
            <a:xfrm>
              <a:off x="2218" y="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2" name="Oval 266"/>
            <p:cNvSpPr>
              <a:spLocks noChangeArrowheads="1"/>
            </p:cNvSpPr>
            <p:nvPr/>
          </p:nvSpPr>
          <p:spPr bwMode="auto">
            <a:xfrm>
              <a:off x="2230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3" name="Oval 267"/>
            <p:cNvSpPr>
              <a:spLocks noChangeArrowheads="1"/>
            </p:cNvSpPr>
            <p:nvPr/>
          </p:nvSpPr>
          <p:spPr bwMode="auto">
            <a:xfrm>
              <a:off x="2242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4" name="Oval 268"/>
            <p:cNvSpPr>
              <a:spLocks noChangeArrowheads="1"/>
            </p:cNvSpPr>
            <p:nvPr/>
          </p:nvSpPr>
          <p:spPr bwMode="auto">
            <a:xfrm>
              <a:off x="2256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5" name="Oval 269"/>
            <p:cNvSpPr>
              <a:spLocks noChangeArrowheads="1"/>
            </p:cNvSpPr>
            <p:nvPr/>
          </p:nvSpPr>
          <p:spPr bwMode="auto">
            <a:xfrm>
              <a:off x="2272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6" name="Oval 270"/>
            <p:cNvSpPr>
              <a:spLocks noChangeArrowheads="1"/>
            </p:cNvSpPr>
            <p:nvPr/>
          </p:nvSpPr>
          <p:spPr bwMode="auto">
            <a:xfrm>
              <a:off x="2289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7" name="Oval 271"/>
            <p:cNvSpPr>
              <a:spLocks noChangeArrowheads="1"/>
            </p:cNvSpPr>
            <p:nvPr/>
          </p:nvSpPr>
          <p:spPr bwMode="auto">
            <a:xfrm>
              <a:off x="2301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8" name="Oval 272"/>
            <p:cNvSpPr>
              <a:spLocks noChangeArrowheads="1"/>
            </p:cNvSpPr>
            <p:nvPr/>
          </p:nvSpPr>
          <p:spPr bwMode="auto">
            <a:xfrm>
              <a:off x="2311" y="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9" name="Oval 273"/>
            <p:cNvSpPr>
              <a:spLocks noChangeArrowheads="1"/>
            </p:cNvSpPr>
            <p:nvPr/>
          </p:nvSpPr>
          <p:spPr bwMode="auto">
            <a:xfrm>
              <a:off x="2318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0" name="Oval 274"/>
            <p:cNvSpPr>
              <a:spLocks noChangeArrowheads="1"/>
            </p:cNvSpPr>
            <p:nvPr/>
          </p:nvSpPr>
          <p:spPr bwMode="auto">
            <a:xfrm>
              <a:off x="2324" y="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1" name="Oval 275"/>
            <p:cNvSpPr>
              <a:spLocks noChangeArrowheads="1"/>
            </p:cNvSpPr>
            <p:nvPr/>
          </p:nvSpPr>
          <p:spPr bwMode="auto">
            <a:xfrm>
              <a:off x="2651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2" name="Oval 276"/>
            <p:cNvSpPr>
              <a:spLocks noChangeArrowheads="1"/>
            </p:cNvSpPr>
            <p:nvPr/>
          </p:nvSpPr>
          <p:spPr bwMode="auto">
            <a:xfrm>
              <a:off x="2659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3" name="Oval 277"/>
            <p:cNvSpPr>
              <a:spLocks noChangeArrowheads="1"/>
            </p:cNvSpPr>
            <p:nvPr/>
          </p:nvSpPr>
          <p:spPr bwMode="auto">
            <a:xfrm>
              <a:off x="2668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4" name="Oval 278"/>
            <p:cNvSpPr>
              <a:spLocks noChangeArrowheads="1"/>
            </p:cNvSpPr>
            <p:nvPr/>
          </p:nvSpPr>
          <p:spPr bwMode="auto">
            <a:xfrm>
              <a:off x="267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5" name="Oval 279"/>
            <p:cNvSpPr>
              <a:spLocks noChangeArrowheads="1"/>
            </p:cNvSpPr>
            <p:nvPr/>
          </p:nvSpPr>
          <p:spPr bwMode="auto">
            <a:xfrm>
              <a:off x="2683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6" name="Oval 280"/>
            <p:cNvSpPr>
              <a:spLocks noChangeArrowheads="1"/>
            </p:cNvSpPr>
            <p:nvPr/>
          </p:nvSpPr>
          <p:spPr bwMode="auto">
            <a:xfrm>
              <a:off x="268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7" name="Oval 281"/>
            <p:cNvSpPr>
              <a:spLocks noChangeArrowheads="1"/>
            </p:cNvSpPr>
            <p:nvPr/>
          </p:nvSpPr>
          <p:spPr bwMode="auto">
            <a:xfrm>
              <a:off x="269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8" name="Oval 282"/>
            <p:cNvSpPr>
              <a:spLocks noChangeArrowheads="1"/>
            </p:cNvSpPr>
            <p:nvPr/>
          </p:nvSpPr>
          <p:spPr bwMode="auto">
            <a:xfrm>
              <a:off x="269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9" name="Oval 283"/>
            <p:cNvSpPr>
              <a:spLocks noChangeArrowheads="1"/>
            </p:cNvSpPr>
            <p:nvPr/>
          </p:nvSpPr>
          <p:spPr bwMode="auto">
            <a:xfrm>
              <a:off x="2691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0" name="Oval 284"/>
            <p:cNvSpPr>
              <a:spLocks noChangeArrowheads="1"/>
            </p:cNvSpPr>
            <p:nvPr/>
          </p:nvSpPr>
          <p:spPr bwMode="auto">
            <a:xfrm>
              <a:off x="2694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1" name="Oval 285"/>
            <p:cNvSpPr>
              <a:spLocks noChangeArrowheads="1"/>
            </p:cNvSpPr>
            <p:nvPr/>
          </p:nvSpPr>
          <p:spPr bwMode="auto">
            <a:xfrm>
              <a:off x="2692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2" name="Oval 286"/>
            <p:cNvSpPr>
              <a:spLocks noChangeArrowheads="1"/>
            </p:cNvSpPr>
            <p:nvPr/>
          </p:nvSpPr>
          <p:spPr bwMode="auto">
            <a:xfrm>
              <a:off x="2694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3" name="Oval 287"/>
            <p:cNvSpPr>
              <a:spLocks noChangeArrowheads="1"/>
            </p:cNvSpPr>
            <p:nvPr/>
          </p:nvSpPr>
          <p:spPr bwMode="auto">
            <a:xfrm>
              <a:off x="2692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4" name="Oval 288"/>
            <p:cNvSpPr>
              <a:spLocks noChangeArrowheads="1"/>
            </p:cNvSpPr>
            <p:nvPr/>
          </p:nvSpPr>
          <p:spPr bwMode="auto">
            <a:xfrm>
              <a:off x="2693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5" name="Oval 289"/>
            <p:cNvSpPr>
              <a:spLocks noChangeArrowheads="1"/>
            </p:cNvSpPr>
            <p:nvPr/>
          </p:nvSpPr>
          <p:spPr bwMode="auto">
            <a:xfrm>
              <a:off x="2692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6" name="Oval 290"/>
            <p:cNvSpPr>
              <a:spLocks noChangeArrowheads="1"/>
            </p:cNvSpPr>
            <p:nvPr/>
          </p:nvSpPr>
          <p:spPr bwMode="auto">
            <a:xfrm>
              <a:off x="2692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7" name="Oval 291"/>
            <p:cNvSpPr>
              <a:spLocks noChangeArrowheads="1"/>
            </p:cNvSpPr>
            <p:nvPr/>
          </p:nvSpPr>
          <p:spPr bwMode="auto">
            <a:xfrm>
              <a:off x="2694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8" name="Oval 292"/>
            <p:cNvSpPr>
              <a:spLocks noChangeArrowheads="1"/>
            </p:cNvSpPr>
            <p:nvPr/>
          </p:nvSpPr>
          <p:spPr bwMode="auto">
            <a:xfrm>
              <a:off x="2694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9" name="Oval 293"/>
            <p:cNvSpPr>
              <a:spLocks noChangeArrowheads="1"/>
            </p:cNvSpPr>
            <p:nvPr/>
          </p:nvSpPr>
          <p:spPr bwMode="auto">
            <a:xfrm>
              <a:off x="2694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0" name="Oval 294"/>
            <p:cNvSpPr>
              <a:spLocks noChangeArrowheads="1"/>
            </p:cNvSpPr>
            <p:nvPr/>
          </p:nvSpPr>
          <p:spPr bwMode="auto">
            <a:xfrm>
              <a:off x="2699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1" name="Oval 295"/>
            <p:cNvSpPr>
              <a:spLocks noChangeArrowheads="1"/>
            </p:cNvSpPr>
            <p:nvPr/>
          </p:nvSpPr>
          <p:spPr bwMode="auto">
            <a:xfrm>
              <a:off x="2704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2" name="Oval 296"/>
            <p:cNvSpPr>
              <a:spLocks noChangeArrowheads="1"/>
            </p:cNvSpPr>
            <p:nvPr/>
          </p:nvSpPr>
          <p:spPr bwMode="auto">
            <a:xfrm>
              <a:off x="2712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3" name="Oval 297"/>
            <p:cNvSpPr>
              <a:spLocks noChangeArrowheads="1"/>
            </p:cNvSpPr>
            <p:nvPr/>
          </p:nvSpPr>
          <p:spPr bwMode="auto">
            <a:xfrm>
              <a:off x="2728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4" name="Oval 298"/>
            <p:cNvSpPr>
              <a:spLocks noChangeArrowheads="1"/>
            </p:cNvSpPr>
            <p:nvPr/>
          </p:nvSpPr>
          <p:spPr bwMode="auto">
            <a:xfrm>
              <a:off x="2742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5" name="Oval 299"/>
            <p:cNvSpPr>
              <a:spLocks noChangeArrowheads="1"/>
            </p:cNvSpPr>
            <p:nvPr/>
          </p:nvSpPr>
          <p:spPr bwMode="auto">
            <a:xfrm>
              <a:off x="2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6" name="Oval 300"/>
            <p:cNvSpPr>
              <a:spLocks noChangeArrowheads="1"/>
            </p:cNvSpPr>
            <p:nvPr/>
          </p:nvSpPr>
          <p:spPr bwMode="auto">
            <a:xfrm>
              <a:off x="2765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7" name="Oval 301"/>
            <p:cNvSpPr>
              <a:spLocks noChangeArrowheads="1"/>
            </p:cNvSpPr>
            <p:nvPr/>
          </p:nvSpPr>
          <p:spPr bwMode="auto">
            <a:xfrm>
              <a:off x="2775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8" name="Oval 302"/>
            <p:cNvSpPr>
              <a:spLocks noChangeArrowheads="1"/>
            </p:cNvSpPr>
            <p:nvPr/>
          </p:nvSpPr>
          <p:spPr bwMode="auto">
            <a:xfrm>
              <a:off x="2782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9" name="Oval 303"/>
            <p:cNvSpPr>
              <a:spLocks noChangeArrowheads="1"/>
            </p:cNvSpPr>
            <p:nvPr/>
          </p:nvSpPr>
          <p:spPr bwMode="auto">
            <a:xfrm>
              <a:off x="2788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0" name="Oval 304"/>
            <p:cNvSpPr>
              <a:spLocks noChangeArrowheads="1"/>
            </p:cNvSpPr>
            <p:nvPr/>
          </p:nvSpPr>
          <p:spPr bwMode="auto">
            <a:xfrm>
              <a:off x="2794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1" name="Oval 305"/>
            <p:cNvSpPr>
              <a:spLocks noChangeArrowheads="1"/>
            </p:cNvSpPr>
            <p:nvPr/>
          </p:nvSpPr>
          <p:spPr bwMode="auto">
            <a:xfrm>
              <a:off x="2800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2" name="Oval 306"/>
            <p:cNvSpPr>
              <a:spLocks noChangeArrowheads="1"/>
            </p:cNvSpPr>
            <p:nvPr/>
          </p:nvSpPr>
          <p:spPr bwMode="auto">
            <a:xfrm>
              <a:off x="2806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3" name="Oval 307"/>
            <p:cNvSpPr>
              <a:spLocks noChangeArrowheads="1"/>
            </p:cNvSpPr>
            <p:nvPr/>
          </p:nvSpPr>
          <p:spPr bwMode="auto">
            <a:xfrm>
              <a:off x="2813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4" name="Oval 308"/>
            <p:cNvSpPr>
              <a:spLocks noChangeArrowheads="1"/>
            </p:cNvSpPr>
            <p:nvPr/>
          </p:nvSpPr>
          <p:spPr bwMode="auto">
            <a:xfrm>
              <a:off x="2817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5" name="Oval 309"/>
            <p:cNvSpPr>
              <a:spLocks noChangeArrowheads="1"/>
            </p:cNvSpPr>
            <p:nvPr/>
          </p:nvSpPr>
          <p:spPr bwMode="auto">
            <a:xfrm>
              <a:off x="281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6" name="Oval 310"/>
            <p:cNvSpPr>
              <a:spLocks noChangeArrowheads="1"/>
            </p:cNvSpPr>
            <p:nvPr/>
          </p:nvSpPr>
          <p:spPr bwMode="auto">
            <a:xfrm>
              <a:off x="2821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7" name="Oval 311"/>
            <p:cNvSpPr>
              <a:spLocks noChangeArrowheads="1"/>
            </p:cNvSpPr>
            <p:nvPr/>
          </p:nvSpPr>
          <p:spPr bwMode="auto">
            <a:xfrm>
              <a:off x="2819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8" name="Oval 312"/>
            <p:cNvSpPr>
              <a:spLocks noChangeArrowheads="1"/>
            </p:cNvSpPr>
            <p:nvPr/>
          </p:nvSpPr>
          <p:spPr bwMode="auto">
            <a:xfrm>
              <a:off x="282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9" name="Oval 313"/>
            <p:cNvSpPr>
              <a:spLocks noChangeArrowheads="1"/>
            </p:cNvSpPr>
            <p:nvPr/>
          </p:nvSpPr>
          <p:spPr bwMode="auto">
            <a:xfrm>
              <a:off x="2822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0" name="Oval 314"/>
            <p:cNvSpPr>
              <a:spLocks noChangeArrowheads="1"/>
            </p:cNvSpPr>
            <p:nvPr/>
          </p:nvSpPr>
          <p:spPr bwMode="auto">
            <a:xfrm>
              <a:off x="2821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1" name="Oval 315"/>
            <p:cNvSpPr>
              <a:spLocks noChangeArrowheads="1"/>
            </p:cNvSpPr>
            <p:nvPr/>
          </p:nvSpPr>
          <p:spPr bwMode="auto">
            <a:xfrm>
              <a:off x="2822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2" name="Oval 316"/>
            <p:cNvSpPr>
              <a:spLocks noChangeArrowheads="1"/>
            </p:cNvSpPr>
            <p:nvPr/>
          </p:nvSpPr>
          <p:spPr bwMode="auto">
            <a:xfrm>
              <a:off x="2820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3" name="Oval 317"/>
            <p:cNvSpPr>
              <a:spLocks noChangeArrowheads="1"/>
            </p:cNvSpPr>
            <p:nvPr/>
          </p:nvSpPr>
          <p:spPr bwMode="auto">
            <a:xfrm>
              <a:off x="2821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4" name="Oval 318"/>
            <p:cNvSpPr>
              <a:spLocks noChangeArrowheads="1"/>
            </p:cNvSpPr>
            <p:nvPr/>
          </p:nvSpPr>
          <p:spPr bwMode="auto">
            <a:xfrm>
              <a:off x="2822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5" name="Oval 319"/>
            <p:cNvSpPr>
              <a:spLocks noChangeArrowheads="1"/>
            </p:cNvSpPr>
            <p:nvPr/>
          </p:nvSpPr>
          <p:spPr bwMode="auto">
            <a:xfrm>
              <a:off x="2821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6" name="Oval 320"/>
            <p:cNvSpPr>
              <a:spLocks noChangeArrowheads="1"/>
            </p:cNvSpPr>
            <p:nvPr/>
          </p:nvSpPr>
          <p:spPr bwMode="auto">
            <a:xfrm>
              <a:off x="2819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7" name="Oval 321"/>
            <p:cNvSpPr>
              <a:spLocks noChangeArrowheads="1"/>
            </p:cNvSpPr>
            <p:nvPr/>
          </p:nvSpPr>
          <p:spPr bwMode="auto">
            <a:xfrm>
              <a:off x="2821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8" name="Oval 322"/>
            <p:cNvSpPr>
              <a:spLocks noChangeArrowheads="1"/>
            </p:cNvSpPr>
            <p:nvPr/>
          </p:nvSpPr>
          <p:spPr bwMode="auto">
            <a:xfrm>
              <a:off x="2819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9" name="Oval 323"/>
            <p:cNvSpPr>
              <a:spLocks noChangeArrowheads="1"/>
            </p:cNvSpPr>
            <p:nvPr/>
          </p:nvSpPr>
          <p:spPr bwMode="auto">
            <a:xfrm>
              <a:off x="282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0" name="Oval 324"/>
            <p:cNvSpPr>
              <a:spLocks noChangeArrowheads="1"/>
            </p:cNvSpPr>
            <p:nvPr/>
          </p:nvSpPr>
          <p:spPr bwMode="auto">
            <a:xfrm>
              <a:off x="2822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1" name="Oval 325"/>
            <p:cNvSpPr>
              <a:spLocks noChangeArrowheads="1"/>
            </p:cNvSpPr>
            <p:nvPr/>
          </p:nvSpPr>
          <p:spPr bwMode="auto">
            <a:xfrm>
              <a:off x="2827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2" name="Oval 326"/>
            <p:cNvSpPr>
              <a:spLocks noChangeArrowheads="1"/>
            </p:cNvSpPr>
            <p:nvPr/>
          </p:nvSpPr>
          <p:spPr bwMode="auto">
            <a:xfrm>
              <a:off x="283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3" name="Oval 327"/>
            <p:cNvSpPr>
              <a:spLocks noChangeArrowheads="1"/>
            </p:cNvSpPr>
            <p:nvPr/>
          </p:nvSpPr>
          <p:spPr bwMode="auto">
            <a:xfrm>
              <a:off x="2846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4" name="Oval 328"/>
            <p:cNvSpPr>
              <a:spLocks noChangeArrowheads="1"/>
            </p:cNvSpPr>
            <p:nvPr/>
          </p:nvSpPr>
          <p:spPr bwMode="auto">
            <a:xfrm>
              <a:off x="2860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5" name="Oval 329"/>
            <p:cNvSpPr>
              <a:spLocks noChangeArrowheads="1"/>
            </p:cNvSpPr>
            <p:nvPr/>
          </p:nvSpPr>
          <p:spPr bwMode="auto">
            <a:xfrm>
              <a:off x="2877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6" name="Oval 330"/>
            <p:cNvSpPr>
              <a:spLocks noChangeArrowheads="1"/>
            </p:cNvSpPr>
            <p:nvPr/>
          </p:nvSpPr>
          <p:spPr bwMode="auto">
            <a:xfrm>
              <a:off x="288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7" name="Oval 331"/>
            <p:cNvSpPr>
              <a:spLocks noChangeArrowheads="1"/>
            </p:cNvSpPr>
            <p:nvPr/>
          </p:nvSpPr>
          <p:spPr bwMode="auto">
            <a:xfrm>
              <a:off x="2894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8" name="Oval 332"/>
            <p:cNvSpPr>
              <a:spLocks noChangeArrowheads="1"/>
            </p:cNvSpPr>
            <p:nvPr/>
          </p:nvSpPr>
          <p:spPr bwMode="auto">
            <a:xfrm>
              <a:off x="2903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9" name="Oval 333"/>
            <p:cNvSpPr>
              <a:spLocks noChangeArrowheads="1"/>
            </p:cNvSpPr>
            <p:nvPr/>
          </p:nvSpPr>
          <p:spPr bwMode="auto">
            <a:xfrm>
              <a:off x="2908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0" name="Oval 334"/>
            <p:cNvSpPr>
              <a:spLocks noChangeArrowheads="1"/>
            </p:cNvSpPr>
            <p:nvPr/>
          </p:nvSpPr>
          <p:spPr bwMode="auto">
            <a:xfrm>
              <a:off x="2913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1" name="Oval 335"/>
            <p:cNvSpPr>
              <a:spLocks noChangeArrowheads="1"/>
            </p:cNvSpPr>
            <p:nvPr/>
          </p:nvSpPr>
          <p:spPr bwMode="auto">
            <a:xfrm>
              <a:off x="2914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2" name="Oval 336"/>
            <p:cNvSpPr>
              <a:spLocks noChangeArrowheads="1"/>
            </p:cNvSpPr>
            <p:nvPr/>
          </p:nvSpPr>
          <p:spPr bwMode="auto">
            <a:xfrm>
              <a:off x="303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3" name="Oval 337"/>
            <p:cNvSpPr>
              <a:spLocks noChangeArrowheads="1"/>
            </p:cNvSpPr>
            <p:nvPr/>
          </p:nvSpPr>
          <p:spPr bwMode="auto">
            <a:xfrm>
              <a:off x="3017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4" name="Oval 338"/>
            <p:cNvSpPr>
              <a:spLocks noChangeArrowheads="1"/>
            </p:cNvSpPr>
            <p:nvPr/>
          </p:nvSpPr>
          <p:spPr bwMode="auto">
            <a:xfrm>
              <a:off x="3005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5" name="Oval 339"/>
            <p:cNvSpPr>
              <a:spLocks noChangeArrowheads="1"/>
            </p:cNvSpPr>
            <p:nvPr/>
          </p:nvSpPr>
          <p:spPr bwMode="auto">
            <a:xfrm>
              <a:off x="2991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6" name="Oval 340"/>
            <p:cNvSpPr>
              <a:spLocks noChangeArrowheads="1"/>
            </p:cNvSpPr>
            <p:nvPr/>
          </p:nvSpPr>
          <p:spPr bwMode="auto">
            <a:xfrm>
              <a:off x="2978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" name="Oval 341"/>
            <p:cNvSpPr>
              <a:spLocks noChangeArrowheads="1"/>
            </p:cNvSpPr>
            <p:nvPr/>
          </p:nvSpPr>
          <p:spPr bwMode="auto">
            <a:xfrm>
              <a:off x="2962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" name="Oval 342"/>
            <p:cNvSpPr>
              <a:spLocks noChangeArrowheads="1"/>
            </p:cNvSpPr>
            <p:nvPr/>
          </p:nvSpPr>
          <p:spPr bwMode="auto">
            <a:xfrm>
              <a:off x="2950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9" name="Oval 343"/>
            <p:cNvSpPr>
              <a:spLocks noChangeArrowheads="1"/>
            </p:cNvSpPr>
            <p:nvPr/>
          </p:nvSpPr>
          <p:spPr bwMode="auto">
            <a:xfrm>
              <a:off x="2941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0" name="Oval 344"/>
            <p:cNvSpPr>
              <a:spLocks noChangeArrowheads="1"/>
            </p:cNvSpPr>
            <p:nvPr/>
          </p:nvSpPr>
          <p:spPr bwMode="auto">
            <a:xfrm>
              <a:off x="2932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1" name="Oval 345"/>
            <p:cNvSpPr>
              <a:spLocks noChangeArrowheads="1"/>
            </p:cNvSpPr>
            <p:nvPr/>
          </p:nvSpPr>
          <p:spPr bwMode="auto">
            <a:xfrm>
              <a:off x="2926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2" name="Oval 346"/>
            <p:cNvSpPr>
              <a:spLocks noChangeArrowheads="1"/>
            </p:cNvSpPr>
            <p:nvPr/>
          </p:nvSpPr>
          <p:spPr bwMode="auto">
            <a:xfrm>
              <a:off x="2920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" name="Oval 347"/>
            <p:cNvSpPr>
              <a:spLocks noChangeArrowheads="1"/>
            </p:cNvSpPr>
            <p:nvPr/>
          </p:nvSpPr>
          <p:spPr bwMode="auto">
            <a:xfrm>
              <a:off x="2920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4" name="Oval 348"/>
            <p:cNvSpPr>
              <a:spLocks noChangeArrowheads="1"/>
            </p:cNvSpPr>
            <p:nvPr/>
          </p:nvSpPr>
          <p:spPr bwMode="auto">
            <a:xfrm>
              <a:off x="2920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5" name="Oval 349"/>
            <p:cNvSpPr>
              <a:spLocks noChangeArrowheads="1"/>
            </p:cNvSpPr>
            <p:nvPr/>
          </p:nvSpPr>
          <p:spPr bwMode="auto">
            <a:xfrm>
              <a:off x="2923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6" name="Oval 350"/>
            <p:cNvSpPr>
              <a:spLocks noChangeArrowheads="1"/>
            </p:cNvSpPr>
            <p:nvPr/>
          </p:nvSpPr>
          <p:spPr bwMode="auto">
            <a:xfrm>
              <a:off x="2926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7" name="Oval 351"/>
            <p:cNvSpPr>
              <a:spLocks noChangeArrowheads="1"/>
            </p:cNvSpPr>
            <p:nvPr/>
          </p:nvSpPr>
          <p:spPr bwMode="auto">
            <a:xfrm>
              <a:off x="2930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8" name="Oval 352"/>
            <p:cNvSpPr>
              <a:spLocks noChangeArrowheads="1"/>
            </p:cNvSpPr>
            <p:nvPr/>
          </p:nvSpPr>
          <p:spPr bwMode="auto">
            <a:xfrm>
              <a:off x="2938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9" name="Oval 353"/>
            <p:cNvSpPr>
              <a:spLocks noChangeArrowheads="1"/>
            </p:cNvSpPr>
            <p:nvPr/>
          </p:nvSpPr>
          <p:spPr bwMode="auto">
            <a:xfrm>
              <a:off x="2947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0" name="Oval 354"/>
            <p:cNvSpPr>
              <a:spLocks noChangeArrowheads="1"/>
            </p:cNvSpPr>
            <p:nvPr/>
          </p:nvSpPr>
          <p:spPr bwMode="auto">
            <a:xfrm>
              <a:off x="2959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1" name="Oval 355"/>
            <p:cNvSpPr>
              <a:spLocks noChangeArrowheads="1"/>
            </p:cNvSpPr>
            <p:nvPr/>
          </p:nvSpPr>
          <p:spPr bwMode="auto">
            <a:xfrm>
              <a:off x="2971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2" name="Oval 356"/>
            <p:cNvSpPr>
              <a:spLocks noChangeArrowheads="1"/>
            </p:cNvSpPr>
            <p:nvPr/>
          </p:nvSpPr>
          <p:spPr bwMode="auto">
            <a:xfrm>
              <a:off x="2985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3" name="Oval 357"/>
            <p:cNvSpPr>
              <a:spLocks noChangeArrowheads="1"/>
            </p:cNvSpPr>
            <p:nvPr/>
          </p:nvSpPr>
          <p:spPr bwMode="auto">
            <a:xfrm>
              <a:off x="300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4" name="Oval 358"/>
            <p:cNvSpPr>
              <a:spLocks noChangeArrowheads="1"/>
            </p:cNvSpPr>
            <p:nvPr/>
          </p:nvSpPr>
          <p:spPr bwMode="auto">
            <a:xfrm>
              <a:off x="3018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5" name="Oval 359"/>
            <p:cNvSpPr>
              <a:spLocks noChangeArrowheads="1"/>
            </p:cNvSpPr>
            <p:nvPr/>
          </p:nvSpPr>
          <p:spPr bwMode="auto">
            <a:xfrm>
              <a:off x="3030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6" name="Oval 360"/>
            <p:cNvSpPr>
              <a:spLocks noChangeArrowheads="1"/>
            </p:cNvSpPr>
            <p:nvPr/>
          </p:nvSpPr>
          <p:spPr bwMode="auto">
            <a:xfrm>
              <a:off x="3040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7" name="Oval 361"/>
            <p:cNvSpPr>
              <a:spLocks noChangeArrowheads="1"/>
            </p:cNvSpPr>
            <p:nvPr/>
          </p:nvSpPr>
          <p:spPr bwMode="auto">
            <a:xfrm>
              <a:off x="3047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8" name="Oval 362"/>
            <p:cNvSpPr>
              <a:spLocks noChangeArrowheads="1"/>
            </p:cNvSpPr>
            <p:nvPr/>
          </p:nvSpPr>
          <p:spPr bwMode="auto">
            <a:xfrm>
              <a:off x="305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9" name="Oval 363"/>
            <p:cNvSpPr>
              <a:spLocks noChangeArrowheads="1"/>
            </p:cNvSpPr>
            <p:nvPr/>
          </p:nvSpPr>
          <p:spPr bwMode="auto">
            <a:xfrm>
              <a:off x="3387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0" name="Oval 364"/>
            <p:cNvSpPr>
              <a:spLocks noChangeArrowheads="1"/>
            </p:cNvSpPr>
            <p:nvPr/>
          </p:nvSpPr>
          <p:spPr bwMode="auto">
            <a:xfrm>
              <a:off x="3395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1" name="Oval 365"/>
            <p:cNvSpPr>
              <a:spLocks noChangeArrowheads="1"/>
            </p:cNvSpPr>
            <p:nvPr/>
          </p:nvSpPr>
          <p:spPr bwMode="auto">
            <a:xfrm>
              <a:off x="3404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2" name="Oval 366"/>
            <p:cNvSpPr>
              <a:spLocks noChangeArrowheads="1"/>
            </p:cNvSpPr>
            <p:nvPr/>
          </p:nvSpPr>
          <p:spPr bwMode="auto">
            <a:xfrm>
              <a:off x="3411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3" name="Oval 367"/>
            <p:cNvSpPr>
              <a:spLocks noChangeArrowheads="1"/>
            </p:cNvSpPr>
            <p:nvPr/>
          </p:nvSpPr>
          <p:spPr bwMode="auto">
            <a:xfrm>
              <a:off x="3419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4" name="Oval 368"/>
            <p:cNvSpPr>
              <a:spLocks noChangeArrowheads="1"/>
            </p:cNvSpPr>
            <p:nvPr/>
          </p:nvSpPr>
          <p:spPr bwMode="auto">
            <a:xfrm>
              <a:off x="3423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5" name="Oval 369"/>
            <p:cNvSpPr>
              <a:spLocks noChangeArrowheads="1"/>
            </p:cNvSpPr>
            <p:nvPr/>
          </p:nvSpPr>
          <p:spPr bwMode="auto">
            <a:xfrm>
              <a:off x="342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6" name="Oval 370"/>
            <p:cNvSpPr>
              <a:spLocks noChangeArrowheads="1"/>
            </p:cNvSpPr>
            <p:nvPr/>
          </p:nvSpPr>
          <p:spPr bwMode="auto">
            <a:xfrm>
              <a:off x="342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7" name="Oval 371"/>
            <p:cNvSpPr>
              <a:spLocks noChangeArrowheads="1"/>
            </p:cNvSpPr>
            <p:nvPr/>
          </p:nvSpPr>
          <p:spPr bwMode="auto">
            <a:xfrm>
              <a:off x="3427" y="4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8" name="Oval 372"/>
            <p:cNvSpPr>
              <a:spLocks noChangeArrowheads="1"/>
            </p:cNvSpPr>
            <p:nvPr/>
          </p:nvSpPr>
          <p:spPr bwMode="auto">
            <a:xfrm>
              <a:off x="3430" y="4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9" name="Oval 373"/>
            <p:cNvSpPr>
              <a:spLocks noChangeArrowheads="1"/>
            </p:cNvSpPr>
            <p:nvPr/>
          </p:nvSpPr>
          <p:spPr bwMode="auto">
            <a:xfrm>
              <a:off x="3428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0" name="Oval 374"/>
            <p:cNvSpPr>
              <a:spLocks noChangeArrowheads="1"/>
            </p:cNvSpPr>
            <p:nvPr/>
          </p:nvSpPr>
          <p:spPr bwMode="auto">
            <a:xfrm>
              <a:off x="3430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1" name="Oval 375"/>
            <p:cNvSpPr>
              <a:spLocks noChangeArrowheads="1"/>
            </p:cNvSpPr>
            <p:nvPr/>
          </p:nvSpPr>
          <p:spPr bwMode="auto">
            <a:xfrm>
              <a:off x="3428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2" name="Oval 376"/>
            <p:cNvSpPr>
              <a:spLocks noChangeArrowheads="1"/>
            </p:cNvSpPr>
            <p:nvPr/>
          </p:nvSpPr>
          <p:spPr bwMode="auto">
            <a:xfrm>
              <a:off x="3429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3" name="Oval 377"/>
            <p:cNvSpPr>
              <a:spLocks noChangeArrowheads="1"/>
            </p:cNvSpPr>
            <p:nvPr/>
          </p:nvSpPr>
          <p:spPr bwMode="auto">
            <a:xfrm>
              <a:off x="3428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4" name="Oval 378"/>
            <p:cNvSpPr>
              <a:spLocks noChangeArrowheads="1"/>
            </p:cNvSpPr>
            <p:nvPr/>
          </p:nvSpPr>
          <p:spPr bwMode="auto">
            <a:xfrm>
              <a:off x="34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5" name="Oval 379"/>
            <p:cNvSpPr>
              <a:spLocks noChangeArrowheads="1"/>
            </p:cNvSpPr>
            <p:nvPr/>
          </p:nvSpPr>
          <p:spPr bwMode="auto">
            <a:xfrm>
              <a:off x="3430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6" name="Oval 380"/>
            <p:cNvSpPr>
              <a:spLocks noChangeArrowheads="1"/>
            </p:cNvSpPr>
            <p:nvPr/>
          </p:nvSpPr>
          <p:spPr bwMode="auto">
            <a:xfrm>
              <a:off x="3430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7" name="Oval 381"/>
            <p:cNvSpPr>
              <a:spLocks noChangeArrowheads="1"/>
            </p:cNvSpPr>
            <p:nvPr/>
          </p:nvSpPr>
          <p:spPr bwMode="auto">
            <a:xfrm>
              <a:off x="3430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8" name="Oval 382"/>
            <p:cNvSpPr>
              <a:spLocks noChangeArrowheads="1"/>
            </p:cNvSpPr>
            <p:nvPr/>
          </p:nvSpPr>
          <p:spPr bwMode="auto">
            <a:xfrm>
              <a:off x="3435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9" name="Oval 383"/>
            <p:cNvSpPr>
              <a:spLocks noChangeArrowheads="1"/>
            </p:cNvSpPr>
            <p:nvPr/>
          </p:nvSpPr>
          <p:spPr bwMode="auto">
            <a:xfrm>
              <a:off x="344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0" name="Oval 384"/>
            <p:cNvSpPr>
              <a:spLocks noChangeArrowheads="1"/>
            </p:cNvSpPr>
            <p:nvPr/>
          </p:nvSpPr>
          <p:spPr bwMode="auto">
            <a:xfrm>
              <a:off x="3448" y="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1" name="Oval 385"/>
            <p:cNvSpPr>
              <a:spLocks noChangeArrowheads="1"/>
            </p:cNvSpPr>
            <p:nvPr/>
          </p:nvSpPr>
          <p:spPr bwMode="auto">
            <a:xfrm>
              <a:off x="346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2" name="Oval 386"/>
            <p:cNvSpPr>
              <a:spLocks noChangeArrowheads="1"/>
            </p:cNvSpPr>
            <p:nvPr/>
          </p:nvSpPr>
          <p:spPr bwMode="auto">
            <a:xfrm>
              <a:off x="347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3" name="Oval 387"/>
            <p:cNvSpPr>
              <a:spLocks noChangeArrowheads="1"/>
            </p:cNvSpPr>
            <p:nvPr/>
          </p:nvSpPr>
          <p:spPr bwMode="auto">
            <a:xfrm>
              <a:off x="3490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4" name="Oval 388"/>
            <p:cNvSpPr>
              <a:spLocks noChangeArrowheads="1"/>
            </p:cNvSpPr>
            <p:nvPr/>
          </p:nvSpPr>
          <p:spPr bwMode="auto">
            <a:xfrm>
              <a:off x="3501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5" name="Oval 389"/>
            <p:cNvSpPr>
              <a:spLocks noChangeArrowheads="1"/>
            </p:cNvSpPr>
            <p:nvPr/>
          </p:nvSpPr>
          <p:spPr bwMode="auto">
            <a:xfrm>
              <a:off x="3511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6" name="Oval 390"/>
            <p:cNvSpPr>
              <a:spLocks noChangeArrowheads="1"/>
            </p:cNvSpPr>
            <p:nvPr/>
          </p:nvSpPr>
          <p:spPr bwMode="auto">
            <a:xfrm>
              <a:off x="3518" y="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7" name="Oval 391"/>
            <p:cNvSpPr>
              <a:spLocks noChangeArrowheads="1"/>
            </p:cNvSpPr>
            <p:nvPr/>
          </p:nvSpPr>
          <p:spPr bwMode="auto">
            <a:xfrm>
              <a:off x="3524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8" name="Oval 392"/>
            <p:cNvSpPr>
              <a:spLocks noChangeArrowheads="1"/>
            </p:cNvSpPr>
            <p:nvPr/>
          </p:nvSpPr>
          <p:spPr bwMode="auto">
            <a:xfrm>
              <a:off x="3530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9" name="Oval 393"/>
            <p:cNvSpPr>
              <a:spLocks noChangeArrowheads="1"/>
            </p:cNvSpPr>
            <p:nvPr/>
          </p:nvSpPr>
          <p:spPr bwMode="auto">
            <a:xfrm>
              <a:off x="3536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0" name="Oval 394"/>
            <p:cNvSpPr>
              <a:spLocks noChangeArrowheads="1"/>
            </p:cNvSpPr>
            <p:nvPr/>
          </p:nvSpPr>
          <p:spPr bwMode="auto">
            <a:xfrm>
              <a:off x="3542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1" name="Oval 395"/>
            <p:cNvSpPr>
              <a:spLocks noChangeArrowheads="1"/>
            </p:cNvSpPr>
            <p:nvPr/>
          </p:nvSpPr>
          <p:spPr bwMode="auto">
            <a:xfrm>
              <a:off x="3549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2" name="Oval 396"/>
            <p:cNvSpPr>
              <a:spLocks noChangeArrowheads="1"/>
            </p:cNvSpPr>
            <p:nvPr/>
          </p:nvSpPr>
          <p:spPr bwMode="auto">
            <a:xfrm>
              <a:off x="3553" y="5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3" name="Oval 397"/>
            <p:cNvSpPr>
              <a:spLocks noChangeArrowheads="1"/>
            </p:cNvSpPr>
            <p:nvPr/>
          </p:nvSpPr>
          <p:spPr bwMode="auto">
            <a:xfrm>
              <a:off x="3555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4" name="Oval 398"/>
            <p:cNvSpPr>
              <a:spLocks noChangeArrowheads="1"/>
            </p:cNvSpPr>
            <p:nvPr/>
          </p:nvSpPr>
          <p:spPr bwMode="auto">
            <a:xfrm>
              <a:off x="3557" y="4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5" name="Oval 399"/>
            <p:cNvSpPr>
              <a:spLocks noChangeArrowheads="1"/>
            </p:cNvSpPr>
            <p:nvPr/>
          </p:nvSpPr>
          <p:spPr bwMode="auto">
            <a:xfrm>
              <a:off x="3555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6" name="Oval 400"/>
            <p:cNvSpPr>
              <a:spLocks noChangeArrowheads="1"/>
            </p:cNvSpPr>
            <p:nvPr/>
          </p:nvSpPr>
          <p:spPr bwMode="auto">
            <a:xfrm>
              <a:off x="355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7" name="Oval 401"/>
            <p:cNvSpPr>
              <a:spLocks noChangeArrowheads="1"/>
            </p:cNvSpPr>
            <p:nvPr/>
          </p:nvSpPr>
          <p:spPr bwMode="auto">
            <a:xfrm>
              <a:off x="3558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8" name="Oval 402"/>
            <p:cNvSpPr>
              <a:spLocks noChangeArrowheads="1"/>
            </p:cNvSpPr>
            <p:nvPr/>
          </p:nvSpPr>
          <p:spPr bwMode="auto">
            <a:xfrm>
              <a:off x="3557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9" name="Oval 403"/>
            <p:cNvSpPr>
              <a:spLocks noChangeArrowheads="1"/>
            </p:cNvSpPr>
            <p:nvPr/>
          </p:nvSpPr>
          <p:spPr bwMode="auto">
            <a:xfrm>
              <a:off x="3558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0" name="Oval 404"/>
            <p:cNvSpPr>
              <a:spLocks noChangeArrowheads="1"/>
            </p:cNvSpPr>
            <p:nvPr/>
          </p:nvSpPr>
          <p:spPr bwMode="auto">
            <a:xfrm>
              <a:off x="3556" y="4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1" name="Oval 405"/>
            <p:cNvSpPr>
              <a:spLocks noChangeArrowheads="1"/>
            </p:cNvSpPr>
            <p:nvPr/>
          </p:nvSpPr>
          <p:spPr bwMode="auto">
            <a:xfrm>
              <a:off x="3557" y="4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2" name="Oval 406"/>
            <p:cNvSpPr>
              <a:spLocks noChangeArrowheads="1"/>
            </p:cNvSpPr>
            <p:nvPr/>
          </p:nvSpPr>
          <p:spPr bwMode="auto">
            <a:xfrm>
              <a:off x="3558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3" name="Oval 407"/>
            <p:cNvSpPr>
              <a:spLocks noChangeArrowheads="1"/>
            </p:cNvSpPr>
            <p:nvPr/>
          </p:nvSpPr>
          <p:spPr bwMode="auto">
            <a:xfrm>
              <a:off x="3557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4" name="Oval 408"/>
            <p:cNvSpPr>
              <a:spLocks noChangeArrowheads="1"/>
            </p:cNvSpPr>
            <p:nvPr/>
          </p:nvSpPr>
          <p:spPr bwMode="auto">
            <a:xfrm>
              <a:off x="3555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5" name="Oval 409"/>
            <p:cNvSpPr>
              <a:spLocks noChangeArrowheads="1"/>
            </p:cNvSpPr>
            <p:nvPr/>
          </p:nvSpPr>
          <p:spPr bwMode="auto">
            <a:xfrm>
              <a:off x="3557" y="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6" name="Oval 410"/>
            <p:cNvSpPr>
              <a:spLocks noChangeArrowheads="1"/>
            </p:cNvSpPr>
            <p:nvPr/>
          </p:nvSpPr>
          <p:spPr bwMode="auto">
            <a:xfrm>
              <a:off x="3555" y="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7" name="Oval 411"/>
            <p:cNvSpPr>
              <a:spLocks noChangeArrowheads="1"/>
            </p:cNvSpPr>
            <p:nvPr/>
          </p:nvSpPr>
          <p:spPr bwMode="auto">
            <a:xfrm>
              <a:off x="3557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8" name="Oval 412"/>
            <p:cNvSpPr>
              <a:spLocks noChangeArrowheads="1"/>
            </p:cNvSpPr>
            <p:nvPr/>
          </p:nvSpPr>
          <p:spPr bwMode="auto">
            <a:xfrm>
              <a:off x="3558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9" name="Oval 413"/>
            <p:cNvSpPr>
              <a:spLocks noChangeArrowheads="1"/>
            </p:cNvSpPr>
            <p:nvPr/>
          </p:nvSpPr>
          <p:spPr bwMode="auto">
            <a:xfrm>
              <a:off x="3563" y="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0" name="Oval 414"/>
            <p:cNvSpPr>
              <a:spLocks noChangeArrowheads="1"/>
            </p:cNvSpPr>
            <p:nvPr/>
          </p:nvSpPr>
          <p:spPr bwMode="auto">
            <a:xfrm>
              <a:off x="3571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1" name="Oval 415"/>
            <p:cNvSpPr>
              <a:spLocks noChangeArrowheads="1"/>
            </p:cNvSpPr>
            <p:nvPr/>
          </p:nvSpPr>
          <p:spPr bwMode="auto">
            <a:xfrm>
              <a:off x="3582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2" name="Oval 416"/>
            <p:cNvSpPr>
              <a:spLocks noChangeArrowheads="1"/>
            </p:cNvSpPr>
            <p:nvPr/>
          </p:nvSpPr>
          <p:spPr bwMode="auto">
            <a:xfrm>
              <a:off x="3596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3" name="Oval 417"/>
            <p:cNvSpPr>
              <a:spLocks noChangeArrowheads="1"/>
            </p:cNvSpPr>
            <p:nvPr/>
          </p:nvSpPr>
          <p:spPr bwMode="auto">
            <a:xfrm>
              <a:off x="36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4" name="Oval 418"/>
            <p:cNvSpPr>
              <a:spLocks noChangeArrowheads="1"/>
            </p:cNvSpPr>
            <p:nvPr/>
          </p:nvSpPr>
          <p:spPr bwMode="auto">
            <a:xfrm>
              <a:off x="362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5" name="Oval 419"/>
            <p:cNvSpPr>
              <a:spLocks noChangeArrowheads="1"/>
            </p:cNvSpPr>
            <p:nvPr/>
          </p:nvSpPr>
          <p:spPr bwMode="auto">
            <a:xfrm>
              <a:off x="3630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6" name="Oval 420"/>
            <p:cNvSpPr>
              <a:spLocks noChangeArrowheads="1"/>
            </p:cNvSpPr>
            <p:nvPr/>
          </p:nvSpPr>
          <p:spPr bwMode="auto">
            <a:xfrm>
              <a:off x="3639" y="5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7" name="Oval 421"/>
            <p:cNvSpPr>
              <a:spLocks noChangeArrowheads="1"/>
            </p:cNvSpPr>
            <p:nvPr/>
          </p:nvSpPr>
          <p:spPr bwMode="auto">
            <a:xfrm>
              <a:off x="3644" y="5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8" name="Oval 422"/>
            <p:cNvSpPr>
              <a:spLocks noChangeArrowheads="1"/>
            </p:cNvSpPr>
            <p:nvPr/>
          </p:nvSpPr>
          <p:spPr bwMode="auto">
            <a:xfrm>
              <a:off x="3649" y="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89" name="Oval 423"/>
            <p:cNvSpPr>
              <a:spLocks noChangeArrowheads="1"/>
            </p:cNvSpPr>
            <p:nvPr/>
          </p:nvSpPr>
          <p:spPr bwMode="auto">
            <a:xfrm>
              <a:off x="3650" y="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0" name="Oval 424"/>
            <p:cNvSpPr>
              <a:spLocks noChangeArrowheads="1"/>
            </p:cNvSpPr>
            <p:nvPr/>
          </p:nvSpPr>
          <p:spPr bwMode="auto">
            <a:xfrm>
              <a:off x="376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1" name="Oval 425"/>
            <p:cNvSpPr>
              <a:spLocks noChangeArrowheads="1"/>
            </p:cNvSpPr>
            <p:nvPr/>
          </p:nvSpPr>
          <p:spPr bwMode="auto">
            <a:xfrm>
              <a:off x="3753" y="4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2" name="Oval 426"/>
            <p:cNvSpPr>
              <a:spLocks noChangeArrowheads="1"/>
            </p:cNvSpPr>
            <p:nvPr/>
          </p:nvSpPr>
          <p:spPr bwMode="auto">
            <a:xfrm>
              <a:off x="3741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3" name="Oval 427"/>
            <p:cNvSpPr>
              <a:spLocks noChangeArrowheads="1"/>
            </p:cNvSpPr>
            <p:nvPr/>
          </p:nvSpPr>
          <p:spPr bwMode="auto">
            <a:xfrm>
              <a:off x="3727" y="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4" name="Oval 428"/>
            <p:cNvSpPr>
              <a:spLocks noChangeArrowheads="1"/>
            </p:cNvSpPr>
            <p:nvPr/>
          </p:nvSpPr>
          <p:spPr bwMode="auto">
            <a:xfrm>
              <a:off x="3714" y="4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5" name="Oval 429"/>
            <p:cNvSpPr>
              <a:spLocks noChangeArrowheads="1"/>
            </p:cNvSpPr>
            <p:nvPr/>
          </p:nvSpPr>
          <p:spPr bwMode="auto">
            <a:xfrm>
              <a:off x="3698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6" name="Oval 430"/>
            <p:cNvSpPr>
              <a:spLocks noChangeArrowheads="1"/>
            </p:cNvSpPr>
            <p:nvPr/>
          </p:nvSpPr>
          <p:spPr bwMode="auto">
            <a:xfrm>
              <a:off x="3686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7" name="Oval 431"/>
            <p:cNvSpPr>
              <a:spLocks noChangeArrowheads="1"/>
            </p:cNvSpPr>
            <p:nvPr/>
          </p:nvSpPr>
          <p:spPr bwMode="auto">
            <a:xfrm>
              <a:off x="3677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8" name="Oval 432"/>
            <p:cNvSpPr>
              <a:spLocks noChangeArrowheads="1"/>
            </p:cNvSpPr>
            <p:nvPr/>
          </p:nvSpPr>
          <p:spPr bwMode="auto">
            <a:xfrm>
              <a:off x="3668" y="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99" name="Oval 433"/>
            <p:cNvSpPr>
              <a:spLocks noChangeArrowheads="1"/>
            </p:cNvSpPr>
            <p:nvPr/>
          </p:nvSpPr>
          <p:spPr bwMode="auto">
            <a:xfrm>
              <a:off x="3662" y="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0" name="Oval 434"/>
            <p:cNvSpPr>
              <a:spLocks noChangeArrowheads="1"/>
            </p:cNvSpPr>
            <p:nvPr/>
          </p:nvSpPr>
          <p:spPr bwMode="auto">
            <a:xfrm>
              <a:off x="3656" y="5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1" name="Oval 435"/>
            <p:cNvSpPr>
              <a:spLocks noChangeArrowheads="1"/>
            </p:cNvSpPr>
            <p:nvPr/>
          </p:nvSpPr>
          <p:spPr bwMode="auto">
            <a:xfrm>
              <a:off x="3656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2" name="Oval 436"/>
            <p:cNvSpPr>
              <a:spLocks noChangeArrowheads="1"/>
            </p:cNvSpPr>
            <p:nvPr/>
          </p:nvSpPr>
          <p:spPr bwMode="auto">
            <a:xfrm>
              <a:off x="3656" y="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3" name="Oval 437"/>
            <p:cNvSpPr>
              <a:spLocks noChangeArrowheads="1"/>
            </p:cNvSpPr>
            <p:nvPr/>
          </p:nvSpPr>
          <p:spPr bwMode="auto">
            <a:xfrm>
              <a:off x="3659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4" name="Oval 438"/>
            <p:cNvSpPr>
              <a:spLocks noChangeArrowheads="1"/>
            </p:cNvSpPr>
            <p:nvPr/>
          </p:nvSpPr>
          <p:spPr bwMode="auto">
            <a:xfrm>
              <a:off x="3662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5" name="Oval 439"/>
            <p:cNvSpPr>
              <a:spLocks noChangeArrowheads="1"/>
            </p:cNvSpPr>
            <p:nvPr/>
          </p:nvSpPr>
          <p:spPr bwMode="auto">
            <a:xfrm>
              <a:off x="3666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6" name="Oval 440"/>
            <p:cNvSpPr>
              <a:spLocks noChangeArrowheads="1"/>
            </p:cNvSpPr>
            <p:nvPr/>
          </p:nvSpPr>
          <p:spPr bwMode="auto">
            <a:xfrm>
              <a:off x="3674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7" name="Oval 441"/>
            <p:cNvSpPr>
              <a:spLocks noChangeArrowheads="1"/>
            </p:cNvSpPr>
            <p:nvPr/>
          </p:nvSpPr>
          <p:spPr bwMode="auto">
            <a:xfrm>
              <a:off x="3683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8" name="Oval 442"/>
            <p:cNvSpPr>
              <a:spLocks noChangeArrowheads="1"/>
            </p:cNvSpPr>
            <p:nvPr/>
          </p:nvSpPr>
          <p:spPr bwMode="auto">
            <a:xfrm>
              <a:off x="3695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" name="Oval 443"/>
            <p:cNvSpPr>
              <a:spLocks noChangeArrowheads="1"/>
            </p:cNvSpPr>
            <p:nvPr/>
          </p:nvSpPr>
          <p:spPr bwMode="auto">
            <a:xfrm>
              <a:off x="3707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0" name="Oval 444"/>
            <p:cNvSpPr>
              <a:spLocks noChangeArrowheads="1"/>
            </p:cNvSpPr>
            <p:nvPr/>
          </p:nvSpPr>
          <p:spPr bwMode="auto">
            <a:xfrm>
              <a:off x="3721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1" name="Oval 445"/>
            <p:cNvSpPr>
              <a:spLocks noChangeArrowheads="1"/>
            </p:cNvSpPr>
            <p:nvPr/>
          </p:nvSpPr>
          <p:spPr bwMode="auto">
            <a:xfrm>
              <a:off x="373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2" name="Oval 446"/>
            <p:cNvSpPr>
              <a:spLocks noChangeArrowheads="1"/>
            </p:cNvSpPr>
            <p:nvPr/>
          </p:nvSpPr>
          <p:spPr bwMode="auto">
            <a:xfrm>
              <a:off x="3754" y="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3" name="Oval 447"/>
            <p:cNvSpPr>
              <a:spLocks noChangeArrowheads="1"/>
            </p:cNvSpPr>
            <p:nvPr/>
          </p:nvSpPr>
          <p:spPr bwMode="auto">
            <a:xfrm>
              <a:off x="3766" y="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4" name="Oval 448"/>
            <p:cNvSpPr>
              <a:spLocks noChangeArrowheads="1"/>
            </p:cNvSpPr>
            <p:nvPr/>
          </p:nvSpPr>
          <p:spPr bwMode="auto">
            <a:xfrm>
              <a:off x="3776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5" name="Oval 449"/>
            <p:cNvSpPr>
              <a:spLocks noChangeArrowheads="1"/>
            </p:cNvSpPr>
            <p:nvPr/>
          </p:nvSpPr>
          <p:spPr bwMode="auto">
            <a:xfrm>
              <a:off x="378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6" name="Oval 450"/>
            <p:cNvSpPr>
              <a:spLocks noChangeArrowheads="1"/>
            </p:cNvSpPr>
            <p:nvPr/>
          </p:nvSpPr>
          <p:spPr bwMode="auto">
            <a:xfrm>
              <a:off x="3789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7" name="Oval 451"/>
            <p:cNvSpPr>
              <a:spLocks noChangeArrowheads="1"/>
            </p:cNvSpPr>
            <p:nvPr/>
          </p:nvSpPr>
          <p:spPr bwMode="auto">
            <a:xfrm>
              <a:off x="4124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8" name="Oval 452"/>
            <p:cNvSpPr>
              <a:spLocks noChangeArrowheads="1"/>
            </p:cNvSpPr>
            <p:nvPr/>
          </p:nvSpPr>
          <p:spPr bwMode="auto">
            <a:xfrm>
              <a:off x="4132" y="5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9" name="Oval 453"/>
            <p:cNvSpPr>
              <a:spLocks noChangeArrowheads="1"/>
            </p:cNvSpPr>
            <p:nvPr/>
          </p:nvSpPr>
          <p:spPr bwMode="auto">
            <a:xfrm>
              <a:off x="4141" y="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0" name="Oval 454"/>
            <p:cNvSpPr>
              <a:spLocks noChangeArrowheads="1"/>
            </p:cNvSpPr>
            <p:nvPr/>
          </p:nvSpPr>
          <p:spPr bwMode="auto">
            <a:xfrm>
              <a:off x="4148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1" name="Oval 455"/>
            <p:cNvSpPr>
              <a:spLocks noChangeArrowheads="1"/>
            </p:cNvSpPr>
            <p:nvPr/>
          </p:nvSpPr>
          <p:spPr bwMode="auto">
            <a:xfrm>
              <a:off x="4156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2" name="Oval 456"/>
            <p:cNvSpPr>
              <a:spLocks noChangeArrowheads="1"/>
            </p:cNvSpPr>
            <p:nvPr/>
          </p:nvSpPr>
          <p:spPr bwMode="auto">
            <a:xfrm>
              <a:off x="4160" y="4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3" name="Oval 457"/>
            <p:cNvSpPr>
              <a:spLocks noChangeArrowheads="1"/>
            </p:cNvSpPr>
            <p:nvPr/>
          </p:nvSpPr>
          <p:spPr bwMode="auto">
            <a:xfrm>
              <a:off x="416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4" name="Oval 458"/>
            <p:cNvSpPr>
              <a:spLocks noChangeArrowheads="1"/>
            </p:cNvSpPr>
            <p:nvPr/>
          </p:nvSpPr>
          <p:spPr bwMode="auto">
            <a:xfrm>
              <a:off x="416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5" name="Oval 459"/>
            <p:cNvSpPr>
              <a:spLocks noChangeArrowheads="1"/>
            </p:cNvSpPr>
            <p:nvPr/>
          </p:nvSpPr>
          <p:spPr bwMode="auto">
            <a:xfrm>
              <a:off x="4164" y="4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6" name="Oval 460"/>
            <p:cNvSpPr>
              <a:spLocks noChangeArrowheads="1"/>
            </p:cNvSpPr>
            <p:nvPr/>
          </p:nvSpPr>
          <p:spPr bwMode="auto">
            <a:xfrm>
              <a:off x="4167" y="4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7" name="Oval 461"/>
            <p:cNvSpPr>
              <a:spLocks noChangeArrowheads="1"/>
            </p:cNvSpPr>
            <p:nvPr/>
          </p:nvSpPr>
          <p:spPr bwMode="auto">
            <a:xfrm>
              <a:off x="4165" y="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8" name="Oval 462"/>
            <p:cNvSpPr>
              <a:spLocks noChangeArrowheads="1"/>
            </p:cNvSpPr>
            <p:nvPr/>
          </p:nvSpPr>
          <p:spPr bwMode="auto">
            <a:xfrm>
              <a:off x="4167" y="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29" name="Oval 463"/>
            <p:cNvSpPr>
              <a:spLocks noChangeArrowheads="1"/>
            </p:cNvSpPr>
            <p:nvPr/>
          </p:nvSpPr>
          <p:spPr bwMode="auto">
            <a:xfrm>
              <a:off x="4165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0" name="Oval 464"/>
            <p:cNvSpPr>
              <a:spLocks noChangeArrowheads="1"/>
            </p:cNvSpPr>
            <p:nvPr/>
          </p:nvSpPr>
          <p:spPr bwMode="auto">
            <a:xfrm>
              <a:off x="4166" y="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1" name="Oval 465"/>
            <p:cNvSpPr>
              <a:spLocks noChangeArrowheads="1"/>
            </p:cNvSpPr>
            <p:nvPr/>
          </p:nvSpPr>
          <p:spPr bwMode="auto">
            <a:xfrm>
              <a:off x="4165" y="5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2" name="Oval 466"/>
            <p:cNvSpPr>
              <a:spLocks noChangeArrowheads="1"/>
            </p:cNvSpPr>
            <p:nvPr/>
          </p:nvSpPr>
          <p:spPr bwMode="auto">
            <a:xfrm>
              <a:off x="4165" y="5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3" name="Oval 467"/>
            <p:cNvSpPr>
              <a:spLocks noChangeArrowheads="1"/>
            </p:cNvSpPr>
            <p:nvPr/>
          </p:nvSpPr>
          <p:spPr bwMode="auto">
            <a:xfrm>
              <a:off x="4167" y="5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4" name="Oval 468"/>
            <p:cNvSpPr>
              <a:spLocks noChangeArrowheads="1"/>
            </p:cNvSpPr>
            <p:nvPr/>
          </p:nvSpPr>
          <p:spPr bwMode="auto">
            <a:xfrm>
              <a:off x="4167" y="5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5" name="Oval 469"/>
            <p:cNvSpPr>
              <a:spLocks noChangeArrowheads="1"/>
            </p:cNvSpPr>
            <p:nvPr/>
          </p:nvSpPr>
          <p:spPr bwMode="auto">
            <a:xfrm>
              <a:off x="4167" y="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6" name="Oval 470"/>
            <p:cNvSpPr>
              <a:spLocks noChangeArrowheads="1"/>
            </p:cNvSpPr>
            <p:nvPr/>
          </p:nvSpPr>
          <p:spPr bwMode="auto">
            <a:xfrm>
              <a:off x="4172" y="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7" name="Oval 471"/>
            <p:cNvSpPr>
              <a:spLocks noChangeArrowheads="1"/>
            </p:cNvSpPr>
            <p:nvPr/>
          </p:nvSpPr>
          <p:spPr bwMode="auto">
            <a:xfrm>
              <a:off x="4177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8" name="Oval 472"/>
            <p:cNvSpPr>
              <a:spLocks noChangeArrowheads="1"/>
            </p:cNvSpPr>
            <p:nvPr/>
          </p:nvSpPr>
          <p:spPr bwMode="auto">
            <a:xfrm>
              <a:off x="4185" y="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9" name="Oval 473"/>
            <p:cNvSpPr>
              <a:spLocks noChangeArrowheads="1"/>
            </p:cNvSpPr>
            <p:nvPr/>
          </p:nvSpPr>
          <p:spPr bwMode="auto">
            <a:xfrm>
              <a:off x="420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0" name="Oval 474"/>
            <p:cNvSpPr>
              <a:spLocks noChangeArrowheads="1"/>
            </p:cNvSpPr>
            <p:nvPr/>
          </p:nvSpPr>
          <p:spPr bwMode="auto">
            <a:xfrm>
              <a:off x="4215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1" name="Oval 475"/>
            <p:cNvSpPr>
              <a:spLocks noChangeArrowheads="1"/>
            </p:cNvSpPr>
            <p:nvPr/>
          </p:nvSpPr>
          <p:spPr bwMode="auto">
            <a:xfrm>
              <a:off x="4227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2" name="Oval 476"/>
            <p:cNvSpPr>
              <a:spLocks noChangeArrowheads="1"/>
            </p:cNvSpPr>
            <p:nvPr/>
          </p:nvSpPr>
          <p:spPr bwMode="auto">
            <a:xfrm>
              <a:off x="4238" y="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3" name="Oval 477"/>
            <p:cNvSpPr>
              <a:spLocks noChangeArrowheads="1"/>
            </p:cNvSpPr>
            <p:nvPr/>
          </p:nvSpPr>
          <p:spPr bwMode="auto">
            <a:xfrm>
              <a:off x="4248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4" name="Oval 478"/>
            <p:cNvSpPr>
              <a:spLocks noChangeArrowheads="1"/>
            </p:cNvSpPr>
            <p:nvPr/>
          </p:nvSpPr>
          <p:spPr bwMode="auto">
            <a:xfrm>
              <a:off x="4255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5" name="Oval 479"/>
            <p:cNvSpPr>
              <a:spLocks noChangeArrowheads="1"/>
            </p:cNvSpPr>
            <p:nvPr/>
          </p:nvSpPr>
          <p:spPr bwMode="auto">
            <a:xfrm>
              <a:off x="4261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6" name="Oval 480"/>
            <p:cNvSpPr>
              <a:spLocks noChangeArrowheads="1"/>
            </p:cNvSpPr>
            <p:nvPr/>
          </p:nvSpPr>
          <p:spPr bwMode="auto">
            <a:xfrm>
              <a:off x="4267" y="5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7" name="Oval 481"/>
            <p:cNvSpPr>
              <a:spLocks noChangeArrowheads="1"/>
            </p:cNvSpPr>
            <p:nvPr/>
          </p:nvSpPr>
          <p:spPr bwMode="auto">
            <a:xfrm>
              <a:off x="4273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8" name="Oval 482"/>
            <p:cNvSpPr>
              <a:spLocks noChangeArrowheads="1"/>
            </p:cNvSpPr>
            <p:nvPr/>
          </p:nvSpPr>
          <p:spPr bwMode="auto">
            <a:xfrm>
              <a:off x="4279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49" name="Oval 483"/>
            <p:cNvSpPr>
              <a:spLocks noChangeArrowheads="1"/>
            </p:cNvSpPr>
            <p:nvPr/>
          </p:nvSpPr>
          <p:spPr bwMode="auto">
            <a:xfrm>
              <a:off x="4286" y="5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0" name="Oval 484"/>
            <p:cNvSpPr>
              <a:spLocks noChangeArrowheads="1"/>
            </p:cNvSpPr>
            <p:nvPr/>
          </p:nvSpPr>
          <p:spPr bwMode="auto">
            <a:xfrm>
              <a:off x="4290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1" name="Oval 485"/>
            <p:cNvSpPr>
              <a:spLocks noChangeArrowheads="1"/>
            </p:cNvSpPr>
            <p:nvPr/>
          </p:nvSpPr>
          <p:spPr bwMode="auto">
            <a:xfrm>
              <a:off x="4292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2" name="Oval 486"/>
            <p:cNvSpPr>
              <a:spLocks noChangeArrowheads="1"/>
            </p:cNvSpPr>
            <p:nvPr/>
          </p:nvSpPr>
          <p:spPr bwMode="auto">
            <a:xfrm>
              <a:off x="4294" y="4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3" name="Oval 487"/>
            <p:cNvSpPr>
              <a:spLocks noChangeArrowheads="1"/>
            </p:cNvSpPr>
            <p:nvPr/>
          </p:nvSpPr>
          <p:spPr bwMode="auto">
            <a:xfrm>
              <a:off x="4292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4" name="Oval 488"/>
            <p:cNvSpPr>
              <a:spLocks noChangeArrowheads="1"/>
            </p:cNvSpPr>
            <p:nvPr/>
          </p:nvSpPr>
          <p:spPr bwMode="auto">
            <a:xfrm>
              <a:off x="429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5" name="Oval 489"/>
            <p:cNvSpPr>
              <a:spLocks noChangeArrowheads="1"/>
            </p:cNvSpPr>
            <p:nvPr/>
          </p:nvSpPr>
          <p:spPr bwMode="auto">
            <a:xfrm>
              <a:off x="4295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6" name="Oval 490"/>
            <p:cNvSpPr>
              <a:spLocks noChangeArrowheads="1"/>
            </p:cNvSpPr>
            <p:nvPr/>
          </p:nvSpPr>
          <p:spPr bwMode="auto">
            <a:xfrm>
              <a:off x="4294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7" name="Oval 491"/>
            <p:cNvSpPr>
              <a:spLocks noChangeArrowheads="1"/>
            </p:cNvSpPr>
            <p:nvPr/>
          </p:nvSpPr>
          <p:spPr bwMode="auto">
            <a:xfrm>
              <a:off x="4295" y="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8" name="Oval 492"/>
            <p:cNvSpPr>
              <a:spLocks noChangeArrowheads="1"/>
            </p:cNvSpPr>
            <p:nvPr/>
          </p:nvSpPr>
          <p:spPr bwMode="auto">
            <a:xfrm>
              <a:off x="4293" y="4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59" name="Oval 493"/>
            <p:cNvSpPr>
              <a:spLocks noChangeArrowheads="1"/>
            </p:cNvSpPr>
            <p:nvPr/>
          </p:nvSpPr>
          <p:spPr bwMode="auto">
            <a:xfrm>
              <a:off x="4294" y="4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0" name="Oval 494"/>
            <p:cNvSpPr>
              <a:spLocks noChangeArrowheads="1"/>
            </p:cNvSpPr>
            <p:nvPr/>
          </p:nvSpPr>
          <p:spPr bwMode="auto">
            <a:xfrm>
              <a:off x="4295" y="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1" name="Oval 495"/>
            <p:cNvSpPr>
              <a:spLocks noChangeArrowheads="1"/>
            </p:cNvSpPr>
            <p:nvPr/>
          </p:nvSpPr>
          <p:spPr bwMode="auto">
            <a:xfrm>
              <a:off x="4294" y="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2" name="Oval 496"/>
            <p:cNvSpPr>
              <a:spLocks noChangeArrowheads="1"/>
            </p:cNvSpPr>
            <p:nvPr/>
          </p:nvSpPr>
          <p:spPr bwMode="auto">
            <a:xfrm>
              <a:off x="4292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3" name="Oval 497"/>
            <p:cNvSpPr>
              <a:spLocks noChangeArrowheads="1"/>
            </p:cNvSpPr>
            <p:nvPr/>
          </p:nvSpPr>
          <p:spPr bwMode="auto">
            <a:xfrm>
              <a:off x="4294" y="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4" name="Oval 498"/>
            <p:cNvSpPr>
              <a:spLocks noChangeArrowheads="1"/>
            </p:cNvSpPr>
            <p:nvPr/>
          </p:nvSpPr>
          <p:spPr bwMode="auto">
            <a:xfrm>
              <a:off x="4292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5" name="Oval 499"/>
            <p:cNvSpPr>
              <a:spLocks noChangeArrowheads="1"/>
            </p:cNvSpPr>
            <p:nvPr/>
          </p:nvSpPr>
          <p:spPr bwMode="auto">
            <a:xfrm>
              <a:off x="4294" y="5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6" name="Oval 500"/>
            <p:cNvSpPr>
              <a:spLocks noChangeArrowheads="1"/>
            </p:cNvSpPr>
            <p:nvPr/>
          </p:nvSpPr>
          <p:spPr bwMode="auto">
            <a:xfrm>
              <a:off x="4295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7" name="Oval 501"/>
            <p:cNvSpPr>
              <a:spLocks noChangeArrowheads="1"/>
            </p:cNvSpPr>
            <p:nvPr/>
          </p:nvSpPr>
          <p:spPr bwMode="auto">
            <a:xfrm>
              <a:off x="4300" y="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8" name="Oval 502"/>
            <p:cNvSpPr>
              <a:spLocks noChangeArrowheads="1"/>
            </p:cNvSpPr>
            <p:nvPr/>
          </p:nvSpPr>
          <p:spPr bwMode="auto">
            <a:xfrm>
              <a:off x="4308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9" name="Oval 503"/>
            <p:cNvSpPr>
              <a:spLocks noChangeArrowheads="1"/>
            </p:cNvSpPr>
            <p:nvPr/>
          </p:nvSpPr>
          <p:spPr bwMode="auto">
            <a:xfrm>
              <a:off x="4319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0" name="Oval 504"/>
            <p:cNvSpPr>
              <a:spLocks noChangeArrowheads="1"/>
            </p:cNvSpPr>
            <p:nvPr/>
          </p:nvSpPr>
          <p:spPr bwMode="auto">
            <a:xfrm>
              <a:off x="4333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1" name="Oval 505"/>
            <p:cNvSpPr>
              <a:spLocks noChangeArrowheads="1"/>
            </p:cNvSpPr>
            <p:nvPr/>
          </p:nvSpPr>
          <p:spPr bwMode="auto">
            <a:xfrm>
              <a:off x="4350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2" name="Oval 506"/>
            <p:cNvSpPr>
              <a:spLocks noChangeArrowheads="1"/>
            </p:cNvSpPr>
            <p:nvPr/>
          </p:nvSpPr>
          <p:spPr bwMode="auto">
            <a:xfrm>
              <a:off x="436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3" name="Oval 507"/>
            <p:cNvSpPr>
              <a:spLocks noChangeArrowheads="1"/>
            </p:cNvSpPr>
            <p:nvPr/>
          </p:nvSpPr>
          <p:spPr bwMode="auto">
            <a:xfrm>
              <a:off x="4367" y="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4" name="Oval 508"/>
            <p:cNvSpPr>
              <a:spLocks noChangeArrowheads="1"/>
            </p:cNvSpPr>
            <p:nvPr/>
          </p:nvSpPr>
          <p:spPr bwMode="auto">
            <a:xfrm>
              <a:off x="4376" y="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5" name="Oval 509"/>
            <p:cNvSpPr>
              <a:spLocks noChangeArrowheads="1"/>
            </p:cNvSpPr>
            <p:nvPr/>
          </p:nvSpPr>
          <p:spPr bwMode="auto">
            <a:xfrm>
              <a:off x="4381" y="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6" name="Oval 510"/>
            <p:cNvSpPr>
              <a:spLocks noChangeArrowheads="1"/>
            </p:cNvSpPr>
            <p:nvPr/>
          </p:nvSpPr>
          <p:spPr bwMode="auto">
            <a:xfrm>
              <a:off x="4386" y="5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7" name="Oval 511"/>
            <p:cNvSpPr>
              <a:spLocks noChangeArrowheads="1"/>
            </p:cNvSpPr>
            <p:nvPr/>
          </p:nvSpPr>
          <p:spPr bwMode="auto">
            <a:xfrm>
              <a:off x="4387" y="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8" name="Oval 512"/>
            <p:cNvSpPr>
              <a:spLocks noChangeArrowheads="1"/>
            </p:cNvSpPr>
            <p:nvPr/>
          </p:nvSpPr>
          <p:spPr bwMode="auto">
            <a:xfrm>
              <a:off x="450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79" name="Oval 513"/>
            <p:cNvSpPr>
              <a:spLocks noChangeArrowheads="1"/>
            </p:cNvSpPr>
            <p:nvPr/>
          </p:nvSpPr>
          <p:spPr bwMode="auto">
            <a:xfrm>
              <a:off x="4490" y="4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0" name="Oval 514"/>
            <p:cNvSpPr>
              <a:spLocks noChangeArrowheads="1"/>
            </p:cNvSpPr>
            <p:nvPr/>
          </p:nvSpPr>
          <p:spPr bwMode="auto">
            <a:xfrm>
              <a:off x="4478" y="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1" name="Oval 515"/>
            <p:cNvSpPr>
              <a:spLocks noChangeArrowheads="1"/>
            </p:cNvSpPr>
            <p:nvPr/>
          </p:nvSpPr>
          <p:spPr bwMode="auto">
            <a:xfrm>
              <a:off x="4464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2" name="Oval 516"/>
            <p:cNvSpPr>
              <a:spLocks noChangeArrowheads="1"/>
            </p:cNvSpPr>
            <p:nvPr/>
          </p:nvSpPr>
          <p:spPr bwMode="auto">
            <a:xfrm>
              <a:off x="4451" y="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3" name="Oval 517"/>
            <p:cNvSpPr>
              <a:spLocks noChangeArrowheads="1"/>
            </p:cNvSpPr>
            <p:nvPr/>
          </p:nvSpPr>
          <p:spPr bwMode="auto">
            <a:xfrm>
              <a:off x="4435" y="4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4" name="Oval 518"/>
            <p:cNvSpPr>
              <a:spLocks noChangeArrowheads="1"/>
            </p:cNvSpPr>
            <p:nvPr/>
          </p:nvSpPr>
          <p:spPr bwMode="auto">
            <a:xfrm>
              <a:off x="4423" y="4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5" name="Oval 519"/>
            <p:cNvSpPr>
              <a:spLocks noChangeArrowheads="1"/>
            </p:cNvSpPr>
            <p:nvPr/>
          </p:nvSpPr>
          <p:spPr bwMode="auto">
            <a:xfrm>
              <a:off x="4414" y="4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6" name="Oval 520"/>
            <p:cNvSpPr>
              <a:spLocks noChangeArrowheads="1"/>
            </p:cNvSpPr>
            <p:nvPr/>
          </p:nvSpPr>
          <p:spPr bwMode="auto">
            <a:xfrm>
              <a:off x="4405" y="4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7" name="Oval 521"/>
            <p:cNvSpPr>
              <a:spLocks noChangeArrowheads="1"/>
            </p:cNvSpPr>
            <p:nvPr/>
          </p:nvSpPr>
          <p:spPr bwMode="auto">
            <a:xfrm>
              <a:off x="4399" y="4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8" name="Oval 522"/>
            <p:cNvSpPr>
              <a:spLocks noChangeArrowheads="1"/>
            </p:cNvSpPr>
            <p:nvPr/>
          </p:nvSpPr>
          <p:spPr bwMode="auto">
            <a:xfrm>
              <a:off x="4393" y="5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9" name="Oval 523"/>
            <p:cNvSpPr>
              <a:spLocks noChangeArrowheads="1"/>
            </p:cNvSpPr>
            <p:nvPr/>
          </p:nvSpPr>
          <p:spPr bwMode="auto">
            <a:xfrm>
              <a:off x="4393" y="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0" name="Oval 524"/>
            <p:cNvSpPr>
              <a:spLocks noChangeArrowheads="1"/>
            </p:cNvSpPr>
            <p:nvPr/>
          </p:nvSpPr>
          <p:spPr bwMode="auto">
            <a:xfrm>
              <a:off x="439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1" name="Oval 525"/>
            <p:cNvSpPr>
              <a:spLocks noChangeArrowheads="1"/>
            </p:cNvSpPr>
            <p:nvPr/>
          </p:nvSpPr>
          <p:spPr bwMode="auto">
            <a:xfrm>
              <a:off x="4396" y="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2" name="Oval 526"/>
            <p:cNvSpPr>
              <a:spLocks noChangeArrowheads="1"/>
            </p:cNvSpPr>
            <p:nvPr/>
          </p:nvSpPr>
          <p:spPr bwMode="auto">
            <a:xfrm>
              <a:off x="4399" y="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3" name="Oval 527"/>
            <p:cNvSpPr>
              <a:spLocks noChangeArrowheads="1"/>
            </p:cNvSpPr>
            <p:nvPr/>
          </p:nvSpPr>
          <p:spPr bwMode="auto">
            <a:xfrm>
              <a:off x="4403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4" name="Oval 528"/>
            <p:cNvSpPr>
              <a:spLocks noChangeArrowheads="1"/>
            </p:cNvSpPr>
            <p:nvPr/>
          </p:nvSpPr>
          <p:spPr bwMode="auto">
            <a:xfrm>
              <a:off x="4411" y="5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5" name="Oval 529"/>
            <p:cNvSpPr>
              <a:spLocks noChangeArrowheads="1"/>
            </p:cNvSpPr>
            <p:nvPr/>
          </p:nvSpPr>
          <p:spPr bwMode="auto">
            <a:xfrm>
              <a:off x="4420" y="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6" name="Oval 530"/>
            <p:cNvSpPr>
              <a:spLocks noChangeArrowheads="1"/>
            </p:cNvSpPr>
            <p:nvPr/>
          </p:nvSpPr>
          <p:spPr bwMode="auto">
            <a:xfrm>
              <a:off x="4432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7" name="Oval 531"/>
            <p:cNvSpPr>
              <a:spLocks noChangeArrowheads="1"/>
            </p:cNvSpPr>
            <p:nvPr/>
          </p:nvSpPr>
          <p:spPr bwMode="auto">
            <a:xfrm>
              <a:off x="4444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8" name="Oval 532"/>
            <p:cNvSpPr>
              <a:spLocks noChangeArrowheads="1"/>
            </p:cNvSpPr>
            <p:nvPr/>
          </p:nvSpPr>
          <p:spPr bwMode="auto">
            <a:xfrm>
              <a:off x="4458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9" name="Oval 533"/>
            <p:cNvSpPr>
              <a:spLocks noChangeArrowheads="1"/>
            </p:cNvSpPr>
            <p:nvPr/>
          </p:nvSpPr>
          <p:spPr bwMode="auto">
            <a:xfrm>
              <a:off x="4474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0" name="Oval 534"/>
            <p:cNvSpPr>
              <a:spLocks noChangeArrowheads="1"/>
            </p:cNvSpPr>
            <p:nvPr/>
          </p:nvSpPr>
          <p:spPr bwMode="auto">
            <a:xfrm>
              <a:off x="449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1" name="Oval 535"/>
            <p:cNvSpPr>
              <a:spLocks noChangeArrowheads="1"/>
            </p:cNvSpPr>
            <p:nvPr/>
          </p:nvSpPr>
          <p:spPr bwMode="auto">
            <a:xfrm>
              <a:off x="4503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2" name="Oval 536"/>
            <p:cNvSpPr>
              <a:spLocks noChangeArrowheads="1"/>
            </p:cNvSpPr>
            <p:nvPr/>
          </p:nvSpPr>
          <p:spPr bwMode="auto">
            <a:xfrm>
              <a:off x="4513" y="5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3" name="Oval 537"/>
            <p:cNvSpPr>
              <a:spLocks noChangeArrowheads="1"/>
            </p:cNvSpPr>
            <p:nvPr/>
          </p:nvSpPr>
          <p:spPr bwMode="auto">
            <a:xfrm>
              <a:off x="4520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4" name="Oval 538"/>
            <p:cNvSpPr>
              <a:spLocks noChangeArrowheads="1"/>
            </p:cNvSpPr>
            <p:nvPr/>
          </p:nvSpPr>
          <p:spPr bwMode="auto">
            <a:xfrm>
              <a:off x="4526" y="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5" name="Oval 539"/>
            <p:cNvSpPr>
              <a:spLocks noChangeArrowheads="1"/>
            </p:cNvSpPr>
            <p:nvPr/>
          </p:nvSpPr>
          <p:spPr bwMode="auto">
            <a:xfrm>
              <a:off x="4860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6" name="Oval 540"/>
            <p:cNvSpPr>
              <a:spLocks noChangeArrowheads="1"/>
            </p:cNvSpPr>
            <p:nvPr/>
          </p:nvSpPr>
          <p:spPr bwMode="auto">
            <a:xfrm>
              <a:off x="4868" y="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7" name="Oval 541"/>
            <p:cNvSpPr>
              <a:spLocks noChangeArrowheads="1"/>
            </p:cNvSpPr>
            <p:nvPr/>
          </p:nvSpPr>
          <p:spPr bwMode="auto">
            <a:xfrm>
              <a:off x="4877" y="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8" name="Oval 542"/>
            <p:cNvSpPr>
              <a:spLocks noChangeArrowheads="1"/>
            </p:cNvSpPr>
            <p:nvPr/>
          </p:nvSpPr>
          <p:spPr bwMode="auto">
            <a:xfrm>
              <a:off x="4884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9" name="Oval 543"/>
            <p:cNvSpPr>
              <a:spLocks noChangeArrowheads="1"/>
            </p:cNvSpPr>
            <p:nvPr/>
          </p:nvSpPr>
          <p:spPr bwMode="auto">
            <a:xfrm>
              <a:off x="4892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0" name="Oval 544"/>
            <p:cNvSpPr>
              <a:spLocks noChangeArrowheads="1"/>
            </p:cNvSpPr>
            <p:nvPr/>
          </p:nvSpPr>
          <p:spPr bwMode="auto">
            <a:xfrm>
              <a:off x="4896" y="4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" name="Oval 545"/>
            <p:cNvSpPr>
              <a:spLocks noChangeArrowheads="1"/>
            </p:cNvSpPr>
            <p:nvPr/>
          </p:nvSpPr>
          <p:spPr bwMode="auto">
            <a:xfrm>
              <a:off x="489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" name="Oval 546"/>
            <p:cNvSpPr>
              <a:spLocks noChangeArrowheads="1"/>
            </p:cNvSpPr>
            <p:nvPr/>
          </p:nvSpPr>
          <p:spPr bwMode="auto">
            <a:xfrm>
              <a:off x="490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3" name="Oval 547"/>
            <p:cNvSpPr>
              <a:spLocks noChangeArrowheads="1"/>
            </p:cNvSpPr>
            <p:nvPr/>
          </p:nvSpPr>
          <p:spPr bwMode="auto">
            <a:xfrm>
              <a:off x="4900" y="4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" name="Oval 548"/>
            <p:cNvSpPr>
              <a:spLocks noChangeArrowheads="1"/>
            </p:cNvSpPr>
            <p:nvPr/>
          </p:nvSpPr>
          <p:spPr bwMode="auto">
            <a:xfrm>
              <a:off x="4903" y="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5" name="Oval 549"/>
            <p:cNvSpPr>
              <a:spLocks noChangeArrowheads="1"/>
            </p:cNvSpPr>
            <p:nvPr/>
          </p:nvSpPr>
          <p:spPr bwMode="auto">
            <a:xfrm>
              <a:off x="4901" y="4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" name="Oval 550"/>
            <p:cNvSpPr>
              <a:spLocks noChangeArrowheads="1"/>
            </p:cNvSpPr>
            <p:nvPr/>
          </p:nvSpPr>
          <p:spPr bwMode="auto">
            <a:xfrm>
              <a:off x="4903" y="4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" name="Oval 551"/>
            <p:cNvSpPr>
              <a:spLocks noChangeArrowheads="1"/>
            </p:cNvSpPr>
            <p:nvPr/>
          </p:nvSpPr>
          <p:spPr bwMode="auto">
            <a:xfrm>
              <a:off x="4901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8" name="Oval 552"/>
            <p:cNvSpPr>
              <a:spLocks noChangeArrowheads="1"/>
            </p:cNvSpPr>
            <p:nvPr/>
          </p:nvSpPr>
          <p:spPr bwMode="auto">
            <a:xfrm>
              <a:off x="4902" y="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9" name="Oval 553"/>
            <p:cNvSpPr>
              <a:spLocks noChangeArrowheads="1"/>
            </p:cNvSpPr>
            <p:nvPr/>
          </p:nvSpPr>
          <p:spPr bwMode="auto">
            <a:xfrm>
              <a:off x="4901" y="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0" name="Oval 554"/>
            <p:cNvSpPr>
              <a:spLocks noChangeArrowheads="1"/>
            </p:cNvSpPr>
            <p:nvPr/>
          </p:nvSpPr>
          <p:spPr bwMode="auto">
            <a:xfrm>
              <a:off x="4901" y="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1" name="Oval 555"/>
            <p:cNvSpPr>
              <a:spLocks noChangeArrowheads="1"/>
            </p:cNvSpPr>
            <p:nvPr/>
          </p:nvSpPr>
          <p:spPr bwMode="auto">
            <a:xfrm>
              <a:off x="4903" y="5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2" name="Oval 556"/>
            <p:cNvSpPr>
              <a:spLocks noChangeArrowheads="1"/>
            </p:cNvSpPr>
            <p:nvPr/>
          </p:nvSpPr>
          <p:spPr bwMode="auto">
            <a:xfrm>
              <a:off x="4903" y="5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3" name="Oval 557"/>
            <p:cNvSpPr>
              <a:spLocks noChangeArrowheads="1"/>
            </p:cNvSpPr>
            <p:nvPr/>
          </p:nvSpPr>
          <p:spPr bwMode="auto">
            <a:xfrm>
              <a:off x="4903" y="5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4" name="Oval 558"/>
            <p:cNvSpPr>
              <a:spLocks noChangeArrowheads="1"/>
            </p:cNvSpPr>
            <p:nvPr/>
          </p:nvSpPr>
          <p:spPr bwMode="auto">
            <a:xfrm>
              <a:off x="4908" y="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5" name="Oval 559"/>
            <p:cNvSpPr>
              <a:spLocks noChangeArrowheads="1"/>
            </p:cNvSpPr>
            <p:nvPr/>
          </p:nvSpPr>
          <p:spPr bwMode="auto">
            <a:xfrm>
              <a:off x="4913" y="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6" name="Oval 560"/>
            <p:cNvSpPr>
              <a:spLocks noChangeArrowheads="1"/>
            </p:cNvSpPr>
            <p:nvPr/>
          </p:nvSpPr>
          <p:spPr bwMode="auto">
            <a:xfrm>
              <a:off x="4921" y="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7" name="Oval 561"/>
            <p:cNvSpPr>
              <a:spLocks noChangeArrowheads="1"/>
            </p:cNvSpPr>
            <p:nvPr/>
          </p:nvSpPr>
          <p:spPr bwMode="auto">
            <a:xfrm>
              <a:off x="4937" y="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8" name="Oval 562"/>
            <p:cNvSpPr>
              <a:spLocks noChangeArrowheads="1"/>
            </p:cNvSpPr>
            <p:nvPr/>
          </p:nvSpPr>
          <p:spPr bwMode="auto">
            <a:xfrm>
              <a:off x="4951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9" name="Oval 563"/>
            <p:cNvSpPr>
              <a:spLocks noChangeArrowheads="1"/>
            </p:cNvSpPr>
            <p:nvPr/>
          </p:nvSpPr>
          <p:spPr bwMode="auto">
            <a:xfrm>
              <a:off x="4963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0" name="Oval 564"/>
            <p:cNvSpPr>
              <a:spLocks noChangeArrowheads="1"/>
            </p:cNvSpPr>
            <p:nvPr/>
          </p:nvSpPr>
          <p:spPr bwMode="auto">
            <a:xfrm>
              <a:off x="4974" y="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1" name="Oval 565"/>
            <p:cNvSpPr>
              <a:spLocks noChangeArrowheads="1"/>
            </p:cNvSpPr>
            <p:nvPr/>
          </p:nvSpPr>
          <p:spPr bwMode="auto">
            <a:xfrm>
              <a:off x="4984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2" name="Oval 566"/>
            <p:cNvSpPr>
              <a:spLocks noChangeArrowheads="1"/>
            </p:cNvSpPr>
            <p:nvPr/>
          </p:nvSpPr>
          <p:spPr bwMode="auto">
            <a:xfrm>
              <a:off x="4991" y="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3" name="Oval 567"/>
            <p:cNvSpPr>
              <a:spLocks noChangeArrowheads="1"/>
            </p:cNvSpPr>
            <p:nvPr/>
          </p:nvSpPr>
          <p:spPr bwMode="auto">
            <a:xfrm>
              <a:off x="4997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" name="Oval 568"/>
            <p:cNvSpPr>
              <a:spLocks noChangeArrowheads="1"/>
            </p:cNvSpPr>
            <p:nvPr/>
          </p:nvSpPr>
          <p:spPr bwMode="auto">
            <a:xfrm>
              <a:off x="5003" y="5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" name="Oval 569"/>
            <p:cNvSpPr>
              <a:spLocks noChangeArrowheads="1"/>
            </p:cNvSpPr>
            <p:nvPr/>
          </p:nvSpPr>
          <p:spPr bwMode="auto">
            <a:xfrm>
              <a:off x="5009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6" name="Oval 570"/>
            <p:cNvSpPr>
              <a:spLocks noChangeArrowheads="1"/>
            </p:cNvSpPr>
            <p:nvPr/>
          </p:nvSpPr>
          <p:spPr bwMode="auto">
            <a:xfrm>
              <a:off x="5015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7" name="Oval 571"/>
            <p:cNvSpPr>
              <a:spLocks noChangeArrowheads="1"/>
            </p:cNvSpPr>
            <p:nvPr/>
          </p:nvSpPr>
          <p:spPr bwMode="auto">
            <a:xfrm>
              <a:off x="5022" y="5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8" name="Oval 572"/>
            <p:cNvSpPr>
              <a:spLocks noChangeArrowheads="1"/>
            </p:cNvSpPr>
            <p:nvPr/>
          </p:nvSpPr>
          <p:spPr bwMode="auto">
            <a:xfrm>
              <a:off x="5026" y="5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9" name="Oval 573"/>
            <p:cNvSpPr>
              <a:spLocks noChangeArrowheads="1"/>
            </p:cNvSpPr>
            <p:nvPr/>
          </p:nvSpPr>
          <p:spPr bwMode="auto">
            <a:xfrm>
              <a:off x="5028" y="4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0" name="Oval 574"/>
            <p:cNvSpPr>
              <a:spLocks noChangeArrowheads="1"/>
            </p:cNvSpPr>
            <p:nvPr/>
          </p:nvSpPr>
          <p:spPr bwMode="auto">
            <a:xfrm>
              <a:off x="5030" y="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1" name="Oval 575"/>
            <p:cNvSpPr>
              <a:spLocks noChangeArrowheads="1"/>
            </p:cNvSpPr>
            <p:nvPr/>
          </p:nvSpPr>
          <p:spPr bwMode="auto">
            <a:xfrm>
              <a:off x="5028" y="4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2" name="Oval 576"/>
            <p:cNvSpPr>
              <a:spLocks noChangeArrowheads="1"/>
            </p:cNvSpPr>
            <p:nvPr/>
          </p:nvSpPr>
          <p:spPr bwMode="auto">
            <a:xfrm>
              <a:off x="503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3" name="Oval 577"/>
            <p:cNvSpPr>
              <a:spLocks noChangeArrowheads="1"/>
            </p:cNvSpPr>
            <p:nvPr/>
          </p:nvSpPr>
          <p:spPr bwMode="auto">
            <a:xfrm>
              <a:off x="5031" y="4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4" name="Oval 578"/>
            <p:cNvSpPr>
              <a:spLocks noChangeArrowheads="1"/>
            </p:cNvSpPr>
            <p:nvPr/>
          </p:nvSpPr>
          <p:spPr bwMode="auto">
            <a:xfrm>
              <a:off x="5030" y="4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5" name="Oval 579"/>
            <p:cNvSpPr>
              <a:spLocks noChangeArrowheads="1"/>
            </p:cNvSpPr>
            <p:nvPr/>
          </p:nvSpPr>
          <p:spPr bwMode="auto">
            <a:xfrm>
              <a:off x="5031" y="4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6" name="Oval 580"/>
            <p:cNvSpPr>
              <a:spLocks noChangeArrowheads="1"/>
            </p:cNvSpPr>
            <p:nvPr/>
          </p:nvSpPr>
          <p:spPr bwMode="auto">
            <a:xfrm>
              <a:off x="5029" y="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7" name="Oval 581"/>
            <p:cNvSpPr>
              <a:spLocks noChangeArrowheads="1"/>
            </p:cNvSpPr>
            <p:nvPr/>
          </p:nvSpPr>
          <p:spPr bwMode="auto">
            <a:xfrm>
              <a:off x="5030" y="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8" name="Oval 582"/>
            <p:cNvSpPr>
              <a:spLocks noChangeArrowheads="1"/>
            </p:cNvSpPr>
            <p:nvPr/>
          </p:nvSpPr>
          <p:spPr bwMode="auto">
            <a:xfrm>
              <a:off x="5031" y="5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9" name="Oval 583"/>
            <p:cNvSpPr>
              <a:spLocks noChangeArrowheads="1"/>
            </p:cNvSpPr>
            <p:nvPr/>
          </p:nvSpPr>
          <p:spPr bwMode="auto">
            <a:xfrm>
              <a:off x="5030" y="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0" name="Oval 584"/>
            <p:cNvSpPr>
              <a:spLocks noChangeArrowheads="1"/>
            </p:cNvSpPr>
            <p:nvPr/>
          </p:nvSpPr>
          <p:spPr bwMode="auto">
            <a:xfrm>
              <a:off x="5028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1" name="Oval 585"/>
            <p:cNvSpPr>
              <a:spLocks noChangeArrowheads="1"/>
            </p:cNvSpPr>
            <p:nvPr/>
          </p:nvSpPr>
          <p:spPr bwMode="auto">
            <a:xfrm>
              <a:off x="5030" y="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2" name="Oval 586"/>
            <p:cNvSpPr>
              <a:spLocks noChangeArrowheads="1"/>
            </p:cNvSpPr>
            <p:nvPr/>
          </p:nvSpPr>
          <p:spPr bwMode="auto">
            <a:xfrm>
              <a:off x="5028" y="5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3" name="Oval 587"/>
            <p:cNvSpPr>
              <a:spLocks noChangeArrowheads="1"/>
            </p:cNvSpPr>
            <p:nvPr/>
          </p:nvSpPr>
          <p:spPr bwMode="auto">
            <a:xfrm>
              <a:off x="5030" y="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4" name="Oval 588"/>
            <p:cNvSpPr>
              <a:spLocks noChangeArrowheads="1"/>
            </p:cNvSpPr>
            <p:nvPr/>
          </p:nvSpPr>
          <p:spPr bwMode="auto">
            <a:xfrm>
              <a:off x="5031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5" name="Oval 589"/>
            <p:cNvSpPr>
              <a:spLocks noChangeArrowheads="1"/>
            </p:cNvSpPr>
            <p:nvPr/>
          </p:nvSpPr>
          <p:spPr bwMode="auto">
            <a:xfrm>
              <a:off x="5036" y="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6" name="Oval 590"/>
            <p:cNvSpPr>
              <a:spLocks noChangeArrowheads="1"/>
            </p:cNvSpPr>
            <p:nvPr/>
          </p:nvSpPr>
          <p:spPr bwMode="auto">
            <a:xfrm>
              <a:off x="5044" y="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7" name="Oval 591"/>
            <p:cNvSpPr>
              <a:spLocks noChangeArrowheads="1"/>
            </p:cNvSpPr>
            <p:nvPr/>
          </p:nvSpPr>
          <p:spPr bwMode="auto">
            <a:xfrm>
              <a:off x="5055" y="6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8" name="Oval 592"/>
            <p:cNvSpPr>
              <a:spLocks noChangeArrowheads="1"/>
            </p:cNvSpPr>
            <p:nvPr/>
          </p:nvSpPr>
          <p:spPr bwMode="auto">
            <a:xfrm>
              <a:off x="5069" y="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9" name="Oval 593"/>
            <p:cNvSpPr>
              <a:spLocks noChangeArrowheads="1"/>
            </p:cNvSpPr>
            <p:nvPr/>
          </p:nvSpPr>
          <p:spPr bwMode="auto">
            <a:xfrm>
              <a:off x="5086" y="6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0" name="Oval 594"/>
            <p:cNvSpPr>
              <a:spLocks noChangeArrowheads="1"/>
            </p:cNvSpPr>
            <p:nvPr/>
          </p:nvSpPr>
          <p:spPr bwMode="auto">
            <a:xfrm>
              <a:off x="509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1" name="Oval 595"/>
            <p:cNvSpPr>
              <a:spLocks noChangeArrowheads="1"/>
            </p:cNvSpPr>
            <p:nvPr/>
          </p:nvSpPr>
          <p:spPr bwMode="auto">
            <a:xfrm>
              <a:off x="5103" y="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2" name="Oval 596"/>
            <p:cNvSpPr>
              <a:spLocks noChangeArrowheads="1"/>
            </p:cNvSpPr>
            <p:nvPr/>
          </p:nvSpPr>
          <p:spPr bwMode="auto">
            <a:xfrm>
              <a:off x="5112" y="5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3" name="Oval 597"/>
            <p:cNvSpPr>
              <a:spLocks noChangeArrowheads="1"/>
            </p:cNvSpPr>
            <p:nvPr/>
          </p:nvSpPr>
          <p:spPr bwMode="auto">
            <a:xfrm>
              <a:off x="5117" y="5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4" name="Oval 598"/>
            <p:cNvSpPr>
              <a:spLocks noChangeArrowheads="1"/>
            </p:cNvSpPr>
            <p:nvPr/>
          </p:nvSpPr>
          <p:spPr bwMode="auto">
            <a:xfrm>
              <a:off x="5122" y="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5" name="Oval 599"/>
            <p:cNvSpPr>
              <a:spLocks noChangeArrowheads="1"/>
            </p:cNvSpPr>
            <p:nvPr/>
          </p:nvSpPr>
          <p:spPr bwMode="auto">
            <a:xfrm>
              <a:off x="5123" y="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6" name="Oval 600"/>
            <p:cNvSpPr>
              <a:spLocks noChangeArrowheads="1"/>
            </p:cNvSpPr>
            <p:nvPr/>
          </p:nvSpPr>
          <p:spPr bwMode="auto">
            <a:xfrm>
              <a:off x="523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7" name="Oval 601"/>
            <p:cNvSpPr>
              <a:spLocks noChangeArrowheads="1"/>
            </p:cNvSpPr>
            <p:nvPr/>
          </p:nvSpPr>
          <p:spPr bwMode="auto">
            <a:xfrm>
              <a:off x="5226" y="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8" name="Oval 602"/>
            <p:cNvSpPr>
              <a:spLocks noChangeArrowheads="1"/>
            </p:cNvSpPr>
            <p:nvPr/>
          </p:nvSpPr>
          <p:spPr bwMode="auto">
            <a:xfrm>
              <a:off x="5214" y="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9" name="Oval 603"/>
            <p:cNvSpPr>
              <a:spLocks noChangeArrowheads="1"/>
            </p:cNvSpPr>
            <p:nvPr/>
          </p:nvSpPr>
          <p:spPr bwMode="auto">
            <a:xfrm>
              <a:off x="5200" y="4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0" name="Oval 604"/>
            <p:cNvSpPr>
              <a:spLocks noChangeArrowheads="1"/>
            </p:cNvSpPr>
            <p:nvPr/>
          </p:nvSpPr>
          <p:spPr bwMode="auto">
            <a:xfrm>
              <a:off x="5187" y="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1" name="Oval 605"/>
            <p:cNvSpPr>
              <a:spLocks noChangeArrowheads="1"/>
            </p:cNvSpPr>
            <p:nvPr/>
          </p:nvSpPr>
          <p:spPr bwMode="auto">
            <a:xfrm>
              <a:off x="5171" y="4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2" name="Oval 606"/>
            <p:cNvSpPr>
              <a:spLocks noChangeArrowheads="1"/>
            </p:cNvSpPr>
            <p:nvPr/>
          </p:nvSpPr>
          <p:spPr bwMode="auto">
            <a:xfrm>
              <a:off x="5159" y="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3" name="Oval 607"/>
            <p:cNvSpPr>
              <a:spLocks noChangeArrowheads="1"/>
            </p:cNvSpPr>
            <p:nvPr/>
          </p:nvSpPr>
          <p:spPr bwMode="auto">
            <a:xfrm>
              <a:off x="5150" y="4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4" name="Oval 608"/>
            <p:cNvSpPr>
              <a:spLocks noChangeArrowheads="1"/>
            </p:cNvSpPr>
            <p:nvPr/>
          </p:nvSpPr>
          <p:spPr bwMode="auto">
            <a:xfrm>
              <a:off x="5141" y="4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5" name="Oval 609"/>
            <p:cNvSpPr>
              <a:spLocks noChangeArrowheads="1"/>
            </p:cNvSpPr>
            <p:nvPr/>
          </p:nvSpPr>
          <p:spPr bwMode="auto">
            <a:xfrm>
              <a:off x="5135" y="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6" name="Oval 610"/>
            <p:cNvSpPr>
              <a:spLocks noChangeArrowheads="1"/>
            </p:cNvSpPr>
            <p:nvPr/>
          </p:nvSpPr>
          <p:spPr bwMode="auto">
            <a:xfrm>
              <a:off x="5129" y="5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7" name="Oval 611"/>
            <p:cNvSpPr>
              <a:spLocks noChangeArrowheads="1"/>
            </p:cNvSpPr>
            <p:nvPr/>
          </p:nvSpPr>
          <p:spPr bwMode="auto">
            <a:xfrm>
              <a:off x="5129" y="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8" name="Oval 612"/>
            <p:cNvSpPr>
              <a:spLocks noChangeArrowheads="1"/>
            </p:cNvSpPr>
            <p:nvPr/>
          </p:nvSpPr>
          <p:spPr bwMode="auto">
            <a:xfrm>
              <a:off x="5129" y="5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9" name="Oval 613"/>
            <p:cNvSpPr>
              <a:spLocks noChangeArrowheads="1"/>
            </p:cNvSpPr>
            <p:nvPr/>
          </p:nvSpPr>
          <p:spPr bwMode="auto">
            <a:xfrm>
              <a:off x="5132" y="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0" name="Oval 614"/>
            <p:cNvSpPr>
              <a:spLocks noChangeArrowheads="1"/>
            </p:cNvSpPr>
            <p:nvPr/>
          </p:nvSpPr>
          <p:spPr bwMode="auto">
            <a:xfrm>
              <a:off x="5135" y="5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1" name="Oval 615"/>
            <p:cNvSpPr>
              <a:spLocks noChangeArrowheads="1"/>
            </p:cNvSpPr>
            <p:nvPr/>
          </p:nvSpPr>
          <p:spPr bwMode="auto">
            <a:xfrm>
              <a:off x="5139" y="5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2" name="Oval 616"/>
            <p:cNvSpPr>
              <a:spLocks noChangeArrowheads="1"/>
            </p:cNvSpPr>
            <p:nvPr/>
          </p:nvSpPr>
          <p:spPr bwMode="auto">
            <a:xfrm>
              <a:off x="5147" y="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3" name="Oval 617"/>
            <p:cNvSpPr>
              <a:spLocks noChangeArrowheads="1"/>
            </p:cNvSpPr>
            <p:nvPr/>
          </p:nvSpPr>
          <p:spPr bwMode="auto">
            <a:xfrm>
              <a:off x="5156" y="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4" name="Oval 618"/>
            <p:cNvSpPr>
              <a:spLocks noChangeArrowheads="1"/>
            </p:cNvSpPr>
            <p:nvPr/>
          </p:nvSpPr>
          <p:spPr bwMode="auto">
            <a:xfrm>
              <a:off x="5168" y="6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5" name="Oval 619"/>
            <p:cNvSpPr>
              <a:spLocks noChangeArrowheads="1"/>
            </p:cNvSpPr>
            <p:nvPr/>
          </p:nvSpPr>
          <p:spPr bwMode="auto">
            <a:xfrm>
              <a:off x="5180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6" name="Oval 620"/>
            <p:cNvSpPr>
              <a:spLocks noChangeArrowheads="1"/>
            </p:cNvSpPr>
            <p:nvPr/>
          </p:nvSpPr>
          <p:spPr bwMode="auto">
            <a:xfrm>
              <a:off x="5194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7" name="Oval 621"/>
            <p:cNvSpPr>
              <a:spLocks noChangeArrowheads="1"/>
            </p:cNvSpPr>
            <p:nvPr/>
          </p:nvSpPr>
          <p:spPr bwMode="auto">
            <a:xfrm>
              <a:off x="5210" y="6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8" name="Oval 622"/>
            <p:cNvSpPr>
              <a:spLocks noChangeArrowheads="1"/>
            </p:cNvSpPr>
            <p:nvPr/>
          </p:nvSpPr>
          <p:spPr bwMode="auto">
            <a:xfrm>
              <a:off x="5227" y="6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9" name="Oval 623"/>
            <p:cNvSpPr>
              <a:spLocks noChangeArrowheads="1"/>
            </p:cNvSpPr>
            <p:nvPr/>
          </p:nvSpPr>
          <p:spPr bwMode="auto">
            <a:xfrm>
              <a:off x="5239" y="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0" name="Oval 624"/>
            <p:cNvSpPr>
              <a:spLocks noChangeArrowheads="1"/>
            </p:cNvSpPr>
            <p:nvPr/>
          </p:nvSpPr>
          <p:spPr bwMode="auto">
            <a:xfrm>
              <a:off x="5249" y="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1" name="Oval 625"/>
            <p:cNvSpPr>
              <a:spLocks noChangeArrowheads="1"/>
            </p:cNvSpPr>
            <p:nvPr/>
          </p:nvSpPr>
          <p:spPr bwMode="auto">
            <a:xfrm>
              <a:off x="5256" y="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2" name="Oval 626"/>
            <p:cNvSpPr>
              <a:spLocks noChangeArrowheads="1"/>
            </p:cNvSpPr>
            <p:nvPr/>
          </p:nvSpPr>
          <p:spPr bwMode="auto">
            <a:xfrm>
              <a:off x="5262" y="5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3" name="Oval 627"/>
            <p:cNvSpPr>
              <a:spLocks noChangeArrowheads="1"/>
            </p:cNvSpPr>
            <p:nvPr/>
          </p:nvSpPr>
          <p:spPr bwMode="auto">
            <a:xfrm>
              <a:off x="1924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4" name="Oval 628"/>
            <p:cNvSpPr>
              <a:spLocks noChangeArrowheads="1"/>
            </p:cNvSpPr>
            <p:nvPr/>
          </p:nvSpPr>
          <p:spPr bwMode="auto">
            <a:xfrm>
              <a:off x="1932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5" name="Oval 629"/>
            <p:cNvSpPr>
              <a:spLocks noChangeArrowheads="1"/>
            </p:cNvSpPr>
            <p:nvPr/>
          </p:nvSpPr>
          <p:spPr bwMode="auto">
            <a:xfrm>
              <a:off x="1941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6" name="Oval 630"/>
            <p:cNvSpPr>
              <a:spLocks noChangeArrowheads="1"/>
            </p:cNvSpPr>
            <p:nvPr/>
          </p:nvSpPr>
          <p:spPr bwMode="auto">
            <a:xfrm>
              <a:off x="194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7" name="Oval 631"/>
            <p:cNvSpPr>
              <a:spLocks noChangeArrowheads="1"/>
            </p:cNvSpPr>
            <p:nvPr/>
          </p:nvSpPr>
          <p:spPr bwMode="auto">
            <a:xfrm>
              <a:off x="1956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8" name="Oval 632"/>
            <p:cNvSpPr>
              <a:spLocks noChangeArrowheads="1"/>
            </p:cNvSpPr>
            <p:nvPr/>
          </p:nvSpPr>
          <p:spPr bwMode="auto">
            <a:xfrm>
              <a:off x="1960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9" name="Oval 633"/>
            <p:cNvSpPr>
              <a:spLocks noChangeArrowheads="1"/>
            </p:cNvSpPr>
            <p:nvPr/>
          </p:nvSpPr>
          <p:spPr bwMode="auto">
            <a:xfrm>
              <a:off x="196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0" name="Oval 634"/>
            <p:cNvSpPr>
              <a:spLocks noChangeArrowheads="1"/>
            </p:cNvSpPr>
            <p:nvPr/>
          </p:nvSpPr>
          <p:spPr bwMode="auto">
            <a:xfrm>
              <a:off x="196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1" name="Oval 635"/>
            <p:cNvSpPr>
              <a:spLocks noChangeArrowheads="1"/>
            </p:cNvSpPr>
            <p:nvPr/>
          </p:nvSpPr>
          <p:spPr bwMode="auto">
            <a:xfrm>
              <a:off x="1964" y="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2" name="Oval 636"/>
            <p:cNvSpPr>
              <a:spLocks noChangeArrowheads="1"/>
            </p:cNvSpPr>
            <p:nvPr/>
          </p:nvSpPr>
          <p:spPr bwMode="auto">
            <a:xfrm>
              <a:off x="1967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3" name="Oval 637"/>
            <p:cNvSpPr>
              <a:spLocks noChangeArrowheads="1"/>
            </p:cNvSpPr>
            <p:nvPr/>
          </p:nvSpPr>
          <p:spPr bwMode="auto">
            <a:xfrm>
              <a:off x="1965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4" name="Oval 638"/>
            <p:cNvSpPr>
              <a:spLocks noChangeArrowheads="1"/>
            </p:cNvSpPr>
            <p:nvPr/>
          </p:nvSpPr>
          <p:spPr bwMode="auto">
            <a:xfrm>
              <a:off x="1967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5" name="Oval 639"/>
            <p:cNvSpPr>
              <a:spLocks noChangeArrowheads="1"/>
            </p:cNvSpPr>
            <p:nvPr/>
          </p:nvSpPr>
          <p:spPr bwMode="auto">
            <a:xfrm>
              <a:off x="1965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6" name="Oval 640"/>
            <p:cNvSpPr>
              <a:spLocks noChangeArrowheads="1"/>
            </p:cNvSpPr>
            <p:nvPr/>
          </p:nvSpPr>
          <p:spPr bwMode="auto">
            <a:xfrm>
              <a:off x="1966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7" name="Oval 641"/>
            <p:cNvSpPr>
              <a:spLocks noChangeArrowheads="1"/>
            </p:cNvSpPr>
            <p:nvPr/>
          </p:nvSpPr>
          <p:spPr bwMode="auto">
            <a:xfrm>
              <a:off x="1965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8" name="Oval 642"/>
            <p:cNvSpPr>
              <a:spLocks noChangeArrowheads="1"/>
            </p:cNvSpPr>
            <p:nvPr/>
          </p:nvSpPr>
          <p:spPr bwMode="auto">
            <a:xfrm>
              <a:off x="1965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9" name="Oval 643"/>
            <p:cNvSpPr>
              <a:spLocks noChangeArrowheads="1"/>
            </p:cNvSpPr>
            <p:nvPr/>
          </p:nvSpPr>
          <p:spPr bwMode="auto">
            <a:xfrm>
              <a:off x="1967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0" name="Oval 644"/>
            <p:cNvSpPr>
              <a:spLocks noChangeArrowheads="1"/>
            </p:cNvSpPr>
            <p:nvPr/>
          </p:nvSpPr>
          <p:spPr bwMode="auto">
            <a:xfrm>
              <a:off x="196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1" name="Oval 645"/>
            <p:cNvSpPr>
              <a:spLocks noChangeArrowheads="1"/>
            </p:cNvSpPr>
            <p:nvPr/>
          </p:nvSpPr>
          <p:spPr bwMode="auto">
            <a:xfrm>
              <a:off x="1967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2" name="Oval 646"/>
            <p:cNvSpPr>
              <a:spLocks noChangeArrowheads="1"/>
            </p:cNvSpPr>
            <p:nvPr/>
          </p:nvSpPr>
          <p:spPr bwMode="auto">
            <a:xfrm>
              <a:off x="197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3" name="Oval 647"/>
            <p:cNvSpPr>
              <a:spLocks noChangeArrowheads="1"/>
            </p:cNvSpPr>
            <p:nvPr/>
          </p:nvSpPr>
          <p:spPr bwMode="auto">
            <a:xfrm>
              <a:off x="197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" name="Oval 648"/>
            <p:cNvSpPr>
              <a:spLocks noChangeArrowheads="1"/>
            </p:cNvSpPr>
            <p:nvPr/>
          </p:nvSpPr>
          <p:spPr bwMode="auto">
            <a:xfrm>
              <a:off x="1985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" name="Oval 649"/>
            <p:cNvSpPr>
              <a:spLocks noChangeArrowheads="1"/>
            </p:cNvSpPr>
            <p:nvPr/>
          </p:nvSpPr>
          <p:spPr bwMode="auto">
            <a:xfrm>
              <a:off x="200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" name="Oval 650"/>
            <p:cNvSpPr>
              <a:spLocks noChangeArrowheads="1"/>
            </p:cNvSpPr>
            <p:nvPr/>
          </p:nvSpPr>
          <p:spPr bwMode="auto">
            <a:xfrm>
              <a:off x="201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" name="Oval 651"/>
            <p:cNvSpPr>
              <a:spLocks noChangeArrowheads="1"/>
            </p:cNvSpPr>
            <p:nvPr/>
          </p:nvSpPr>
          <p:spPr bwMode="auto">
            <a:xfrm>
              <a:off x="2027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" name="Oval 652"/>
            <p:cNvSpPr>
              <a:spLocks noChangeArrowheads="1"/>
            </p:cNvSpPr>
            <p:nvPr/>
          </p:nvSpPr>
          <p:spPr bwMode="auto">
            <a:xfrm>
              <a:off x="203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" name="Oval 653"/>
            <p:cNvSpPr>
              <a:spLocks noChangeArrowheads="1"/>
            </p:cNvSpPr>
            <p:nvPr/>
          </p:nvSpPr>
          <p:spPr bwMode="auto">
            <a:xfrm>
              <a:off x="204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0" name="Oval 654"/>
            <p:cNvSpPr>
              <a:spLocks noChangeArrowheads="1"/>
            </p:cNvSpPr>
            <p:nvPr/>
          </p:nvSpPr>
          <p:spPr bwMode="auto">
            <a:xfrm>
              <a:off x="2055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" name="Oval 655"/>
            <p:cNvSpPr>
              <a:spLocks noChangeArrowheads="1"/>
            </p:cNvSpPr>
            <p:nvPr/>
          </p:nvSpPr>
          <p:spPr bwMode="auto">
            <a:xfrm>
              <a:off x="2061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2" name="Oval 656"/>
            <p:cNvSpPr>
              <a:spLocks noChangeArrowheads="1"/>
            </p:cNvSpPr>
            <p:nvPr/>
          </p:nvSpPr>
          <p:spPr bwMode="auto">
            <a:xfrm>
              <a:off x="2067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3" name="Oval 657"/>
            <p:cNvSpPr>
              <a:spLocks noChangeArrowheads="1"/>
            </p:cNvSpPr>
            <p:nvPr/>
          </p:nvSpPr>
          <p:spPr bwMode="auto">
            <a:xfrm>
              <a:off x="2073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4" name="Oval 658"/>
            <p:cNvSpPr>
              <a:spLocks noChangeArrowheads="1"/>
            </p:cNvSpPr>
            <p:nvPr/>
          </p:nvSpPr>
          <p:spPr bwMode="auto">
            <a:xfrm>
              <a:off x="2079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5" name="Oval 659"/>
            <p:cNvSpPr>
              <a:spLocks noChangeArrowheads="1"/>
            </p:cNvSpPr>
            <p:nvPr/>
          </p:nvSpPr>
          <p:spPr bwMode="auto">
            <a:xfrm>
              <a:off x="2086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6" name="Oval 660"/>
            <p:cNvSpPr>
              <a:spLocks noChangeArrowheads="1"/>
            </p:cNvSpPr>
            <p:nvPr/>
          </p:nvSpPr>
          <p:spPr bwMode="auto">
            <a:xfrm>
              <a:off x="2090" y="9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7" name="Oval 661"/>
            <p:cNvSpPr>
              <a:spLocks noChangeArrowheads="1"/>
            </p:cNvSpPr>
            <p:nvPr/>
          </p:nvSpPr>
          <p:spPr bwMode="auto">
            <a:xfrm>
              <a:off x="2092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8" name="Oval 662"/>
            <p:cNvSpPr>
              <a:spLocks noChangeArrowheads="1"/>
            </p:cNvSpPr>
            <p:nvPr/>
          </p:nvSpPr>
          <p:spPr bwMode="auto">
            <a:xfrm>
              <a:off x="2094" y="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9" name="Oval 663"/>
            <p:cNvSpPr>
              <a:spLocks noChangeArrowheads="1"/>
            </p:cNvSpPr>
            <p:nvPr/>
          </p:nvSpPr>
          <p:spPr bwMode="auto">
            <a:xfrm>
              <a:off x="2092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0" name="Oval 664"/>
            <p:cNvSpPr>
              <a:spLocks noChangeArrowheads="1"/>
            </p:cNvSpPr>
            <p:nvPr/>
          </p:nvSpPr>
          <p:spPr bwMode="auto">
            <a:xfrm>
              <a:off x="209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1" name="Oval 665"/>
            <p:cNvSpPr>
              <a:spLocks noChangeArrowheads="1"/>
            </p:cNvSpPr>
            <p:nvPr/>
          </p:nvSpPr>
          <p:spPr bwMode="auto">
            <a:xfrm>
              <a:off x="2095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2" name="Oval 666"/>
            <p:cNvSpPr>
              <a:spLocks noChangeArrowheads="1"/>
            </p:cNvSpPr>
            <p:nvPr/>
          </p:nvSpPr>
          <p:spPr bwMode="auto">
            <a:xfrm>
              <a:off x="2094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3" name="Oval 667"/>
            <p:cNvSpPr>
              <a:spLocks noChangeArrowheads="1"/>
            </p:cNvSpPr>
            <p:nvPr/>
          </p:nvSpPr>
          <p:spPr bwMode="auto">
            <a:xfrm>
              <a:off x="2095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4" name="Oval 668"/>
            <p:cNvSpPr>
              <a:spLocks noChangeArrowheads="1"/>
            </p:cNvSpPr>
            <p:nvPr/>
          </p:nvSpPr>
          <p:spPr bwMode="auto">
            <a:xfrm>
              <a:off x="2093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5" name="Oval 669"/>
            <p:cNvSpPr>
              <a:spLocks noChangeArrowheads="1"/>
            </p:cNvSpPr>
            <p:nvPr/>
          </p:nvSpPr>
          <p:spPr bwMode="auto">
            <a:xfrm>
              <a:off x="2094" y="9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6" name="Oval 670"/>
            <p:cNvSpPr>
              <a:spLocks noChangeArrowheads="1"/>
            </p:cNvSpPr>
            <p:nvPr/>
          </p:nvSpPr>
          <p:spPr bwMode="auto">
            <a:xfrm>
              <a:off x="2095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7" name="Oval 671"/>
            <p:cNvSpPr>
              <a:spLocks noChangeArrowheads="1"/>
            </p:cNvSpPr>
            <p:nvPr/>
          </p:nvSpPr>
          <p:spPr bwMode="auto">
            <a:xfrm>
              <a:off x="2094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8" name="Oval 672"/>
            <p:cNvSpPr>
              <a:spLocks noChangeArrowheads="1"/>
            </p:cNvSpPr>
            <p:nvPr/>
          </p:nvSpPr>
          <p:spPr bwMode="auto">
            <a:xfrm>
              <a:off x="20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9" name="Oval 673"/>
            <p:cNvSpPr>
              <a:spLocks noChangeArrowheads="1"/>
            </p:cNvSpPr>
            <p:nvPr/>
          </p:nvSpPr>
          <p:spPr bwMode="auto">
            <a:xfrm>
              <a:off x="2094" y="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0" name="Oval 674"/>
            <p:cNvSpPr>
              <a:spLocks noChangeArrowheads="1"/>
            </p:cNvSpPr>
            <p:nvPr/>
          </p:nvSpPr>
          <p:spPr bwMode="auto">
            <a:xfrm>
              <a:off x="2092" y="9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1" name="Oval 675"/>
            <p:cNvSpPr>
              <a:spLocks noChangeArrowheads="1"/>
            </p:cNvSpPr>
            <p:nvPr/>
          </p:nvSpPr>
          <p:spPr bwMode="auto">
            <a:xfrm>
              <a:off x="209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2" name="Oval 676"/>
            <p:cNvSpPr>
              <a:spLocks noChangeArrowheads="1"/>
            </p:cNvSpPr>
            <p:nvPr/>
          </p:nvSpPr>
          <p:spPr bwMode="auto">
            <a:xfrm>
              <a:off x="2095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3" name="Oval 677"/>
            <p:cNvSpPr>
              <a:spLocks noChangeArrowheads="1"/>
            </p:cNvSpPr>
            <p:nvPr/>
          </p:nvSpPr>
          <p:spPr bwMode="auto">
            <a:xfrm>
              <a:off x="2100" y="1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4" name="Oval 678"/>
            <p:cNvSpPr>
              <a:spLocks noChangeArrowheads="1"/>
            </p:cNvSpPr>
            <p:nvPr/>
          </p:nvSpPr>
          <p:spPr bwMode="auto">
            <a:xfrm>
              <a:off x="2108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5" name="Oval 679"/>
            <p:cNvSpPr>
              <a:spLocks noChangeArrowheads="1"/>
            </p:cNvSpPr>
            <p:nvPr/>
          </p:nvSpPr>
          <p:spPr bwMode="auto">
            <a:xfrm>
              <a:off x="2119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6" name="Oval 680"/>
            <p:cNvSpPr>
              <a:spLocks noChangeArrowheads="1"/>
            </p:cNvSpPr>
            <p:nvPr/>
          </p:nvSpPr>
          <p:spPr bwMode="auto">
            <a:xfrm>
              <a:off x="2133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7" name="Oval 681"/>
            <p:cNvSpPr>
              <a:spLocks noChangeArrowheads="1"/>
            </p:cNvSpPr>
            <p:nvPr/>
          </p:nvSpPr>
          <p:spPr bwMode="auto">
            <a:xfrm>
              <a:off x="2150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8" name="Oval 682"/>
            <p:cNvSpPr>
              <a:spLocks noChangeArrowheads="1"/>
            </p:cNvSpPr>
            <p:nvPr/>
          </p:nvSpPr>
          <p:spPr bwMode="auto">
            <a:xfrm>
              <a:off x="216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9" name="Oval 683"/>
            <p:cNvSpPr>
              <a:spLocks noChangeArrowheads="1"/>
            </p:cNvSpPr>
            <p:nvPr/>
          </p:nvSpPr>
          <p:spPr bwMode="auto">
            <a:xfrm>
              <a:off x="2167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0" name="Oval 684"/>
            <p:cNvSpPr>
              <a:spLocks noChangeArrowheads="1"/>
            </p:cNvSpPr>
            <p:nvPr/>
          </p:nvSpPr>
          <p:spPr bwMode="auto">
            <a:xfrm>
              <a:off x="2176" y="9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1" name="Oval 685"/>
            <p:cNvSpPr>
              <a:spLocks noChangeArrowheads="1"/>
            </p:cNvSpPr>
            <p:nvPr/>
          </p:nvSpPr>
          <p:spPr bwMode="auto">
            <a:xfrm>
              <a:off x="2181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2" name="Oval 686"/>
            <p:cNvSpPr>
              <a:spLocks noChangeArrowheads="1"/>
            </p:cNvSpPr>
            <p:nvPr/>
          </p:nvSpPr>
          <p:spPr bwMode="auto">
            <a:xfrm>
              <a:off x="2186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3" name="Oval 687"/>
            <p:cNvSpPr>
              <a:spLocks noChangeArrowheads="1"/>
            </p:cNvSpPr>
            <p:nvPr/>
          </p:nvSpPr>
          <p:spPr bwMode="auto">
            <a:xfrm>
              <a:off x="2187" y="9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4" name="Oval 688"/>
            <p:cNvSpPr>
              <a:spLocks noChangeArrowheads="1"/>
            </p:cNvSpPr>
            <p:nvPr/>
          </p:nvSpPr>
          <p:spPr bwMode="auto">
            <a:xfrm>
              <a:off x="230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5" name="Oval 689"/>
            <p:cNvSpPr>
              <a:spLocks noChangeArrowheads="1"/>
            </p:cNvSpPr>
            <p:nvPr/>
          </p:nvSpPr>
          <p:spPr bwMode="auto">
            <a:xfrm>
              <a:off x="2290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6" name="Oval 690"/>
            <p:cNvSpPr>
              <a:spLocks noChangeArrowheads="1"/>
            </p:cNvSpPr>
            <p:nvPr/>
          </p:nvSpPr>
          <p:spPr bwMode="auto">
            <a:xfrm>
              <a:off x="227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7" name="Oval 691"/>
            <p:cNvSpPr>
              <a:spLocks noChangeArrowheads="1"/>
            </p:cNvSpPr>
            <p:nvPr/>
          </p:nvSpPr>
          <p:spPr bwMode="auto">
            <a:xfrm>
              <a:off x="226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8" name="Oval 692"/>
            <p:cNvSpPr>
              <a:spLocks noChangeArrowheads="1"/>
            </p:cNvSpPr>
            <p:nvPr/>
          </p:nvSpPr>
          <p:spPr bwMode="auto">
            <a:xfrm>
              <a:off x="2251" y="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9" name="Oval 693"/>
            <p:cNvSpPr>
              <a:spLocks noChangeArrowheads="1"/>
            </p:cNvSpPr>
            <p:nvPr/>
          </p:nvSpPr>
          <p:spPr bwMode="auto">
            <a:xfrm>
              <a:off x="2235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0" name="Oval 694"/>
            <p:cNvSpPr>
              <a:spLocks noChangeArrowheads="1"/>
            </p:cNvSpPr>
            <p:nvPr/>
          </p:nvSpPr>
          <p:spPr bwMode="auto">
            <a:xfrm>
              <a:off x="222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1" name="Oval 695"/>
            <p:cNvSpPr>
              <a:spLocks noChangeArrowheads="1"/>
            </p:cNvSpPr>
            <p:nvPr/>
          </p:nvSpPr>
          <p:spPr bwMode="auto">
            <a:xfrm>
              <a:off x="2214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2" name="Oval 696"/>
            <p:cNvSpPr>
              <a:spLocks noChangeArrowheads="1"/>
            </p:cNvSpPr>
            <p:nvPr/>
          </p:nvSpPr>
          <p:spPr bwMode="auto">
            <a:xfrm>
              <a:off x="2205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3" name="Oval 697"/>
            <p:cNvSpPr>
              <a:spLocks noChangeArrowheads="1"/>
            </p:cNvSpPr>
            <p:nvPr/>
          </p:nvSpPr>
          <p:spPr bwMode="auto">
            <a:xfrm>
              <a:off x="2199" y="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4" name="Oval 698"/>
            <p:cNvSpPr>
              <a:spLocks noChangeArrowheads="1"/>
            </p:cNvSpPr>
            <p:nvPr/>
          </p:nvSpPr>
          <p:spPr bwMode="auto">
            <a:xfrm>
              <a:off x="2193" y="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5" name="Oval 699"/>
            <p:cNvSpPr>
              <a:spLocks noChangeArrowheads="1"/>
            </p:cNvSpPr>
            <p:nvPr/>
          </p:nvSpPr>
          <p:spPr bwMode="auto">
            <a:xfrm>
              <a:off x="2193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6" name="Oval 700"/>
            <p:cNvSpPr>
              <a:spLocks noChangeArrowheads="1"/>
            </p:cNvSpPr>
            <p:nvPr/>
          </p:nvSpPr>
          <p:spPr bwMode="auto">
            <a:xfrm>
              <a:off x="2193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7" name="Oval 701"/>
            <p:cNvSpPr>
              <a:spLocks noChangeArrowheads="1"/>
            </p:cNvSpPr>
            <p:nvPr/>
          </p:nvSpPr>
          <p:spPr bwMode="auto">
            <a:xfrm>
              <a:off x="2196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8" name="Oval 702"/>
            <p:cNvSpPr>
              <a:spLocks noChangeArrowheads="1"/>
            </p:cNvSpPr>
            <p:nvPr/>
          </p:nvSpPr>
          <p:spPr bwMode="auto">
            <a:xfrm>
              <a:off x="2199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9" name="Oval 703"/>
            <p:cNvSpPr>
              <a:spLocks noChangeArrowheads="1"/>
            </p:cNvSpPr>
            <p:nvPr/>
          </p:nvSpPr>
          <p:spPr bwMode="auto">
            <a:xfrm>
              <a:off x="2203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0" name="Oval 704"/>
            <p:cNvSpPr>
              <a:spLocks noChangeArrowheads="1"/>
            </p:cNvSpPr>
            <p:nvPr/>
          </p:nvSpPr>
          <p:spPr bwMode="auto">
            <a:xfrm>
              <a:off x="2211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1" name="Oval 705"/>
            <p:cNvSpPr>
              <a:spLocks noChangeArrowheads="1"/>
            </p:cNvSpPr>
            <p:nvPr/>
          </p:nvSpPr>
          <p:spPr bwMode="auto">
            <a:xfrm>
              <a:off x="2220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2" name="Oval 706"/>
            <p:cNvSpPr>
              <a:spLocks noChangeArrowheads="1"/>
            </p:cNvSpPr>
            <p:nvPr/>
          </p:nvSpPr>
          <p:spPr bwMode="auto">
            <a:xfrm>
              <a:off x="2232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3" name="Oval 707"/>
            <p:cNvSpPr>
              <a:spLocks noChangeArrowheads="1"/>
            </p:cNvSpPr>
            <p:nvPr/>
          </p:nvSpPr>
          <p:spPr bwMode="auto">
            <a:xfrm>
              <a:off x="2244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4" name="Oval 708"/>
            <p:cNvSpPr>
              <a:spLocks noChangeArrowheads="1"/>
            </p:cNvSpPr>
            <p:nvPr/>
          </p:nvSpPr>
          <p:spPr bwMode="auto">
            <a:xfrm>
              <a:off x="2258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5" name="Oval 709"/>
            <p:cNvSpPr>
              <a:spLocks noChangeArrowheads="1"/>
            </p:cNvSpPr>
            <p:nvPr/>
          </p:nvSpPr>
          <p:spPr bwMode="auto">
            <a:xfrm>
              <a:off x="2274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6" name="Oval 710"/>
            <p:cNvSpPr>
              <a:spLocks noChangeArrowheads="1"/>
            </p:cNvSpPr>
            <p:nvPr/>
          </p:nvSpPr>
          <p:spPr bwMode="auto">
            <a:xfrm>
              <a:off x="2291" y="1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7" name="Oval 711"/>
            <p:cNvSpPr>
              <a:spLocks noChangeArrowheads="1"/>
            </p:cNvSpPr>
            <p:nvPr/>
          </p:nvSpPr>
          <p:spPr bwMode="auto">
            <a:xfrm>
              <a:off x="2303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8" name="Oval 712"/>
            <p:cNvSpPr>
              <a:spLocks noChangeArrowheads="1"/>
            </p:cNvSpPr>
            <p:nvPr/>
          </p:nvSpPr>
          <p:spPr bwMode="auto">
            <a:xfrm>
              <a:off x="2313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9" name="Oval 713"/>
            <p:cNvSpPr>
              <a:spLocks noChangeArrowheads="1"/>
            </p:cNvSpPr>
            <p:nvPr/>
          </p:nvSpPr>
          <p:spPr bwMode="auto">
            <a:xfrm>
              <a:off x="2320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0" name="Oval 714"/>
            <p:cNvSpPr>
              <a:spLocks noChangeArrowheads="1"/>
            </p:cNvSpPr>
            <p:nvPr/>
          </p:nvSpPr>
          <p:spPr bwMode="auto">
            <a:xfrm>
              <a:off x="2326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1" name="Oval 715"/>
            <p:cNvSpPr>
              <a:spLocks noChangeArrowheads="1"/>
            </p:cNvSpPr>
            <p:nvPr/>
          </p:nvSpPr>
          <p:spPr bwMode="auto">
            <a:xfrm>
              <a:off x="2115" y="8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2" name="Oval 716"/>
            <p:cNvSpPr>
              <a:spLocks noChangeArrowheads="1"/>
            </p:cNvSpPr>
            <p:nvPr/>
          </p:nvSpPr>
          <p:spPr bwMode="auto">
            <a:xfrm>
              <a:off x="2127" y="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3" name="Oval 717"/>
            <p:cNvSpPr>
              <a:spLocks noChangeArrowheads="1"/>
            </p:cNvSpPr>
            <p:nvPr/>
          </p:nvSpPr>
          <p:spPr bwMode="auto">
            <a:xfrm>
              <a:off x="2136" y="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4" name="Oval 718"/>
            <p:cNvSpPr>
              <a:spLocks noChangeArrowheads="1"/>
            </p:cNvSpPr>
            <p:nvPr/>
          </p:nvSpPr>
          <p:spPr bwMode="auto">
            <a:xfrm>
              <a:off x="2133" y="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5" name="Oval 719"/>
            <p:cNvSpPr>
              <a:spLocks noChangeArrowheads="1"/>
            </p:cNvSpPr>
            <p:nvPr/>
          </p:nvSpPr>
          <p:spPr bwMode="auto">
            <a:xfrm>
              <a:off x="2127" y="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6" name="Oval 720"/>
            <p:cNvSpPr>
              <a:spLocks noChangeArrowheads="1"/>
            </p:cNvSpPr>
            <p:nvPr/>
          </p:nvSpPr>
          <p:spPr bwMode="auto">
            <a:xfrm>
              <a:off x="2118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7" name="Oval 721"/>
            <p:cNvSpPr>
              <a:spLocks noChangeArrowheads="1"/>
            </p:cNvSpPr>
            <p:nvPr/>
          </p:nvSpPr>
          <p:spPr bwMode="auto">
            <a:xfrm>
              <a:off x="2106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8" name="Oval 722"/>
            <p:cNvSpPr>
              <a:spLocks noChangeArrowheads="1"/>
            </p:cNvSpPr>
            <p:nvPr/>
          </p:nvSpPr>
          <p:spPr bwMode="auto">
            <a:xfrm>
              <a:off x="2652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9" name="Oval 723"/>
            <p:cNvSpPr>
              <a:spLocks noChangeArrowheads="1"/>
            </p:cNvSpPr>
            <p:nvPr/>
          </p:nvSpPr>
          <p:spPr bwMode="auto">
            <a:xfrm>
              <a:off x="266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0" name="Oval 724"/>
            <p:cNvSpPr>
              <a:spLocks noChangeArrowheads="1"/>
            </p:cNvSpPr>
            <p:nvPr/>
          </p:nvSpPr>
          <p:spPr bwMode="auto">
            <a:xfrm>
              <a:off x="2669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1" name="Oval 725"/>
            <p:cNvSpPr>
              <a:spLocks noChangeArrowheads="1"/>
            </p:cNvSpPr>
            <p:nvPr/>
          </p:nvSpPr>
          <p:spPr bwMode="auto">
            <a:xfrm>
              <a:off x="2676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2" name="Oval 726"/>
            <p:cNvSpPr>
              <a:spLocks noChangeArrowheads="1"/>
            </p:cNvSpPr>
            <p:nvPr/>
          </p:nvSpPr>
          <p:spPr bwMode="auto">
            <a:xfrm>
              <a:off x="2684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3" name="Oval 727"/>
            <p:cNvSpPr>
              <a:spLocks noChangeArrowheads="1"/>
            </p:cNvSpPr>
            <p:nvPr/>
          </p:nvSpPr>
          <p:spPr bwMode="auto">
            <a:xfrm>
              <a:off x="2688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4" name="Oval 728"/>
            <p:cNvSpPr>
              <a:spLocks noChangeArrowheads="1"/>
            </p:cNvSpPr>
            <p:nvPr/>
          </p:nvSpPr>
          <p:spPr bwMode="auto">
            <a:xfrm>
              <a:off x="269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5" name="Oval 729"/>
            <p:cNvSpPr>
              <a:spLocks noChangeArrowheads="1"/>
            </p:cNvSpPr>
            <p:nvPr/>
          </p:nvSpPr>
          <p:spPr bwMode="auto">
            <a:xfrm>
              <a:off x="269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6" name="Oval 730"/>
            <p:cNvSpPr>
              <a:spLocks noChangeArrowheads="1"/>
            </p:cNvSpPr>
            <p:nvPr/>
          </p:nvSpPr>
          <p:spPr bwMode="auto">
            <a:xfrm>
              <a:off x="2692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7" name="Oval 731"/>
            <p:cNvSpPr>
              <a:spLocks noChangeArrowheads="1"/>
            </p:cNvSpPr>
            <p:nvPr/>
          </p:nvSpPr>
          <p:spPr bwMode="auto">
            <a:xfrm>
              <a:off x="2695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8" name="Oval 732"/>
            <p:cNvSpPr>
              <a:spLocks noChangeArrowheads="1"/>
            </p:cNvSpPr>
            <p:nvPr/>
          </p:nvSpPr>
          <p:spPr bwMode="auto">
            <a:xfrm>
              <a:off x="269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9" name="Oval 733"/>
            <p:cNvSpPr>
              <a:spLocks noChangeArrowheads="1"/>
            </p:cNvSpPr>
            <p:nvPr/>
          </p:nvSpPr>
          <p:spPr bwMode="auto">
            <a:xfrm>
              <a:off x="2695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0" name="Oval 734"/>
            <p:cNvSpPr>
              <a:spLocks noChangeArrowheads="1"/>
            </p:cNvSpPr>
            <p:nvPr/>
          </p:nvSpPr>
          <p:spPr bwMode="auto">
            <a:xfrm>
              <a:off x="2693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1" name="Oval 735"/>
            <p:cNvSpPr>
              <a:spLocks noChangeArrowheads="1"/>
            </p:cNvSpPr>
            <p:nvPr/>
          </p:nvSpPr>
          <p:spPr bwMode="auto">
            <a:xfrm>
              <a:off x="2694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2" name="Oval 736"/>
            <p:cNvSpPr>
              <a:spLocks noChangeArrowheads="1"/>
            </p:cNvSpPr>
            <p:nvPr/>
          </p:nvSpPr>
          <p:spPr bwMode="auto">
            <a:xfrm>
              <a:off x="2693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3" name="Oval 737"/>
            <p:cNvSpPr>
              <a:spLocks noChangeArrowheads="1"/>
            </p:cNvSpPr>
            <p:nvPr/>
          </p:nvSpPr>
          <p:spPr bwMode="auto">
            <a:xfrm>
              <a:off x="2693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4" name="Oval 738"/>
            <p:cNvSpPr>
              <a:spLocks noChangeArrowheads="1"/>
            </p:cNvSpPr>
            <p:nvPr/>
          </p:nvSpPr>
          <p:spPr bwMode="auto">
            <a:xfrm>
              <a:off x="2695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5" name="Oval 739"/>
            <p:cNvSpPr>
              <a:spLocks noChangeArrowheads="1"/>
            </p:cNvSpPr>
            <p:nvPr/>
          </p:nvSpPr>
          <p:spPr bwMode="auto">
            <a:xfrm>
              <a:off x="2695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6" name="Oval 740"/>
            <p:cNvSpPr>
              <a:spLocks noChangeArrowheads="1"/>
            </p:cNvSpPr>
            <p:nvPr/>
          </p:nvSpPr>
          <p:spPr bwMode="auto">
            <a:xfrm>
              <a:off x="2695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7" name="Oval 741"/>
            <p:cNvSpPr>
              <a:spLocks noChangeArrowheads="1"/>
            </p:cNvSpPr>
            <p:nvPr/>
          </p:nvSpPr>
          <p:spPr bwMode="auto">
            <a:xfrm>
              <a:off x="2700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8" name="Oval 742"/>
            <p:cNvSpPr>
              <a:spLocks noChangeArrowheads="1"/>
            </p:cNvSpPr>
            <p:nvPr/>
          </p:nvSpPr>
          <p:spPr bwMode="auto">
            <a:xfrm>
              <a:off x="270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9" name="Oval 743"/>
            <p:cNvSpPr>
              <a:spLocks noChangeArrowheads="1"/>
            </p:cNvSpPr>
            <p:nvPr/>
          </p:nvSpPr>
          <p:spPr bwMode="auto">
            <a:xfrm>
              <a:off x="2713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0" name="Oval 744"/>
            <p:cNvSpPr>
              <a:spLocks noChangeArrowheads="1"/>
            </p:cNvSpPr>
            <p:nvPr/>
          </p:nvSpPr>
          <p:spPr bwMode="auto">
            <a:xfrm>
              <a:off x="272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1" name="Oval 745"/>
            <p:cNvSpPr>
              <a:spLocks noChangeArrowheads="1"/>
            </p:cNvSpPr>
            <p:nvPr/>
          </p:nvSpPr>
          <p:spPr bwMode="auto">
            <a:xfrm>
              <a:off x="2743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2" name="Oval 746"/>
            <p:cNvSpPr>
              <a:spLocks noChangeArrowheads="1"/>
            </p:cNvSpPr>
            <p:nvPr/>
          </p:nvSpPr>
          <p:spPr bwMode="auto">
            <a:xfrm>
              <a:off x="2755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3" name="Oval 747"/>
            <p:cNvSpPr>
              <a:spLocks noChangeArrowheads="1"/>
            </p:cNvSpPr>
            <p:nvPr/>
          </p:nvSpPr>
          <p:spPr bwMode="auto">
            <a:xfrm>
              <a:off x="2766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4" name="Oval 748"/>
            <p:cNvSpPr>
              <a:spLocks noChangeArrowheads="1"/>
            </p:cNvSpPr>
            <p:nvPr/>
          </p:nvSpPr>
          <p:spPr bwMode="auto">
            <a:xfrm>
              <a:off x="2776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5" name="Oval 749"/>
            <p:cNvSpPr>
              <a:spLocks noChangeArrowheads="1"/>
            </p:cNvSpPr>
            <p:nvPr/>
          </p:nvSpPr>
          <p:spPr bwMode="auto">
            <a:xfrm>
              <a:off x="2783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" name="Oval 750"/>
            <p:cNvSpPr>
              <a:spLocks noChangeArrowheads="1"/>
            </p:cNvSpPr>
            <p:nvPr/>
          </p:nvSpPr>
          <p:spPr bwMode="auto">
            <a:xfrm>
              <a:off x="2789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" name="Oval 751"/>
            <p:cNvSpPr>
              <a:spLocks noChangeArrowheads="1"/>
            </p:cNvSpPr>
            <p:nvPr/>
          </p:nvSpPr>
          <p:spPr bwMode="auto">
            <a:xfrm>
              <a:off x="2795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" name="Oval 752"/>
            <p:cNvSpPr>
              <a:spLocks noChangeArrowheads="1"/>
            </p:cNvSpPr>
            <p:nvPr/>
          </p:nvSpPr>
          <p:spPr bwMode="auto">
            <a:xfrm>
              <a:off x="2801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" name="Oval 753"/>
            <p:cNvSpPr>
              <a:spLocks noChangeArrowheads="1"/>
            </p:cNvSpPr>
            <p:nvPr/>
          </p:nvSpPr>
          <p:spPr bwMode="auto">
            <a:xfrm>
              <a:off x="2807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" name="Oval 754"/>
            <p:cNvSpPr>
              <a:spLocks noChangeArrowheads="1"/>
            </p:cNvSpPr>
            <p:nvPr/>
          </p:nvSpPr>
          <p:spPr bwMode="auto">
            <a:xfrm>
              <a:off x="2814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Oval 755"/>
            <p:cNvSpPr>
              <a:spLocks noChangeArrowheads="1"/>
            </p:cNvSpPr>
            <p:nvPr/>
          </p:nvSpPr>
          <p:spPr bwMode="auto">
            <a:xfrm>
              <a:off x="2818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Oval 756"/>
            <p:cNvSpPr>
              <a:spLocks noChangeArrowheads="1"/>
            </p:cNvSpPr>
            <p:nvPr/>
          </p:nvSpPr>
          <p:spPr bwMode="auto">
            <a:xfrm>
              <a:off x="2820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Oval 757"/>
            <p:cNvSpPr>
              <a:spLocks noChangeArrowheads="1"/>
            </p:cNvSpPr>
            <p:nvPr/>
          </p:nvSpPr>
          <p:spPr bwMode="auto">
            <a:xfrm>
              <a:off x="2822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Oval 758"/>
            <p:cNvSpPr>
              <a:spLocks noChangeArrowheads="1"/>
            </p:cNvSpPr>
            <p:nvPr/>
          </p:nvSpPr>
          <p:spPr bwMode="auto">
            <a:xfrm>
              <a:off x="2820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Oval 759"/>
            <p:cNvSpPr>
              <a:spLocks noChangeArrowheads="1"/>
            </p:cNvSpPr>
            <p:nvPr/>
          </p:nvSpPr>
          <p:spPr bwMode="auto">
            <a:xfrm>
              <a:off x="282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Oval 760"/>
            <p:cNvSpPr>
              <a:spLocks noChangeArrowheads="1"/>
            </p:cNvSpPr>
            <p:nvPr/>
          </p:nvSpPr>
          <p:spPr bwMode="auto">
            <a:xfrm>
              <a:off x="282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761"/>
            <p:cNvSpPr>
              <a:spLocks noChangeArrowheads="1"/>
            </p:cNvSpPr>
            <p:nvPr/>
          </p:nvSpPr>
          <p:spPr bwMode="auto">
            <a:xfrm>
              <a:off x="2822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762"/>
            <p:cNvSpPr>
              <a:spLocks noChangeArrowheads="1"/>
            </p:cNvSpPr>
            <p:nvPr/>
          </p:nvSpPr>
          <p:spPr bwMode="auto">
            <a:xfrm>
              <a:off x="2823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763"/>
            <p:cNvSpPr>
              <a:spLocks noChangeArrowheads="1"/>
            </p:cNvSpPr>
            <p:nvPr/>
          </p:nvSpPr>
          <p:spPr bwMode="auto">
            <a:xfrm>
              <a:off x="2821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764"/>
            <p:cNvSpPr>
              <a:spLocks noChangeArrowheads="1"/>
            </p:cNvSpPr>
            <p:nvPr/>
          </p:nvSpPr>
          <p:spPr bwMode="auto">
            <a:xfrm>
              <a:off x="2822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765"/>
            <p:cNvSpPr>
              <a:spLocks noChangeArrowheads="1"/>
            </p:cNvSpPr>
            <p:nvPr/>
          </p:nvSpPr>
          <p:spPr bwMode="auto">
            <a:xfrm>
              <a:off x="2823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766"/>
            <p:cNvSpPr>
              <a:spLocks noChangeArrowheads="1"/>
            </p:cNvSpPr>
            <p:nvPr/>
          </p:nvSpPr>
          <p:spPr bwMode="auto">
            <a:xfrm>
              <a:off x="2822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767"/>
            <p:cNvSpPr>
              <a:spLocks noChangeArrowheads="1"/>
            </p:cNvSpPr>
            <p:nvPr/>
          </p:nvSpPr>
          <p:spPr bwMode="auto">
            <a:xfrm>
              <a:off x="282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Oval 768"/>
            <p:cNvSpPr>
              <a:spLocks noChangeArrowheads="1"/>
            </p:cNvSpPr>
            <p:nvPr/>
          </p:nvSpPr>
          <p:spPr bwMode="auto">
            <a:xfrm>
              <a:off x="2822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769"/>
            <p:cNvSpPr>
              <a:spLocks noChangeArrowheads="1"/>
            </p:cNvSpPr>
            <p:nvPr/>
          </p:nvSpPr>
          <p:spPr bwMode="auto">
            <a:xfrm>
              <a:off x="2820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Oval 770"/>
            <p:cNvSpPr>
              <a:spLocks noChangeArrowheads="1"/>
            </p:cNvSpPr>
            <p:nvPr/>
          </p:nvSpPr>
          <p:spPr bwMode="auto">
            <a:xfrm>
              <a:off x="2822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Oval 771"/>
            <p:cNvSpPr>
              <a:spLocks noChangeArrowheads="1"/>
            </p:cNvSpPr>
            <p:nvPr/>
          </p:nvSpPr>
          <p:spPr bwMode="auto">
            <a:xfrm>
              <a:off x="282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Oval 772"/>
            <p:cNvSpPr>
              <a:spLocks noChangeArrowheads="1"/>
            </p:cNvSpPr>
            <p:nvPr/>
          </p:nvSpPr>
          <p:spPr bwMode="auto">
            <a:xfrm>
              <a:off x="2828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Oval 773"/>
            <p:cNvSpPr>
              <a:spLocks noChangeArrowheads="1"/>
            </p:cNvSpPr>
            <p:nvPr/>
          </p:nvSpPr>
          <p:spPr bwMode="auto">
            <a:xfrm>
              <a:off x="283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Oval 774"/>
            <p:cNvSpPr>
              <a:spLocks noChangeArrowheads="1"/>
            </p:cNvSpPr>
            <p:nvPr/>
          </p:nvSpPr>
          <p:spPr bwMode="auto">
            <a:xfrm>
              <a:off x="2847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Oval 775"/>
            <p:cNvSpPr>
              <a:spLocks noChangeArrowheads="1"/>
            </p:cNvSpPr>
            <p:nvPr/>
          </p:nvSpPr>
          <p:spPr bwMode="auto">
            <a:xfrm>
              <a:off x="2861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Oval 776"/>
            <p:cNvSpPr>
              <a:spLocks noChangeArrowheads="1"/>
            </p:cNvSpPr>
            <p:nvPr/>
          </p:nvSpPr>
          <p:spPr bwMode="auto">
            <a:xfrm>
              <a:off x="2878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Oval 777"/>
            <p:cNvSpPr>
              <a:spLocks noChangeArrowheads="1"/>
            </p:cNvSpPr>
            <p:nvPr/>
          </p:nvSpPr>
          <p:spPr bwMode="auto">
            <a:xfrm>
              <a:off x="288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Oval 778"/>
            <p:cNvSpPr>
              <a:spLocks noChangeArrowheads="1"/>
            </p:cNvSpPr>
            <p:nvPr/>
          </p:nvSpPr>
          <p:spPr bwMode="auto">
            <a:xfrm>
              <a:off x="2895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779"/>
            <p:cNvSpPr>
              <a:spLocks noChangeArrowheads="1"/>
            </p:cNvSpPr>
            <p:nvPr/>
          </p:nvSpPr>
          <p:spPr bwMode="auto">
            <a:xfrm>
              <a:off x="2904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Oval 780"/>
            <p:cNvSpPr>
              <a:spLocks noChangeArrowheads="1"/>
            </p:cNvSpPr>
            <p:nvPr/>
          </p:nvSpPr>
          <p:spPr bwMode="auto">
            <a:xfrm>
              <a:off x="2909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Oval 781"/>
            <p:cNvSpPr>
              <a:spLocks noChangeArrowheads="1"/>
            </p:cNvSpPr>
            <p:nvPr/>
          </p:nvSpPr>
          <p:spPr bwMode="auto">
            <a:xfrm>
              <a:off x="2914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782"/>
            <p:cNvSpPr>
              <a:spLocks noChangeArrowheads="1"/>
            </p:cNvSpPr>
            <p:nvPr/>
          </p:nvSpPr>
          <p:spPr bwMode="auto">
            <a:xfrm>
              <a:off x="2915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Oval 783"/>
            <p:cNvSpPr>
              <a:spLocks noChangeArrowheads="1"/>
            </p:cNvSpPr>
            <p:nvPr/>
          </p:nvSpPr>
          <p:spPr bwMode="auto">
            <a:xfrm>
              <a:off x="303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784"/>
            <p:cNvSpPr>
              <a:spLocks noChangeArrowheads="1"/>
            </p:cNvSpPr>
            <p:nvPr/>
          </p:nvSpPr>
          <p:spPr bwMode="auto">
            <a:xfrm>
              <a:off x="3018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785"/>
            <p:cNvSpPr>
              <a:spLocks noChangeArrowheads="1"/>
            </p:cNvSpPr>
            <p:nvPr/>
          </p:nvSpPr>
          <p:spPr bwMode="auto">
            <a:xfrm>
              <a:off x="300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786"/>
            <p:cNvSpPr>
              <a:spLocks noChangeArrowheads="1"/>
            </p:cNvSpPr>
            <p:nvPr/>
          </p:nvSpPr>
          <p:spPr bwMode="auto">
            <a:xfrm>
              <a:off x="2992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Oval 787"/>
            <p:cNvSpPr>
              <a:spLocks noChangeArrowheads="1"/>
            </p:cNvSpPr>
            <p:nvPr/>
          </p:nvSpPr>
          <p:spPr bwMode="auto">
            <a:xfrm>
              <a:off x="2979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788"/>
            <p:cNvSpPr>
              <a:spLocks noChangeArrowheads="1"/>
            </p:cNvSpPr>
            <p:nvPr/>
          </p:nvSpPr>
          <p:spPr bwMode="auto">
            <a:xfrm>
              <a:off x="2963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789"/>
            <p:cNvSpPr>
              <a:spLocks noChangeArrowheads="1"/>
            </p:cNvSpPr>
            <p:nvPr/>
          </p:nvSpPr>
          <p:spPr bwMode="auto">
            <a:xfrm>
              <a:off x="2951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790"/>
            <p:cNvSpPr>
              <a:spLocks noChangeArrowheads="1"/>
            </p:cNvSpPr>
            <p:nvPr/>
          </p:nvSpPr>
          <p:spPr bwMode="auto">
            <a:xfrm>
              <a:off x="2942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Oval 791"/>
            <p:cNvSpPr>
              <a:spLocks noChangeArrowheads="1"/>
            </p:cNvSpPr>
            <p:nvPr/>
          </p:nvSpPr>
          <p:spPr bwMode="auto">
            <a:xfrm>
              <a:off x="2933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Oval 792"/>
            <p:cNvSpPr>
              <a:spLocks noChangeArrowheads="1"/>
            </p:cNvSpPr>
            <p:nvPr/>
          </p:nvSpPr>
          <p:spPr bwMode="auto">
            <a:xfrm>
              <a:off x="2927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793"/>
            <p:cNvSpPr>
              <a:spLocks noChangeArrowheads="1"/>
            </p:cNvSpPr>
            <p:nvPr/>
          </p:nvSpPr>
          <p:spPr bwMode="auto">
            <a:xfrm>
              <a:off x="2921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794"/>
            <p:cNvSpPr>
              <a:spLocks noChangeArrowheads="1"/>
            </p:cNvSpPr>
            <p:nvPr/>
          </p:nvSpPr>
          <p:spPr bwMode="auto">
            <a:xfrm>
              <a:off x="292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Oval 795"/>
            <p:cNvSpPr>
              <a:spLocks noChangeArrowheads="1"/>
            </p:cNvSpPr>
            <p:nvPr/>
          </p:nvSpPr>
          <p:spPr bwMode="auto">
            <a:xfrm>
              <a:off x="2921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796"/>
            <p:cNvSpPr>
              <a:spLocks noChangeArrowheads="1"/>
            </p:cNvSpPr>
            <p:nvPr/>
          </p:nvSpPr>
          <p:spPr bwMode="auto">
            <a:xfrm>
              <a:off x="2924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Oval 797"/>
            <p:cNvSpPr>
              <a:spLocks noChangeArrowheads="1"/>
            </p:cNvSpPr>
            <p:nvPr/>
          </p:nvSpPr>
          <p:spPr bwMode="auto">
            <a:xfrm>
              <a:off x="2927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798"/>
            <p:cNvSpPr>
              <a:spLocks noChangeArrowheads="1"/>
            </p:cNvSpPr>
            <p:nvPr/>
          </p:nvSpPr>
          <p:spPr bwMode="auto">
            <a:xfrm>
              <a:off x="2931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799"/>
            <p:cNvSpPr>
              <a:spLocks noChangeArrowheads="1"/>
            </p:cNvSpPr>
            <p:nvPr/>
          </p:nvSpPr>
          <p:spPr bwMode="auto">
            <a:xfrm>
              <a:off x="2939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Oval 800"/>
            <p:cNvSpPr>
              <a:spLocks noChangeArrowheads="1"/>
            </p:cNvSpPr>
            <p:nvPr/>
          </p:nvSpPr>
          <p:spPr bwMode="auto">
            <a:xfrm>
              <a:off x="2948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801"/>
            <p:cNvSpPr>
              <a:spLocks noChangeArrowheads="1"/>
            </p:cNvSpPr>
            <p:nvPr/>
          </p:nvSpPr>
          <p:spPr bwMode="auto">
            <a:xfrm>
              <a:off x="2960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Oval 802"/>
            <p:cNvSpPr>
              <a:spLocks noChangeArrowheads="1"/>
            </p:cNvSpPr>
            <p:nvPr/>
          </p:nvSpPr>
          <p:spPr bwMode="auto">
            <a:xfrm>
              <a:off x="2972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803"/>
            <p:cNvSpPr>
              <a:spLocks noChangeArrowheads="1"/>
            </p:cNvSpPr>
            <p:nvPr/>
          </p:nvSpPr>
          <p:spPr bwMode="auto">
            <a:xfrm>
              <a:off x="2986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804"/>
            <p:cNvSpPr>
              <a:spLocks noChangeArrowheads="1"/>
            </p:cNvSpPr>
            <p:nvPr/>
          </p:nvSpPr>
          <p:spPr bwMode="auto">
            <a:xfrm>
              <a:off x="300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805"/>
            <p:cNvSpPr>
              <a:spLocks noChangeArrowheads="1"/>
            </p:cNvSpPr>
            <p:nvPr/>
          </p:nvSpPr>
          <p:spPr bwMode="auto">
            <a:xfrm>
              <a:off x="3019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806"/>
            <p:cNvSpPr>
              <a:spLocks noChangeArrowheads="1"/>
            </p:cNvSpPr>
            <p:nvPr/>
          </p:nvSpPr>
          <p:spPr bwMode="auto">
            <a:xfrm>
              <a:off x="3031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Oval 807"/>
            <p:cNvSpPr>
              <a:spLocks noChangeArrowheads="1"/>
            </p:cNvSpPr>
            <p:nvPr/>
          </p:nvSpPr>
          <p:spPr bwMode="auto">
            <a:xfrm>
              <a:off x="3041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Oval 808"/>
            <p:cNvSpPr>
              <a:spLocks noChangeArrowheads="1"/>
            </p:cNvSpPr>
            <p:nvPr/>
          </p:nvSpPr>
          <p:spPr bwMode="auto">
            <a:xfrm>
              <a:off x="3048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809"/>
            <p:cNvSpPr>
              <a:spLocks noChangeArrowheads="1"/>
            </p:cNvSpPr>
            <p:nvPr/>
          </p:nvSpPr>
          <p:spPr bwMode="auto">
            <a:xfrm>
              <a:off x="3054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Oval 810"/>
            <p:cNvSpPr>
              <a:spLocks noChangeArrowheads="1"/>
            </p:cNvSpPr>
            <p:nvPr/>
          </p:nvSpPr>
          <p:spPr bwMode="auto">
            <a:xfrm>
              <a:off x="2843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Oval 811"/>
            <p:cNvSpPr>
              <a:spLocks noChangeArrowheads="1"/>
            </p:cNvSpPr>
            <p:nvPr/>
          </p:nvSpPr>
          <p:spPr bwMode="auto">
            <a:xfrm>
              <a:off x="2855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8" name="Oval 812"/>
            <p:cNvSpPr>
              <a:spLocks noChangeArrowheads="1"/>
            </p:cNvSpPr>
            <p:nvPr/>
          </p:nvSpPr>
          <p:spPr bwMode="auto">
            <a:xfrm>
              <a:off x="2864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Oval 813"/>
            <p:cNvSpPr>
              <a:spLocks noChangeArrowheads="1"/>
            </p:cNvSpPr>
            <p:nvPr/>
          </p:nvSpPr>
          <p:spPr bwMode="auto">
            <a:xfrm>
              <a:off x="2861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Oval 814"/>
            <p:cNvSpPr>
              <a:spLocks noChangeArrowheads="1"/>
            </p:cNvSpPr>
            <p:nvPr/>
          </p:nvSpPr>
          <p:spPr bwMode="auto">
            <a:xfrm>
              <a:off x="2855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Oval 815"/>
            <p:cNvSpPr>
              <a:spLocks noChangeArrowheads="1"/>
            </p:cNvSpPr>
            <p:nvPr/>
          </p:nvSpPr>
          <p:spPr bwMode="auto">
            <a:xfrm>
              <a:off x="2846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Oval 816"/>
            <p:cNvSpPr>
              <a:spLocks noChangeArrowheads="1"/>
            </p:cNvSpPr>
            <p:nvPr/>
          </p:nvSpPr>
          <p:spPr bwMode="auto">
            <a:xfrm>
              <a:off x="2834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Oval 817"/>
            <p:cNvSpPr>
              <a:spLocks noChangeArrowheads="1"/>
            </p:cNvSpPr>
            <p:nvPr/>
          </p:nvSpPr>
          <p:spPr bwMode="auto">
            <a:xfrm>
              <a:off x="3391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Oval 818"/>
            <p:cNvSpPr>
              <a:spLocks noChangeArrowheads="1"/>
            </p:cNvSpPr>
            <p:nvPr/>
          </p:nvSpPr>
          <p:spPr bwMode="auto">
            <a:xfrm>
              <a:off x="3399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Oval 819"/>
            <p:cNvSpPr>
              <a:spLocks noChangeArrowheads="1"/>
            </p:cNvSpPr>
            <p:nvPr/>
          </p:nvSpPr>
          <p:spPr bwMode="auto">
            <a:xfrm>
              <a:off x="3408" y="9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Oval 820"/>
            <p:cNvSpPr>
              <a:spLocks noChangeArrowheads="1"/>
            </p:cNvSpPr>
            <p:nvPr/>
          </p:nvSpPr>
          <p:spPr bwMode="auto">
            <a:xfrm>
              <a:off x="3415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7" name="Oval 821"/>
            <p:cNvSpPr>
              <a:spLocks noChangeArrowheads="1"/>
            </p:cNvSpPr>
            <p:nvPr/>
          </p:nvSpPr>
          <p:spPr bwMode="auto">
            <a:xfrm>
              <a:off x="3423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Oval 822"/>
            <p:cNvSpPr>
              <a:spLocks noChangeArrowheads="1"/>
            </p:cNvSpPr>
            <p:nvPr/>
          </p:nvSpPr>
          <p:spPr bwMode="auto">
            <a:xfrm>
              <a:off x="3427" y="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Oval 823"/>
            <p:cNvSpPr>
              <a:spLocks noChangeArrowheads="1"/>
            </p:cNvSpPr>
            <p:nvPr/>
          </p:nvSpPr>
          <p:spPr bwMode="auto">
            <a:xfrm>
              <a:off x="343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Oval 824"/>
            <p:cNvSpPr>
              <a:spLocks noChangeArrowheads="1"/>
            </p:cNvSpPr>
            <p:nvPr/>
          </p:nvSpPr>
          <p:spPr bwMode="auto">
            <a:xfrm>
              <a:off x="343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Oval 825"/>
            <p:cNvSpPr>
              <a:spLocks noChangeArrowheads="1"/>
            </p:cNvSpPr>
            <p:nvPr/>
          </p:nvSpPr>
          <p:spPr bwMode="auto">
            <a:xfrm>
              <a:off x="3431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Oval 826"/>
            <p:cNvSpPr>
              <a:spLocks noChangeArrowheads="1"/>
            </p:cNvSpPr>
            <p:nvPr/>
          </p:nvSpPr>
          <p:spPr bwMode="auto">
            <a:xfrm>
              <a:off x="3434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Oval 827"/>
            <p:cNvSpPr>
              <a:spLocks noChangeArrowheads="1"/>
            </p:cNvSpPr>
            <p:nvPr/>
          </p:nvSpPr>
          <p:spPr bwMode="auto">
            <a:xfrm>
              <a:off x="3432" y="8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Oval 828"/>
            <p:cNvSpPr>
              <a:spLocks noChangeArrowheads="1"/>
            </p:cNvSpPr>
            <p:nvPr/>
          </p:nvSpPr>
          <p:spPr bwMode="auto">
            <a:xfrm>
              <a:off x="3434" y="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Oval 829"/>
            <p:cNvSpPr>
              <a:spLocks noChangeArrowheads="1"/>
            </p:cNvSpPr>
            <p:nvPr/>
          </p:nvSpPr>
          <p:spPr bwMode="auto">
            <a:xfrm>
              <a:off x="3432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Oval 830"/>
            <p:cNvSpPr>
              <a:spLocks noChangeArrowheads="1"/>
            </p:cNvSpPr>
            <p:nvPr/>
          </p:nvSpPr>
          <p:spPr bwMode="auto">
            <a:xfrm>
              <a:off x="3433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Oval 831"/>
            <p:cNvSpPr>
              <a:spLocks noChangeArrowheads="1"/>
            </p:cNvSpPr>
            <p:nvPr/>
          </p:nvSpPr>
          <p:spPr bwMode="auto">
            <a:xfrm>
              <a:off x="3432" y="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Oval 832"/>
            <p:cNvSpPr>
              <a:spLocks noChangeArrowheads="1"/>
            </p:cNvSpPr>
            <p:nvPr/>
          </p:nvSpPr>
          <p:spPr bwMode="auto">
            <a:xfrm>
              <a:off x="3432" y="9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Oval 833"/>
            <p:cNvSpPr>
              <a:spLocks noChangeArrowheads="1"/>
            </p:cNvSpPr>
            <p:nvPr/>
          </p:nvSpPr>
          <p:spPr bwMode="auto">
            <a:xfrm>
              <a:off x="3434" y="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Oval 834"/>
            <p:cNvSpPr>
              <a:spLocks noChangeArrowheads="1"/>
            </p:cNvSpPr>
            <p:nvPr/>
          </p:nvSpPr>
          <p:spPr bwMode="auto">
            <a:xfrm>
              <a:off x="3434" y="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Oval 835"/>
            <p:cNvSpPr>
              <a:spLocks noChangeArrowheads="1"/>
            </p:cNvSpPr>
            <p:nvPr/>
          </p:nvSpPr>
          <p:spPr bwMode="auto">
            <a:xfrm>
              <a:off x="3434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Oval 836"/>
            <p:cNvSpPr>
              <a:spLocks noChangeArrowheads="1"/>
            </p:cNvSpPr>
            <p:nvPr/>
          </p:nvSpPr>
          <p:spPr bwMode="auto">
            <a:xfrm>
              <a:off x="3439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Oval 837"/>
            <p:cNvSpPr>
              <a:spLocks noChangeArrowheads="1"/>
            </p:cNvSpPr>
            <p:nvPr/>
          </p:nvSpPr>
          <p:spPr bwMode="auto">
            <a:xfrm>
              <a:off x="3444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Oval 838"/>
            <p:cNvSpPr>
              <a:spLocks noChangeArrowheads="1"/>
            </p:cNvSpPr>
            <p:nvPr/>
          </p:nvSpPr>
          <p:spPr bwMode="auto">
            <a:xfrm>
              <a:off x="3452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Oval 839"/>
            <p:cNvSpPr>
              <a:spLocks noChangeArrowheads="1"/>
            </p:cNvSpPr>
            <p:nvPr/>
          </p:nvSpPr>
          <p:spPr bwMode="auto">
            <a:xfrm>
              <a:off x="3468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Oval 840"/>
            <p:cNvSpPr>
              <a:spLocks noChangeArrowheads="1"/>
            </p:cNvSpPr>
            <p:nvPr/>
          </p:nvSpPr>
          <p:spPr bwMode="auto">
            <a:xfrm>
              <a:off x="3482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Oval 841"/>
            <p:cNvSpPr>
              <a:spLocks noChangeArrowheads="1"/>
            </p:cNvSpPr>
            <p:nvPr/>
          </p:nvSpPr>
          <p:spPr bwMode="auto">
            <a:xfrm>
              <a:off x="3494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Oval 842"/>
            <p:cNvSpPr>
              <a:spLocks noChangeArrowheads="1"/>
            </p:cNvSpPr>
            <p:nvPr/>
          </p:nvSpPr>
          <p:spPr bwMode="auto">
            <a:xfrm>
              <a:off x="3505" y="1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Oval 843"/>
            <p:cNvSpPr>
              <a:spLocks noChangeArrowheads="1"/>
            </p:cNvSpPr>
            <p:nvPr/>
          </p:nvSpPr>
          <p:spPr bwMode="auto">
            <a:xfrm>
              <a:off x="3515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Oval 844"/>
            <p:cNvSpPr>
              <a:spLocks noChangeArrowheads="1"/>
            </p:cNvSpPr>
            <p:nvPr/>
          </p:nvSpPr>
          <p:spPr bwMode="auto">
            <a:xfrm>
              <a:off x="3522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Oval 845"/>
            <p:cNvSpPr>
              <a:spLocks noChangeArrowheads="1"/>
            </p:cNvSpPr>
            <p:nvPr/>
          </p:nvSpPr>
          <p:spPr bwMode="auto">
            <a:xfrm>
              <a:off x="3528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Oval 846"/>
            <p:cNvSpPr>
              <a:spLocks noChangeArrowheads="1"/>
            </p:cNvSpPr>
            <p:nvPr/>
          </p:nvSpPr>
          <p:spPr bwMode="auto">
            <a:xfrm>
              <a:off x="3534" y="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Oval 847"/>
            <p:cNvSpPr>
              <a:spLocks noChangeArrowheads="1"/>
            </p:cNvSpPr>
            <p:nvPr/>
          </p:nvSpPr>
          <p:spPr bwMode="auto">
            <a:xfrm>
              <a:off x="3540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4" name="Oval 848"/>
            <p:cNvSpPr>
              <a:spLocks noChangeArrowheads="1"/>
            </p:cNvSpPr>
            <p:nvPr/>
          </p:nvSpPr>
          <p:spPr bwMode="auto">
            <a:xfrm>
              <a:off x="3546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5" name="Oval 849"/>
            <p:cNvSpPr>
              <a:spLocks noChangeArrowheads="1"/>
            </p:cNvSpPr>
            <p:nvPr/>
          </p:nvSpPr>
          <p:spPr bwMode="auto">
            <a:xfrm>
              <a:off x="3553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6" name="Oval 850"/>
            <p:cNvSpPr>
              <a:spLocks noChangeArrowheads="1"/>
            </p:cNvSpPr>
            <p:nvPr/>
          </p:nvSpPr>
          <p:spPr bwMode="auto">
            <a:xfrm>
              <a:off x="3557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7" name="Oval 851"/>
            <p:cNvSpPr>
              <a:spLocks noChangeArrowheads="1"/>
            </p:cNvSpPr>
            <p:nvPr/>
          </p:nvSpPr>
          <p:spPr bwMode="auto">
            <a:xfrm>
              <a:off x="3559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8" name="Oval 852"/>
            <p:cNvSpPr>
              <a:spLocks noChangeArrowheads="1"/>
            </p:cNvSpPr>
            <p:nvPr/>
          </p:nvSpPr>
          <p:spPr bwMode="auto">
            <a:xfrm>
              <a:off x="3561" y="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Oval 853"/>
            <p:cNvSpPr>
              <a:spLocks noChangeArrowheads="1"/>
            </p:cNvSpPr>
            <p:nvPr/>
          </p:nvSpPr>
          <p:spPr bwMode="auto">
            <a:xfrm>
              <a:off x="3559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" name="Oval 854"/>
            <p:cNvSpPr>
              <a:spLocks noChangeArrowheads="1"/>
            </p:cNvSpPr>
            <p:nvPr/>
          </p:nvSpPr>
          <p:spPr bwMode="auto">
            <a:xfrm>
              <a:off x="356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" name="Oval 855"/>
            <p:cNvSpPr>
              <a:spLocks noChangeArrowheads="1"/>
            </p:cNvSpPr>
            <p:nvPr/>
          </p:nvSpPr>
          <p:spPr bwMode="auto">
            <a:xfrm>
              <a:off x="3562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Oval 856"/>
            <p:cNvSpPr>
              <a:spLocks noChangeArrowheads="1"/>
            </p:cNvSpPr>
            <p:nvPr/>
          </p:nvSpPr>
          <p:spPr bwMode="auto">
            <a:xfrm>
              <a:off x="3561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Oval 857"/>
            <p:cNvSpPr>
              <a:spLocks noChangeArrowheads="1"/>
            </p:cNvSpPr>
            <p:nvPr/>
          </p:nvSpPr>
          <p:spPr bwMode="auto">
            <a:xfrm>
              <a:off x="3562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4" name="Oval 858"/>
            <p:cNvSpPr>
              <a:spLocks noChangeArrowheads="1"/>
            </p:cNvSpPr>
            <p:nvPr/>
          </p:nvSpPr>
          <p:spPr bwMode="auto">
            <a:xfrm>
              <a:off x="3560" y="8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5" name="Oval 859"/>
            <p:cNvSpPr>
              <a:spLocks noChangeArrowheads="1"/>
            </p:cNvSpPr>
            <p:nvPr/>
          </p:nvSpPr>
          <p:spPr bwMode="auto">
            <a:xfrm>
              <a:off x="3561" y="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Oval 860"/>
            <p:cNvSpPr>
              <a:spLocks noChangeArrowheads="1"/>
            </p:cNvSpPr>
            <p:nvPr/>
          </p:nvSpPr>
          <p:spPr bwMode="auto">
            <a:xfrm>
              <a:off x="3562" y="9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7" name="Oval 861"/>
            <p:cNvSpPr>
              <a:spLocks noChangeArrowheads="1"/>
            </p:cNvSpPr>
            <p:nvPr/>
          </p:nvSpPr>
          <p:spPr bwMode="auto">
            <a:xfrm>
              <a:off x="3561" y="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Oval 862"/>
            <p:cNvSpPr>
              <a:spLocks noChangeArrowheads="1"/>
            </p:cNvSpPr>
            <p:nvPr/>
          </p:nvSpPr>
          <p:spPr bwMode="auto">
            <a:xfrm>
              <a:off x="3559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Oval 863"/>
            <p:cNvSpPr>
              <a:spLocks noChangeArrowheads="1"/>
            </p:cNvSpPr>
            <p:nvPr/>
          </p:nvSpPr>
          <p:spPr bwMode="auto">
            <a:xfrm>
              <a:off x="3561" y="9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Oval 864"/>
            <p:cNvSpPr>
              <a:spLocks noChangeArrowheads="1"/>
            </p:cNvSpPr>
            <p:nvPr/>
          </p:nvSpPr>
          <p:spPr bwMode="auto">
            <a:xfrm>
              <a:off x="3559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1" name="Oval 865"/>
            <p:cNvSpPr>
              <a:spLocks noChangeArrowheads="1"/>
            </p:cNvSpPr>
            <p:nvPr/>
          </p:nvSpPr>
          <p:spPr bwMode="auto">
            <a:xfrm>
              <a:off x="3561" y="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2" name="Oval 866"/>
            <p:cNvSpPr>
              <a:spLocks noChangeArrowheads="1"/>
            </p:cNvSpPr>
            <p:nvPr/>
          </p:nvSpPr>
          <p:spPr bwMode="auto">
            <a:xfrm>
              <a:off x="3562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3" name="Oval 867"/>
            <p:cNvSpPr>
              <a:spLocks noChangeArrowheads="1"/>
            </p:cNvSpPr>
            <p:nvPr/>
          </p:nvSpPr>
          <p:spPr bwMode="auto">
            <a:xfrm>
              <a:off x="3567" y="1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4" name="Oval 868"/>
            <p:cNvSpPr>
              <a:spLocks noChangeArrowheads="1"/>
            </p:cNvSpPr>
            <p:nvPr/>
          </p:nvSpPr>
          <p:spPr bwMode="auto">
            <a:xfrm>
              <a:off x="3575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5" name="Oval 869"/>
            <p:cNvSpPr>
              <a:spLocks noChangeArrowheads="1"/>
            </p:cNvSpPr>
            <p:nvPr/>
          </p:nvSpPr>
          <p:spPr bwMode="auto">
            <a:xfrm>
              <a:off x="358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6" name="Oval 870"/>
            <p:cNvSpPr>
              <a:spLocks noChangeArrowheads="1"/>
            </p:cNvSpPr>
            <p:nvPr/>
          </p:nvSpPr>
          <p:spPr bwMode="auto">
            <a:xfrm>
              <a:off x="3600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7" name="Oval 871"/>
            <p:cNvSpPr>
              <a:spLocks noChangeArrowheads="1"/>
            </p:cNvSpPr>
            <p:nvPr/>
          </p:nvSpPr>
          <p:spPr bwMode="auto">
            <a:xfrm>
              <a:off x="3617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8" name="Oval 872"/>
            <p:cNvSpPr>
              <a:spLocks noChangeArrowheads="1"/>
            </p:cNvSpPr>
            <p:nvPr/>
          </p:nvSpPr>
          <p:spPr bwMode="auto">
            <a:xfrm>
              <a:off x="362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9" name="Oval 873"/>
            <p:cNvSpPr>
              <a:spLocks noChangeArrowheads="1"/>
            </p:cNvSpPr>
            <p:nvPr/>
          </p:nvSpPr>
          <p:spPr bwMode="auto">
            <a:xfrm>
              <a:off x="363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0" name="Oval 874"/>
            <p:cNvSpPr>
              <a:spLocks noChangeArrowheads="1"/>
            </p:cNvSpPr>
            <p:nvPr/>
          </p:nvSpPr>
          <p:spPr bwMode="auto">
            <a:xfrm>
              <a:off x="3643" y="9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1" name="Oval 875"/>
            <p:cNvSpPr>
              <a:spLocks noChangeArrowheads="1"/>
            </p:cNvSpPr>
            <p:nvPr/>
          </p:nvSpPr>
          <p:spPr bwMode="auto">
            <a:xfrm>
              <a:off x="3648" y="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2" name="Oval 876"/>
            <p:cNvSpPr>
              <a:spLocks noChangeArrowheads="1"/>
            </p:cNvSpPr>
            <p:nvPr/>
          </p:nvSpPr>
          <p:spPr bwMode="auto">
            <a:xfrm>
              <a:off x="3653" y="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3" name="Oval 877"/>
            <p:cNvSpPr>
              <a:spLocks noChangeArrowheads="1"/>
            </p:cNvSpPr>
            <p:nvPr/>
          </p:nvSpPr>
          <p:spPr bwMode="auto">
            <a:xfrm>
              <a:off x="3654" y="9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4" name="Oval 878"/>
            <p:cNvSpPr>
              <a:spLocks noChangeArrowheads="1"/>
            </p:cNvSpPr>
            <p:nvPr/>
          </p:nvSpPr>
          <p:spPr bwMode="auto">
            <a:xfrm>
              <a:off x="377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5" name="Oval 879"/>
            <p:cNvSpPr>
              <a:spLocks noChangeArrowheads="1"/>
            </p:cNvSpPr>
            <p:nvPr/>
          </p:nvSpPr>
          <p:spPr bwMode="auto">
            <a:xfrm>
              <a:off x="3757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6" name="Oval 880"/>
            <p:cNvSpPr>
              <a:spLocks noChangeArrowheads="1"/>
            </p:cNvSpPr>
            <p:nvPr/>
          </p:nvSpPr>
          <p:spPr bwMode="auto">
            <a:xfrm>
              <a:off x="374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7" name="Oval 881"/>
            <p:cNvSpPr>
              <a:spLocks noChangeArrowheads="1"/>
            </p:cNvSpPr>
            <p:nvPr/>
          </p:nvSpPr>
          <p:spPr bwMode="auto">
            <a:xfrm>
              <a:off x="3731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8" name="Oval 882"/>
            <p:cNvSpPr>
              <a:spLocks noChangeArrowheads="1"/>
            </p:cNvSpPr>
            <p:nvPr/>
          </p:nvSpPr>
          <p:spPr bwMode="auto">
            <a:xfrm>
              <a:off x="3718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9" name="Oval 883"/>
            <p:cNvSpPr>
              <a:spLocks noChangeArrowheads="1"/>
            </p:cNvSpPr>
            <p:nvPr/>
          </p:nvSpPr>
          <p:spPr bwMode="auto">
            <a:xfrm>
              <a:off x="3702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0" name="Oval 884"/>
            <p:cNvSpPr>
              <a:spLocks noChangeArrowheads="1"/>
            </p:cNvSpPr>
            <p:nvPr/>
          </p:nvSpPr>
          <p:spPr bwMode="auto">
            <a:xfrm>
              <a:off x="3690" y="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1" name="Oval 885"/>
            <p:cNvSpPr>
              <a:spLocks noChangeArrowheads="1"/>
            </p:cNvSpPr>
            <p:nvPr/>
          </p:nvSpPr>
          <p:spPr bwMode="auto">
            <a:xfrm>
              <a:off x="3681" y="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2" name="Oval 886"/>
            <p:cNvSpPr>
              <a:spLocks noChangeArrowheads="1"/>
            </p:cNvSpPr>
            <p:nvPr/>
          </p:nvSpPr>
          <p:spPr bwMode="auto">
            <a:xfrm>
              <a:off x="367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3" name="Oval 887"/>
            <p:cNvSpPr>
              <a:spLocks noChangeArrowheads="1"/>
            </p:cNvSpPr>
            <p:nvPr/>
          </p:nvSpPr>
          <p:spPr bwMode="auto">
            <a:xfrm>
              <a:off x="3666" y="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4" name="Oval 888"/>
            <p:cNvSpPr>
              <a:spLocks noChangeArrowheads="1"/>
            </p:cNvSpPr>
            <p:nvPr/>
          </p:nvSpPr>
          <p:spPr bwMode="auto">
            <a:xfrm>
              <a:off x="3660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5" name="Oval 889"/>
            <p:cNvSpPr>
              <a:spLocks noChangeArrowheads="1"/>
            </p:cNvSpPr>
            <p:nvPr/>
          </p:nvSpPr>
          <p:spPr bwMode="auto">
            <a:xfrm>
              <a:off x="3660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6" name="Oval 890"/>
            <p:cNvSpPr>
              <a:spLocks noChangeArrowheads="1"/>
            </p:cNvSpPr>
            <p:nvPr/>
          </p:nvSpPr>
          <p:spPr bwMode="auto">
            <a:xfrm>
              <a:off x="3660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7" name="Oval 891"/>
            <p:cNvSpPr>
              <a:spLocks noChangeArrowheads="1"/>
            </p:cNvSpPr>
            <p:nvPr/>
          </p:nvSpPr>
          <p:spPr bwMode="auto">
            <a:xfrm>
              <a:off x="366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8" name="Oval 892"/>
            <p:cNvSpPr>
              <a:spLocks noChangeArrowheads="1"/>
            </p:cNvSpPr>
            <p:nvPr/>
          </p:nvSpPr>
          <p:spPr bwMode="auto">
            <a:xfrm>
              <a:off x="3666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9" name="Oval 893"/>
            <p:cNvSpPr>
              <a:spLocks noChangeArrowheads="1"/>
            </p:cNvSpPr>
            <p:nvPr/>
          </p:nvSpPr>
          <p:spPr bwMode="auto">
            <a:xfrm>
              <a:off x="3670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0" name="Oval 894"/>
            <p:cNvSpPr>
              <a:spLocks noChangeArrowheads="1"/>
            </p:cNvSpPr>
            <p:nvPr/>
          </p:nvSpPr>
          <p:spPr bwMode="auto">
            <a:xfrm>
              <a:off x="3678" y="9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1" name="Oval 895"/>
            <p:cNvSpPr>
              <a:spLocks noChangeArrowheads="1"/>
            </p:cNvSpPr>
            <p:nvPr/>
          </p:nvSpPr>
          <p:spPr bwMode="auto">
            <a:xfrm>
              <a:off x="3687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2" name="Oval 896"/>
            <p:cNvSpPr>
              <a:spLocks noChangeArrowheads="1"/>
            </p:cNvSpPr>
            <p:nvPr/>
          </p:nvSpPr>
          <p:spPr bwMode="auto">
            <a:xfrm>
              <a:off x="3699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3" name="Oval 897"/>
            <p:cNvSpPr>
              <a:spLocks noChangeArrowheads="1"/>
            </p:cNvSpPr>
            <p:nvPr/>
          </p:nvSpPr>
          <p:spPr bwMode="auto">
            <a:xfrm>
              <a:off x="3711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4" name="Oval 898"/>
            <p:cNvSpPr>
              <a:spLocks noChangeArrowheads="1"/>
            </p:cNvSpPr>
            <p:nvPr/>
          </p:nvSpPr>
          <p:spPr bwMode="auto">
            <a:xfrm>
              <a:off x="3725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5" name="Oval 899"/>
            <p:cNvSpPr>
              <a:spLocks noChangeArrowheads="1"/>
            </p:cNvSpPr>
            <p:nvPr/>
          </p:nvSpPr>
          <p:spPr bwMode="auto">
            <a:xfrm>
              <a:off x="3741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6" name="Oval 900"/>
            <p:cNvSpPr>
              <a:spLocks noChangeArrowheads="1"/>
            </p:cNvSpPr>
            <p:nvPr/>
          </p:nvSpPr>
          <p:spPr bwMode="auto">
            <a:xfrm>
              <a:off x="3758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7" name="Oval 901"/>
            <p:cNvSpPr>
              <a:spLocks noChangeArrowheads="1"/>
            </p:cNvSpPr>
            <p:nvPr/>
          </p:nvSpPr>
          <p:spPr bwMode="auto">
            <a:xfrm>
              <a:off x="3770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8" name="Oval 902"/>
            <p:cNvSpPr>
              <a:spLocks noChangeArrowheads="1"/>
            </p:cNvSpPr>
            <p:nvPr/>
          </p:nvSpPr>
          <p:spPr bwMode="auto">
            <a:xfrm>
              <a:off x="3780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9" name="Oval 903"/>
            <p:cNvSpPr>
              <a:spLocks noChangeArrowheads="1"/>
            </p:cNvSpPr>
            <p:nvPr/>
          </p:nvSpPr>
          <p:spPr bwMode="auto">
            <a:xfrm>
              <a:off x="3787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0" name="Oval 904"/>
            <p:cNvSpPr>
              <a:spLocks noChangeArrowheads="1"/>
            </p:cNvSpPr>
            <p:nvPr/>
          </p:nvSpPr>
          <p:spPr bwMode="auto">
            <a:xfrm>
              <a:off x="3793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1" name="Oval 905"/>
            <p:cNvSpPr>
              <a:spLocks noChangeArrowheads="1"/>
            </p:cNvSpPr>
            <p:nvPr/>
          </p:nvSpPr>
          <p:spPr bwMode="auto">
            <a:xfrm>
              <a:off x="3582" y="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2" name="Oval 906"/>
            <p:cNvSpPr>
              <a:spLocks noChangeArrowheads="1"/>
            </p:cNvSpPr>
            <p:nvPr/>
          </p:nvSpPr>
          <p:spPr bwMode="auto">
            <a:xfrm>
              <a:off x="3594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3" name="Oval 907"/>
            <p:cNvSpPr>
              <a:spLocks noChangeArrowheads="1"/>
            </p:cNvSpPr>
            <p:nvPr/>
          </p:nvSpPr>
          <p:spPr bwMode="auto">
            <a:xfrm>
              <a:off x="3603" y="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4" name="Oval 908"/>
            <p:cNvSpPr>
              <a:spLocks noChangeArrowheads="1"/>
            </p:cNvSpPr>
            <p:nvPr/>
          </p:nvSpPr>
          <p:spPr bwMode="auto">
            <a:xfrm>
              <a:off x="3600" y="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5" name="Oval 909"/>
            <p:cNvSpPr>
              <a:spLocks noChangeArrowheads="1"/>
            </p:cNvSpPr>
            <p:nvPr/>
          </p:nvSpPr>
          <p:spPr bwMode="auto">
            <a:xfrm>
              <a:off x="3594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6" name="Oval 910"/>
            <p:cNvSpPr>
              <a:spLocks noChangeArrowheads="1"/>
            </p:cNvSpPr>
            <p:nvPr/>
          </p:nvSpPr>
          <p:spPr bwMode="auto">
            <a:xfrm>
              <a:off x="3585" y="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7" name="Oval 911"/>
            <p:cNvSpPr>
              <a:spLocks noChangeArrowheads="1"/>
            </p:cNvSpPr>
            <p:nvPr/>
          </p:nvSpPr>
          <p:spPr bwMode="auto">
            <a:xfrm>
              <a:off x="3573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8" name="Oval 912"/>
            <p:cNvSpPr>
              <a:spLocks noChangeArrowheads="1"/>
            </p:cNvSpPr>
            <p:nvPr/>
          </p:nvSpPr>
          <p:spPr bwMode="auto">
            <a:xfrm>
              <a:off x="4119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9" name="Oval 913"/>
            <p:cNvSpPr>
              <a:spLocks noChangeArrowheads="1"/>
            </p:cNvSpPr>
            <p:nvPr/>
          </p:nvSpPr>
          <p:spPr bwMode="auto">
            <a:xfrm>
              <a:off x="4127" y="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0" name="Oval 914"/>
            <p:cNvSpPr>
              <a:spLocks noChangeArrowheads="1"/>
            </p:cNvSpPr>
            <p:nvPr/>
          </p:nvSpPr>
          <p:spPr bwMode="auto">
            <a:xfrm>
              <a:off x="4136" y="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1" name="Oval 915"/>
            <p:cNvSpPr>
              <a:spLocks noChangeArrowheads="1"/>
            </p:cNvSpPr>
            <p:nvPr/>
          </p:nvSpPr>
          <p:spPr bwMode="auto">
            <a:xfrm>
              <a:off x="4143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2" name="Oval 916"/>
            <p:cNvSpPr>
              <a:spLocks noChangeArrowheads="1"/>
            </p:cNvSpPr>
            <p:nvPr/>
          </p:nvSpPr>
          <p:spPr bwMode="auto">
            <a:xfrm>
              <a:off x="4151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3" name="Oval 917"/>
            <p:cNvSpPr>
              <a:spLocks noChangeArrowheads="1"/>
            </p:cNvSpPr>
            <p:nvPr/>
          </p:nvSpPr>
          <p:spPr bwMode="auto">
            <a:xfrm>
              <a:off x="4155" y="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4" name="Oval 918"/>
            <p:cNvSpPr>
              <a:spLocks noChangeArrowheads="1"/>
            </p:cNvSpPr>
            <p:nvPr/>
          </p:nvSpPr>
          <p:spPr bwMode="auto">
            <a:xfrm>
              <a:off x="415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5" name="Oval 919"/>
            <p:cNvSpPr>
              <a:spLocks noChangeArrowheads="1"/>
            </p:cNvSpPr>
            <p:nvPr/>
          </p:nvSpPr>
          <p:spPr bwMode="auto">
            <a:xfrm>
              <a:off x="416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6" name="Oval 920"/>
            <p:cNvSpPr>
              <a:spLocks noChangeArrowheads="1"/>
            </p:cNvSpPr>
            <p:nvPr/>
          </p:nvSpPr>
          <p:spPr bwMode="auto">
            <a:xfrm>
              <a:off x="4159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7" name="Oval 921"/>
            <p:cNvSpPr>
              <a:spLocks noChangeArrowheads="1"/>
            </p:cNvSpPr>
            <p:nvPr/>
          </p:nvSpPr>
          <p:spPr bwMode="auto">
            <a:xfrm>
              <a:off x="4162" y="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8" name="Oval 922"/>
            <p:cNvSpPr>
              <a:spLocks noChangeArrowheads="1"/>
            </p:cNvSpPr>
            <p:nvPr/>
          </p:nvSpPr>
          <p:spPr bwMode="auto">
            <a:xfrm>
              <a:off x="4160" y="8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9" name="Oval 923"/>
            <p:cNvSpPr>
              <a:spLocks noChangeArrowheads="1"/>
            </p:cNvSpPr>
            <p:nvPr/>
          </p:nvSpPr>
          <p:spPr bwMode="auto">
            <a:xfrm>
              <a:off x="4162" y="8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0" name="Oval 924"/>
            <p:cNvSpPr>
              <a:spLocks noChangeArrowheads="1"/>
            </p:cNvSpPr>
            <p:nvPr/>
          </p:nvSpPr>
          <p:spPr bwMode="auto">
            <a:xfrm>
              <a:off x="4160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1" name="Oval 925"/>
            <p:cNvSpPr>
              <a:spLocks noChangeArrowheads="1"/>
            </p:cNvSpPr>
            <p:nvPr/>
          </p:nvSpPr>
          <p:spPr bwMode="auto">
            <a:xfrm>
              <a:off x="4161" y="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2" name="Oval 926"/>
            <p:cNvSpPr>
              <a:spLocks noChangeArrowheads="1"/>
            </p:cNvSpPr>
            <p:nvPr/>
          </p:nvSpPr>
          <p:spPr bwMode="auto">
            <a:xfrm>
              <a:off x="4160" y="9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3" name="Oval 927"/>
            <p:cNvSpPr>
              <a:spLocks noChangeArrowheads="1"/>
            </p:cNvSpPr>
            <p:nvPr/>
          </p:nvSpPr>
          <p:spPr bwMode="auto">
            <a:xfrm>
              <a:off x="4160" y="9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4" name="Oval 928"/>
            <p:cNvSpPr>
              <a:spLocks noChangeArrowheads="1"/>
            </p:cNvSpPr>
            <p:nvPr/>
          </p:nvSpPr>
          <p:spPr bwMode="auto">
            <a:xfrm>
              <a:off x="4162" y="9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5" name="Oval 929"/>
            <p:cNvSpPr>
              <a:spLocks noChangeArrowheads="1"/>
            </p:cNvSpPr>
            <p:nvPr/>
          </p:nvSpPr>
          <p:spPr bwMode="auto">
            <a:xfrm>
              <a:off x="4162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6" name="Oval 930"/>
            <p:cNvSpPr>
              <a:spLocks noChangeArrowheads="1"/>
            </p:cNvSpPr>
            <p:nvPr/>
          </p:nvSpPr>
          <p:spPr bwMode="auto">
            <a:xfrm>
              <a:off x="4162" y="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7" name="Oval 931"/>
            <p:cNvSpPr>
              <a:spLocks noChangeArrowheads="1"/>
            </p:cNvSpPr>
            <p:nvPr/>
          </p:nvSpPr>
          <p:spPr bwMode="auto">
            <a:xfrm>
              <a:off x="4167" y="1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8" name="Oval 932"/>
            <p:cNvSpPr>
              <a:spLocks noChangeArrowheads="1"/>
            </p:cNvSpPr>
            <p:nvPr/>
          </p:nvSpPr>
          <p:spPr bwMode="auto">
            <a:xfrm>
              <a:off x="4172" y="1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9" name="Oval 933"/>
            <p:cNvSpPr>
              <a:spLocks noChangeArrowheads="1"/>
            </p:cNvSpPr>
            <p:nvPr/>
          </p:nvSpPr>
          <p:spPr bwMode="auto">
            <a:xfrm>
              <a:off x="4180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0" name="Oval 934"/>
            <p:cNvSpPr>
              <a:spLocks noChangeArrowheads="1"/>
            </p:cNvSpPr>
            <p:nvPr/>
          </p:nvSpPr>
          <p:spPr bwMode="auto">
            <a:xfrm>
              <a:off x="4196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1" name="Oval 935"/>
            <p:cNvSpPr>
              <a:spLocks noChangeArrowheads="1"/>
            </p:cNvSpPr>
            <p:nvPr/>
          </p:nvSpPr>
          <p:spPr bwMode="auto">
            <a:xfrm>
              <a:off x="4210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2" name="Oval 936"/>
            <p:cNvSpPr>
              <a:spLocks noChangeArrowheads="1"/>
            </p:cNvSpPr>
            <p:nvPr/>
          </p:nvSpPr>
          <p:spPr bwMode="auto">
            <a:xfrm>
              <a:off x="4222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3" name="Oval 937"/>
            <p:cNvSpPr>
              <a:spLocks noChangeArrowheads="1"/>
            </p:cNvSpPr>
            <p:nvPr/>
          </p:nvSpPr>
          <p:spPr bwMode="auto">
            <a:xfrm>
              <a:off x="4233" y="1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4" name="Oval 938"/>
            <p:cNvSpPr>
              <a:spLocks noChangeArrowheads="1"/>
            </p:cNvSpPr>
            <p:nvPr/>
          </p:nvSpPr>
          <p:spPr bwMode="auto">
            <a:xfrm>
              <a:off x="4243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5" name="Oval 939"/>
            <p:cNvSpPr>
              <a:spLocks noChangeArrowheads="1"/>
            </p:cNvSpPr>
            <p:nvPr/>
          </p:nvSpPr>
          <p:spPr bwMode="auto">
            <a:xfrm>
              <a:off x="4250" y="9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6" name="Oval 940"/>
            <p:cNvSpPr>
              <a:spLocks noChangeArrowheads="1"/>
            </p:cNvSpPr>
            <p:nvPr/>
          </p:nvSpPr>
          <p:spPr bwMode="auto">
            <a:xfrm>
              <a:off x="4256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7" name="Oval 941"/>
            <p:cNvSpPr>
              <a:spLocks noChangeArrowheads="1"/>
            </p:cNvSpPr>
            <p:nvPr/>
          </p:nvSpPr>
          <p:spPr bwMode="auto">
            <a:xfrm>
              <a:off x="4262" y="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8" name="Oval 942"/>
            <p:cNvSpPr>
              <a:spLocks noChangeArrowheads="1"/>
            </p:cNvSpPr>
            <p:nvPr/>
          </p:nvSpPr>
          <p:spPr bwMode="auto">
            <a:xfrm>
              <a:off x="4268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9" name="Oval 943"/>
            <p:cNvSpPr>
              <a:spLocks noChangeArrowheads="1"/>
            </p:cNvSpPr>
            <p:nvPr/>
          </p:nvSpPr>
          <p:spPr bwMode="auto">
            <a:xfrm>
              <a:off x="4274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0" name="Oval 944"/>
            <p:cNvSpPr>
              <a:spLocks noChangeArrowheads="1"/>
            </p:cNvSpPr>
            <p:nvPr/>
          </p:nvSpPr>
          <p:spPr bwMode="auto">
            <a:xfrm>
              <a:off x="4281" y="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1" name="Oval 945"/>
            <p:cNvSpPr>
              <a:spLocks noChangeArrowheads="1"/>
            </p:cNvSpPr>
            <p:nvPr/>
          </p:nvSpPr>
          <p:spPr bwMode="auto">
            <a:xfrm>
              <a:off x="4285" y="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2" name="Oval 946"/>
            <p:cNvSpPr>
              <a:spLocks noChangeArrowheads="1"/>
            </p:cNvSpPr>
            <p:nvPr/>
          </p:nvSpPr>
          <p:spPr bwMode="auto">
            <a:xfrm>
              <a:off x="4287" y="8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3" name="Oval 947"/>
            <p:cNvSpPr>
              <a:spLocks noChangeArrowheads="1"/>
            </p:cNvSpPr>
            <p:nvPr/>
          </p:nvSpPr>
          <p:spPr bwMode="auto">
            <a:xfrm>
              <a:off x="4289" y="8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4" name="Oval 948"/>
            <p:cNvSpPr>
              <a:spLocks noChangeArrowheads="1"/>
            </p:cNvSpPr>
            <p:nvPr/>
          </p:nvSpPr>
          <p:spPr bwMode="auto">
            <a:xfrm>
              <a:off x="4287" y="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5" name="Oval 949"/>
            <p:cNvSpPr>
              <a:spLocks noChangeArrowheads="1"/>
            </p:cNvSpPr>
            <p:nvPr/>
          </p:nvSpPr>
          <p:spPr bwMode="auto">
            <a:xfrm>
              <a:off x="429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6" name="Oval 950"/>
            <p:cNvSpPr>
              <a:spLocks noChangeArrowheads="1"/>
            </p:cNvSpPr>
            <p:nvPr/>
          </p:nvSpPr>
          <p:spPr bwMode="auto">
            <a:xfrm>
              <a:off x="4290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7" name="Oval 951"/>
            <p:cNvSpPr>
              <a:spLocks noChangeArrowheads="1"/>
            </p:cNvSpPr>
            <p:nvPr/>
          </p:nvSpPr>
          <p:spPr bwMode="auto">
            <a:xfrm>
              <a:off x="4289" y="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8" name="Oval 952"/>
            <p:cNvSpPr>
              <a:spLocks noChangeArrowheads="1"/>
            </p:cNvSpPr>
            <p:nvPr/>
          </p:nvSpPr>
          <p:spPr bwMode="auto">
            <a:xfrm>
              <a:off x="4290" y="8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9" name="Oval 953"/>
            <p:cNvSpPr>
              <a:spLocks noChangeArrowheads="1"/>
            </p:cNvSpPr>
            <p:nvPr/>
          </p:nvSpPr>
          <p:spPr bwMode="auto">
            <a:xfrm>
              <a:off x="4288" y="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0" name="Oval 954"/>
            <p:cNvSpPr>
              <a:spLocks noChangeArrowheads="1"/>
            </p:cNvSpPr>
            <p:nvPr/>
          </p:nvSpPr>
          <p:spPr bwMode="auto">
            <a:xfrm>
              <a:off x="4289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" name="Oval 955"/>
            <p:cNvSpPr>
              <a:spLocks noChangeArrowheads="1"/>
            </p:cNvSpPr>
            <p:nvPr/>
          </p:nvSpPr>
          <p:spPr bwMode="auto">
            <a:xfrm>
              <a:off x="4290" y="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" name="Oval 956"/>
            <p:cNvSpPr>
              <a:spLocks noChangeArrowheads="1"/>
            </p:cNvSpPr>
            <p:nvPr/>
          </p:nvSpPr>
          <p:spPr bwMode="auto">
            <a:xfrm>
              <a:off x="4289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" name="Oval 957"/>
            <p:cNvSpPr>
              <a:spLocks noChangeArrowheads="1"/>
            </p:cNvSpPr>
            <p:nvPr/>
          </p:nvSpPr>
          <p:spPr bwMode="auto">
            <a:xfrm>
              <a:off x="4287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" name="Oval 958"/>
            <p:cNvSpPr>
              <a:spLocks noChangeArrowheads="1"/>
            </p:cNvSpPr>
            <p:nvPr/>
          </p:nvSpPr>
          <p:spPr bwMode="auto">
            <a:xfrm>
              <a:off x="4289" y="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" name="Oval 959"/>
            <p:cNvSpPr>
              <a:spLocks noChangeArrowheads="1"/>
            </p:cNvSpPr>
            <p:nvPr/>
          </p:nvSpPr>
          <p:spPr bwMode="auto">
            <a:xfrm>
              <a:off x="4287" y="9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" name="Oval 960"/>
            <p:cNvSpPr>
              <a:spLocks noChangeArrowheads="1"/>
            </p:cNvSpPr>
            <p:nvPr/>
          </p:nvSpPr>
          <p:spPr bwMode="auto">
            <a:xfrm>
              <a:off x="4289" y="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" name="Oval 961"/>
            <p:cNvSpPr>
              <a:spLocks noChangeArrowheads="1"/>
            </p:cNvSpPr>
            <p:nvPr/>
          </p:nvSpPr>
          <p:spPr bwMode="auto">
            <a:xfrm>
              <a:off x="4290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8" name="Oval 962"/>
            <p:cNvSpPr>
              <a:spLocks noChangeArrowheads="1"/>
            </p:cNvSpPr>
            <p:nvPr/>
          </p:nvSpPr>
          <p:spPr bwMode="auto">
            <a:xfrm>
              <a:off x="4295" y="1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9" name="Oval 963"/>
            <p:cNvSpPr>
              <a:spLocks noChangeArrowheads="1"/>
            </p:cNvSpPr>
            <p:nvPr/>
          </p:nvSpPr>
          <p:spPr bwMode="auto">
            <a:xfrm>
              <a:off x="4303" y="1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" name="Oval 964"/>
            <p:cNvSpPr>
              <a:spLocks noChangeArrowheads="1"/>
            </p:cNvSpPr>
            <p:nvPr/>
          </p:nvSpPr>
          <p:spPr bwMode="auto">
            <a:xfrm>
              <a:off x="431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1" name="Oval 965"/>
            <p:cNvSpPr>
              <a:spLocks noChangeArrowheads="1"/>
            </p:cNvSpPr>
            <p:nvPr/>
          </p:nvSpPr>
          <p:spPr bwMode="auto">
            <a:xfrm>
              <a:off x="4328" y="1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2" name="Oval 966"/>
            <p:cNvSpPr>
              <a:spLocks noChangeArrowheads="1"/>
            </p:cNvSpPr>
            <p:nvPr/>
          </p:nvSpPr>
          <p:spPr bwMode="auto">
            <a:xfrm>
              <a:off x="4345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3" name="Oval 967"/>
            <p:cNvSpPr>
              <a:spLocks noChangeArrowheads="1"/>
            </p:cNvSpPr>
            <p:nvPr/>
          </p:nvSpPr>
          <p:spPr bwMode="auto">
            <a:xfrm>
              <a:off x="435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4" name="Oval 968"/>
            <p:cNvSpPr>
              <a:spLocks noChangeArrowheads="1"/>
            </p:cNvSpPr>
            <p:nvPr/>
          </p:nvSpPr>
          <p:spPr bwMode="auto">
            <a:xfrm>
              <a:off x="4362" y="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5" name="Oval 969"/>
            <p:cNvSpPr>
              <a:spLocks noChangeArrowheads="1"/>
            </p:cNvSpPr>
            <p:nvPr/>
          </p:nvSpPr>
          <p:spPr bwMode="auto">
            <a:xfrm>
              <a:off x="4371" y="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6" name="Oval 970"/>
            <p:cNvSpPr>
              <a:spLocks noChangeArrowheads="1"/>
            </p:cNvSpPr>
            <p:nvPr/>
          </p:nvSpPr>
          <p:spPr bwMode="auto">
            <a:xfrm>
              <a:off x="4376" y="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7" name="Oval 971"/>
            <p:cNvSpPr>
              <a:spLocks noChangeArrowheads="1"/>
            </p:cNvSpPr>
            <p:nvPr/>
          </p:nvSpPr>
          <p:spPr bwMode="auto">
            <a:xfrm>
              <a:off x="4381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8" name="Oval 972"/>
            <p:cNvSpPr>
              <a:spLocks noChangeArrowheads="1"/>
            </p:cNvSpPr>
            <p:nvPr/>
          </p:nvSpPr>
          <p:spPr bwMode="auto">
            <a:xfrm>
              <a:off x="4382" y="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9" name="Oval 973"/>
            <p:cNvSpPr>
              <a:spLocks noChangeArrowheads="1"/>
            </p:cNvSpPr>
            <p:nvPr/>
          </p:nvSpPr>
          <p:spPr bwMode="auto">
            <a:xfrm>
              <a:off x="449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0" name="Oval 974"/>
            <p:cNvSpPr>
              <a:spLocks noChangeArrowheads="1"/>
            </p:cNvSpPr>
            <p:nvPr/>
          </p:nvSpPr>
          <p:spPr bwMode="auto">
            <a:xfrm>
              <a:off x="4485" y="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1" name="Oval 975"/>
            <p:cNvSpPr>
              <a:spLocks noChangeArrowheads="1"/>
            </p:cNvSpPr>
            <p:nvPr/>
          </p:nvSpPr>
          <p:spPr bwMode="auto">
            <a:xfrm>
              <a:off x="447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2" name="Oval 976"/>
            <p:cNvSpPr>
              <a:spLocks noChangeArrowheads="1"/>
            </p:cNvSpPr>
            <p:nvPr/>
          </p:nvSpPr>
          <p:spPr bwMode="auto">
            <a:xfrm>
              <a:off x="4459" y="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3" name="Oval 977"/>
            <p:cNvSpPr>
              <a:spLocks noChangeArrowheads="1"/>
            </p:cNvSpPr>
            <p:nvPr/>
          </p:nvSpPr>
          <p:spPr bwMode="auto">
            <a:xfrm>
              <a:off x="4446" y="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4" name="Oval 978"/>
            <p:cNvSpPr>
              <a:spLocks noChangeArrowheads="1"/>
            </p:cNvSpPr>
            <p:nvPr/>
          </p:nvSpPr>
          <p:spPr bwMode="auto">
            <a:xfrm>
              <a:off x="4430" y="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5" name="Oval 979"/>
            <p:cNvSpPr>
              <a:spLocks noChangeArrowheads="1"/>
            </p:cNvSpPr>
            <p:nvPr/>
          </p:nvSpPr>
          <p:spPr bwMode="auto">
            <a:xfrm>
              <a:off x="4418" y="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6" name="Oval 980"/>
            <p:cNvSpPr>
              <a:spLocks noChangeArrowheads="1"/>
            </p:cNvSpPr>
            <p:nvPr/>
          </p:nvSpPr>
          <p:spPr bwMode="auto">
            <a:xfrm>
              <a:off x="4409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7" name="Oval 981"/>
            <p:cNvSpPr>
              <a:spLocks noChangeArrowheads="1"/>
            </p:cNvSpPr>
            <p:nvPr/>
          </p:nvSpPr>
          <p:spPr bwMode="auto">
            <a:xfrm>
              <a:off x="4400" y="8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8" name="Oval 982"/>
            <p:cNvSpPr>
              <a:spLocks noChangeArrowheads="1"/>
            </p:cNvSpPr>
            <p:nvPr/>
          </p:nvSpPr>
          <p:spPr bwMode="auto">
            <a:xfrm>
              <a:off x="43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9" name="Oval 983"/>
            <p:cNvSpPr>
              <a:spLocks noChangeArrowheads="1"/>
            </p:cNvSpPr>
            <p:nvPr/>
          </p:nvSpPr>
          <p:spPr bwMode="auto">
            <a:xfrm>
              <a:off x="4388" y="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0" name="Oval 984"/>
            <p:cNvSpPr>
              <a:spLocks noChangeArrowheads="1"/>
            </p:cNvSpPr>
            <p:nvPr/>
          </p:nvSpPr>
          <p:spPr bwMode="auto">
            <a:xfrm>
              <a:off x="4388" y="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1" name="Oval 985"/>
            <p:cNvSpPr>
              <a:spLocks noChangeArrowheads="1"/>
            </p:cNvSpPr>
            <p:nvPr/>
          </p:nvSpPr>
          <p:spPr bwMode="auto">
            <a:xfrm>
              <a:off x="4388" y="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2" name="Oval 986"/>
            <p:cNvSpPr>
              <a:spLocks noChangeArrowheads="1"/>
            </p:cNvSpPr>
            <p:nvPr/>
          </p:nvSpPr>
          <p:spPr bwMode="auto">
            <a:xfrm>
              <a:off x="4391" y="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3" name="Oval 987"/>
            <p:cNvSpPr>
              <a:spLocks noChangeArrowheads="1"/>
            </p:cNvSpPr>
            <p:nvPr/>
          </p:nvSpPr>
          <p:spPr bwMode="auto">
            <a:xfrm>
              <a:off x="4394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4" name="Oval 988"/>
            <p:cNvSpPr>
              <a:spLocks noChangeArrowheads="1"/>
            </p:cNvSpPr>
            <p:nvPr/>
          </p:nvSpPr>
          <p:spPr bwMode="auto">
            <a:xfrm>
              <a:off x="4398" y="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5" name="Oval 989"/>
            <p:cNvSpPr>
              <a:spLocks noChangeArrowheads="1"/>
            </p:cNvSpPr>
            <p:nvPr/>
          </p:nvSpPr>
          <p:spPr bwMode="auto">
            <a:xfrm>
              <a:off x="4406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6" name="Oval 990"/>
            <p:cNvSpPr>
              <a:spLocks noChangeArrowheads="1"/>
            </p:cNvSpPr>
            <p:nvPr/>
          </p:nvSpPr>
          <p:spPr bwMode="auto">
            <a:xfrm>
              <a:off x="4415" y="1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7" name="Oval 991"/>
            <p:cNvSpPr>
              <a:spLocks noChangeArrowheads="1"/>
            </p:cNvSpPr>
            <p:nvPr/>
          </p:nvSpPr>
          <p:spPr bwMode="auto">
            <a:xfrm>
              <a:off x="4427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8" name="Oval 992"/>
            <p:cNvSpPr>
              <a:spLocks noChangeArrowheads="1"/>
            </p:cNvSpPr>
            <p:nvPr/>
          </p:nvSpPr>
          <p:spPr bwMode="auto">
            <a:xfrm>
              <a:off x="443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9" name="Oval 993"/>
            <p:cNvSpPr>
              <a:spLocks noChangeArrowheads="1"/>
            </p:cNvSpPr>
            <p:nvPr/>
          </p:nvSpPr>
          <p:spPr bwMode="auto">
            <a:xfrm>
              <a:off x="4453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0" name="Oval 994"/>
            <p:cNvSpPr>
              <a:spLocks noChangeArrowheads="1"/>
            </p:cNvSpPr>
            <p:nvPr/>
          </p:nvSpPr>
          <p:spPr bwMode="auto">
            <a:xfrm>
              <a:off x="4469" y="1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1" name="Oval 995"/>
            <p:cNvSpPr>
              <a:spLocks noChangeArrowheads="1"/>
            </p:cNvSpPr>
            <p:nvPr/>
          </p:nvSpPr>
          <p:spPr bwMode="auto">
            <a:xfrm>
              <a:off x="4486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" name="Oval 996"/>
            <p:cNvSpPr>
              <a:spLocks noChangeArrowheads="1"/>
            </p:cNvSpPr>
            <p:nvPr/>
          </p:nvSpPr>
          <p:spPr bwMode="auto">
            <a:xfrm>
              <a:off x="4498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3" name="Oval 997"/>
            <p:cNvSpPr>
              <a:spLocks noChangeArrowheads="1"/>
            </p:cNvSpPr>
            <p:nvPr/>
          </p:nvSpPr>
          <p:spPr bwMode="auto">
            <a:xfrm>
              <a:off x="4508" y="10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4" name="Oval 998"/>
            <p:cNvSpPr>
              <a:spLocks noChangeArrowheads="1"/>
            </p:cNvSpPr>
            <p:nvPr/>
          </p:nvSpPr>
          <p:spPr bwMode="auto">
            <a:xfrm>
              <a:off x="4515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5" name="Oval 999"/>
            <p:cNvSpPr>
              <a:spLocks noChangeArrowheads="1"/>
            </p:cNvSpPr>
            <p:nvPr/>
          </p:nvSpPr>
          <p:spPr bwMode="auto">
            <a:xfrm>
              <a:off x="4521" y="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6" name="Oval 1000"/>
            <p:cNvSpPr>
              <a:spLocks noChangeArrowheads="1"/>
            </p:cNvSpPr>
            <p:nvPr/>
          </p:nvSpPr>
          <p:spPr bwMode="auto">
            <a:xfrm>
              <a:off x="4310" y="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7" name="Oval 1001"/>
            <p:cNvSpPr>
              <a:spLocks noChangeArrowheads="1"/>
            </p:cNvSpPr>
            <p:nvPr/>
          </p:nvSpPr>
          <p:spPr bwMode="auto">
            <a:xfrm>
              <a:off x="4322" y="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8" name="Oval 1002"/>
            <p:cNvSpPr>
              <a:spLocks noChangeArrowheads="1"/>
            </p:cNvSpPr>
            <p:nvPr/>
          </p:nvSpPr>
          <p:spPr bwMode="auto">
            <a:xfrm>
              <a:off x="4331" y="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9" name="Oval 1003"/>
            <p:cNvSpPr>
              <a:spLocks noChangeArrowheads="1"/>
            </p:cNvSpPr>
            <p:nvPr/>
          </p:nvSpPr>
          <p:spPr bwMode="auto">
            <a:xfrm>
              <a:off x="4328" y="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0" name="Oval 1004"/>
            <p:cNvSpPr>
              <a:spLocks noChangeArrowheads="1"/>
            </p:cNvSpPr>
            <p:nvPr/>
          </p:nvSpPr>
          <p:spPr bwMode="auto">
            <a:xfrm>
              <a:off x="4322" y="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1" name="Oval 1005"/>
            <p:cNvSpPr>
              <a:spLocks noChangeArrowheads="1"/>
            </p:cNvSpPr>
            <p:nvPr/>
          </p:nvSpPr>
          <p:spPr bwMode="auto">
            <a:xfrm>
              <a:off x="4313" y="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2" name="Oval 1006"/>
            <p:cNvSpPr>
              <a:spLocks noChangeArrowheads="1"/>
            </p:cNvSpPr>
            <p:nvPr/>
          </p:nvSpPr>
          <p:spPr bwMode="auto">
            <a:xfrm>
              <a:off x="4301" y="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3" name="Oval 1007"/>
            <p:cNvSpPr>
              <a:spLocks noChangeArrowheads="1"/>
            </p:cNvSpPr>
            <p:nvPr/>
          </p:nvSpPr>
          <p:spPr bwMode="auto">
            <a:xfrm>
              <a:off x="4851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4" name="Oval 1008"/>
            <p:cNvSpPr>
              <a:spLocks noChangeArrowheads="1"/>
            </p:cNvSpPr>
            <p:nvPr/>
          </p:nvSpPr>
          <p:spPr bwMode="auto">
            <a:xfrm>
              <a:off x="4859" y="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5" name="Oval 1009"/>
            <p:cNvSpPr>
              <a:spLocks noChangeArrowheads="1"/>
            </p:cNvSpPr>
            <p:nvPr/>
          </p:nvSpPr>
          <p:spPr bwMode="auto">
            <a:xfrm>
              <a:off x="4868" y="9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6" name="Oval 1010"/>
            <p:cNvSpPr>
              <a:spLocks noChangeArrowheads="1"/>
            </p:cNvSpPr>
            <p:nvPr/>
          </p:nvSpPr>
          <p:spPr bwMode="auto">
            <a:xfrm>
              <a:off x="4875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7" name="Oval 1011"/>
            <p:cNvSpPr>
              <a:spLocks noChangeArrowheads="1"/>
            </p:cNvSpPr>
            <p:nvPr/>
          </p:nvSpPr>
          <p:spPr bwMode="auto">
            <a:xfrm>
              <a:off x="4883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8" name="Oval 1012"/>
            <p:cNvSpPr>
              <a:spLocks noChangeArrowheads="1"/>
            </p:cNvSpPr>
            <p:nvPr/>
          </p:nvSpPr>
          <p:spPr bwMode="auto">
            <a:xfrm>
              <a:off x="4887" y="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9" name="Oval 1013"/>
            <p:cNvSpPr>
              <a:spLocks noChangeArrowheads="1"/>
            </p:cNvSpPr>
            <p:nvPr/>
          </p:nvSpPr>
          <p:spPr bwMode="auto">
            <a:xfrm>
              <a:off x="489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0" name="Oval 1014"/>
            <p:cNvSpPr>
              <a:spLocks noChangeArrowheads="1"/>
            </p:cNvSpPr>
            <p:nvPr/>
          </p:nvSpPr>
          <p:spPr bwMode="auto">
            <a:xfrm>
              <a:off x="489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1" name="Oval 1015"/>
            <p:cNvSpPr>
              <a:spLocks noChangeArrowheads="1"/>
            </p:cNvSpPr>
            <p:nvPr/>
          </p:nvSpPr>
          <p:spPr bwMode="auto">
            <a:xfrm>
              <a:off x="4891" y="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2" name="Oval 1016"/>
            <p:cNvSpPr>
              <a:spLocks noChangeArrowheads="1"/>
            </p:cNvSpPr>
            <p:nvPr/>
          </p:nvSpPr>
          <p:spPr bwMode="auto">
            <a:xfrm>
              <a:off x="4894" y="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3" name="Oval 1017"/>
            <p:cNvSpPr>
              <a:spLocks noChangeArrowheads="1"/>
            </p:cNvSpPr>
            <p:nvPr/>
          </p:nvSpPr>
          <p:spPr bwMode="auto">
            <a:xfrm>
              <a:off x="4892" y="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4" name="Oval 1018"/>
            <p:cNvSpPr>
              <a:spLocks noChangeArrowheads="1"/>
            </p:cNvSpPr>
            <p:nvPr/>
          </p:nvSpPr>
          <p:spPr bwMode="auto">
            <a:xfrm>
              <a:off x="4894" y="9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5" name="Oval 1019"/>
            <p:cNvSpPr>
              <a:spLocks noChangeArrowheads="1"/>
            </p:cNvSpPr>
            <p:nvPr/>
          </p:nvSpPr>
          <p:spPr bwMode="auto">
            <a:xfrm>
              <a:off x="4892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6" name="Oval 1020"/>
            <p:cNvSpPr>
              <a:spLocks noChangeArrowheads="1"/>
            </p:cNvSpPr>
            <p:nvPr/>
          </p:nvSpPr>
          <p:spPr bwMode="auto">
            <a:xfrm>
              <a:off x="4893" y="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7" name="Oval 1021"/>
            <p:cNvSpPr>
              <a:spLocks noChangeArrowheads="1"/>
            </p:cNvSpPr>
            <p:nvPr/>
          </p:nvSpPr>
          <p:spPr bwMode="auto">
            <a:xfrm>
              <a:off x="4892" y="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8" name="Oval 1022"/>
            <p:cNvSpPr>
              <a:spLocks noChangeArrowheads="1"/>
            </p:cNvSpPr>
            <p:nvPr/>
          </p:nvSpPr>
          <p:spPr bwMode="auto">
            <a:xfrm>
              <a:off x="4892" y="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9" name="Oval 1023"/>
            <p:cNvSpPr>
              <a:spLocks noChangeArrowheads="1"/>
            </p:cNvSpPr>
            <p:nvPr/>
          </p:nvSpPr>
          <p:spPr bwMode="auto">
            <a:xfrm>
              <a:off x="4894" y="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0" name="Oval 1024"/>
            <p:cNvSpPr>
              <a:spLocks noChangeArrowheads="1"/>
            </p:cNvSpPr>
            <p:nvPr/>
          </p:nvSpPr>
          <p:spPr bwMode="auto">
            <a:xfrm>
              <a:off x="4894" y="9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1" name="Oval 1025"/>
            <p:cNvSpPr>
              <a:spLocks noChangeArrowheads="1"/>
            </p:cNvSpPr>
            <p:nvPr/>
          </p:nvSpPr>
          <p:spPr bwMode="auto">
            <a:xfrm>
              <a:off x="4894" y="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2" name="Oval 1026"/>
            <p:cNvSpPr>
              <a:spLocks noChangeArrowheads="1"/>
            </p:cNvSpPr>
            <p:nvPr/>
          </p:nvSpPr>
          <p:spPr bwMode="auto">
            <a:xfrm>
              <a:off x="4899" y="10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3" name="Oval 1027"/>
            <p:cNvSpPr>
              <a:spLocks noChangeArrowheads="1"/>
            </p:cNvSpPr>
            <p:nvPr/>
          </p:nvSpPr>
          <p:spPr bwMode="auto">
            <a:xfrm>
              <a:off x="4904" y="10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4" name="Oval 1028"/>
            <p:cNvSpPr>
              <a:spLocks noChangeArrowheads="1"/>
            </p:cNvSpPr>
            <p:nvPr/>
          </p:nvSpPr>
          <p:spPr bwMode="auto">
            <a:xfrm>
              <a:off x="4912" y="1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5" name="Oval 1029"/>
            <p:cNvSpPr>
              <a:spLocks noChangeArrowheads="1"/>
            </p:cNvSpPr>
            <p:nvPr/>
          </p:nvSpPr>
          <p:spPr bwMode="auto">
            <a:xfrm>
              <a:off x="4928" y="1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6" name="Oval 1030"/>
            <p:cNvSpPr>
              <a:spLocks noChangeArrowheads="1"/>
            </p:cNvSpPr>
            <p:nvPr/>
          </p:nvSpPr>
          <p:spPr bwMode="auto">
            <a:xfrm>
              <a:off x="4942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7" name="Oval 1031"/>
            <p:cNvSpPr>
              <a:spLocks noChangeArrowheads="1"/>
            </p:cNvSpPr>
            <p:nvPr/>
          </p:nvSpPr>
          <p:spPr bwMode="auto">
            <a:xfrm>
              <a:off x="4954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8" name="Oval 1032"/>
            <p:cNvSpPr>
              <a:spLocks noChangeArrowheads="1"/>
            </p:cNvSpPr>
            <p:nvPr/>
          </p:nvSpPr>
          <p:spPr bwMode="auto">
            <a:xfrm>
              <a:off x="4965" y="10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9" name="Oval 1033"/>
            <p:cNvSpPr>
              <a:spLocks noChangeArrowheads="1"/>
            </p:cNvSpPr>
            <p:nvPr/>
          </p:nvSpPr>
          <p:spPr bwMode="auto">
            <a:xfrm>
              <a:off x="4975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0" name="Oval 1034"/>
            <p:cNvSpPr>
              <a:spLocks noChangeArrowheads="1"/>
            </p:cNvSpPr>
            <p:nvPr/>
          </p:nvSpPr>
          <p:spPr bwMode="auto">
            <a:xfrm>
              <a:off x="4982" y="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1" name="Oval 1035"/>
            <p:cNvSpPr>
              <a:spLocks noChangeArrowheads="1"/>
            </p:cNvSpPr>
            <p:nvPr/>
          </p:nvSpPr>
          <p:spPr bwMode="auto">
            <a:xfrm>
              <a:off x="4988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2" name="Oval 1036"/>
            <p:cNvSpPr>
              <a:spLocks noChangeArrowheads="1"/>
            </p:cNvSpPr>
            <p:nvPr/>
          </p:nvSpPr>
          <p:spPr bwMode="auto">
            <a:xfrm>
              <a:off x="4994" y="9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3" name="Oval 1037"/>
            <p:cNvSpPr>
              <a:spLocks noChangeArrowheads="1"/>
            </p:cNvSpPr>
            <p:nvPr/>
          </p:nvSpPr>
          <p:spPr bwMode="auto">
            <a:xfrm>
              <a:off x="5000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4" name="Oval 1038"/>
            <p:cNvSpPr>
              <a:spLocks noChangeArrowheads="1"/>
            </p:cNvSpPr>
            <p:nvPr/>
          </p:nvSpPr>
          <p:spPr bwMode="auto">
            <a:xfrm>
              <a:off x="5006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5" name="Oval 1039"/>
            <p:cNvSpPr>
              <a:spLocks noChangeArrowheads="1"/>
            </p:cNvSpPr>
            <p:nvPr/>
          </p:nvSpPr>
          <p:spPr bwMode="auto">
            <a:xfrm>
              <a:off x="5013" y="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6" name="Oval 1040"/>
            <p:cNvSpPr>
              <a:spLocks noChangeArrowheads="1"/>
            </p:cNvSpPr>
            <p:nvPr/>
          </p:nvSpPr>
          <p:spPr bwMode="auto">
            <a:xfrm>
              <a:off x="5017" y="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7" name="Oval 1041"/>
            <p:cNvSpPr>
              <a:spLocks noChangeArrowheads="1"/>
            </p:cNvSpPr>
            <p:nvPr/>
          </p:nvSpPr>
          <p:spPr bwMode="auto">
            <a:xfrm>
              <a:off x="5019" y="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8" name="Oval 1042"/>
            <p:cNvSpPr>
              <a:spLocks noChangeArrowheads="1"/>
            </p:cNvSpPr>
            <p:nvPr/>
          </p:nvSpPr>
          <p:spPr bwMode="auto">
            <a:xfrm>
              <a:off x="5021" y="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9" name="Oval 1043"/>
            <p:cNvSpPr>
              <a:spLocks noChangeArrowheads="1"/>
            </p:cNvSpPr>
            <p:nvPr/>
          </p:nvSpPr>
          <p:spPr bwMode="auto">
            <a:xfrm>
              <a:off x="5019" y="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0" name="Oval 1044"/>
            <p:cNvSpPr>
              <a:spLocks noChangeArrowheads="1"/>
            </p:cNvSpPr>
            <p:nvPr/>
          </p:nvSpPr>
          <p:spPr bwMode="auto">
            <a:xfrm>
              <a:off x="502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1" name="Oval 1045"/>
            <p:cNvSpPr>
              <a:spLocks noChangeArrowheads="1"/>
            </p:cNvSpPr>
            <p:nvPr/>
          </p:nvSpPr>
          <p:spPr bwMode="auto">
            <a:xfrm>
              <a:off x="5022" y="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2" name="Oval 1046"/>
            <p:cNvSpPr>
              <a:spLocks noChangeArrowheads="1"/>
            </p:cNvSpPr>
            <p:nvPr/>
          </p:nvSpPr>
          <p:spPr bwMode="auto">
            <a:xfrm>
              <a:off x="5021" y="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3" name="Oval 1047"/>
            <p:cNvSpPr>
              <a:spLocks noChangeArrowheads="1"/>
            </p:cNvSpPr>
            <p:nvPr/>
          </p:nvSpPr>
          <p:spPr bwMode="auto">
            <a:xfrm>
              <a:off x="5022" y="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4" name="Oval 1048"/>
            <p:cNvSpPr>
              <a:spLocks noChangeArrowheads="1"/>
            </p:cNvSpPr>
            <p:nvPr/>
          </p:nvSpPr>
          <p:spPr bwMode="auto">
            <a:xfrm>
              <a:off x="5020" y="9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5" name="Oval 1049"/>
            <p:cNvSpPr>
              <a:spLocks noChangeArrowheads="1"/>
            </p:cNvSpPr>
            <p:nvPr/>
          </p:nvSpPr>
          <p:spPr bwMode="auto">
            <a:xfrm>
              <a:off x="5021" y="9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6" name="Oval 1050"/>
            <p:cNvSpPr>
              <a:spLocks noChangeArrowheads="1"/>
            </p:cNvSpPr>
            <p:nvPr/>
          </p:nvSpPr>
          <p:spPr bwMode="auto">
            <a:xfrm>
              <a:off x="5022" y="9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7" name="Oval 1051"/>
            <p:cNvSpPr>
              <a:spLocks noChangeArrowheads="1"/>
            </p:cNvSpPr>
            <p:nvPr/>
          </p:nvSpPr>
          <p:spPr bwMode="auto">
            <a:xfrm>
              <a:off x="5021" y="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8" name="Oval 1052"/>
            <p:cNvSpPr>
              <a:spLocks noChangeArrowheads="1"/>
            </p:cNvSpPr>
            <p:nvPr/>
          </p:nvSpPr>
          <p:spPr bwMode="auto">
            <a:xfrm>
              <a:off x="5019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9" name="Oval 1053"/>
            <p:cNvSpPr>
              <a:spLocks noChangeArrowheads="1"/>
            </p:cNvSpPr>
            <p:nvPr/>
          </p:nvSpPr>
          <p:spPr bwMode="auto">
            <a:xfrm>
              <a:off x="5021" y="9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0" name="Oval 1054"/>
            <p:cNvSpPr>
              <a:spLocks noChangeArrowheads="1"/>
            </p:cNvSpPr>
            <p:nvPr/>
          </p:nvSpPr>
          <p:spPr bwMode="auto">
            <a:xfrm>
              <a:off x="5019" y="9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1" name="Oval 1055"/>
            <p:cNvSpPr>
              <a:spLocks noChangeArrowheads="1"/>
            </p:cNvSpPr>
            <p:nvPr/>
          </p:nvSpPr>
          <p:spPr bwMode="auto">
            <a:xfrm>
              <a:off x="5021" y="9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2" name="Oval 1056"/>
            <p:cNvSpPr>
              <a:spLocks noChangeArrowheads="1"/>
            </p:cNvSpPr>
            <p:nvPr/>
          </p:nvSpPr>
          <p:spPr bwMode="auto">
            <a:xfrm>
              <a:off x="5022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" name="Oval 1057"/>
            <p:cNvSpPr>
              <a:spLocks noChangeArrowheads="1"/>
            </p:cNvSpPr>
            <p:nvPr/>
          </p:nvSpPr>
          <p:spPr bwMode="auto">
            <a:xfrm>
              <a:off x="5027" y="1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" name="Oval 1058"/>
            <p:cNvSpPr>
              <a:spLocks noChangeArrowheads="1"/>
            </p:cNvSpPr>
            <p:nvPr/>
          </p:nvSpPr>
          <p:spPr bwMode="auto">
            <a:xfrm>
              <a:off x="5035" y="10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" name="Oval 1059"/>
            <p:cNvSpPr>
              <a:spLocks noChangeArrowheads="1"/>
            </p:cNvSpPr>
            <p:nvPr/>
          </p:nvSpPr>
          <p:spPr bwMode="auto">
            <a:xfrm>
              <a:off x="5046" y="10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6" name="Oval 1060"/>
            <p:cNvSpPr>
              <a:spLocks noChangeArrowheads="1"/>
            </p:cNvSpPr>
            <p:nvPr/>
          </p:nvSpPr>
          <p:spPr bwMode="auto">
            <a:xfrm>
              <a:off x="5060" y="10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7" name="Oval 1061"/>
            <p:cNvSpPr>
              <a:spLocks noChangeArrowheads="1"/>
            </p:cNvSpPr>
            <p:nvPr/>
          </p:nvSpPr>
          <p:spPr bwMode="auto">
            <a:xfrm>
              <a:off x="5077" y="1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8" name="Oval 1062"/>
            <p:cNvSpPr>
              <a:spLocks noChangeArrowheads="1"/>
            </p:cNvSpPr>
            <p:nvPr/>
          </p:nvSpPr>
          <p:spPr bwMode="auto">
            <a:xfrm>
              <a:off x="508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9" name="Oval 1063"/>
            <p:cNvSpPr>
              <a:spLocks noChangeArrowheads="1"/>
            </p:cNvSpPr>
            <p:nvPr/>
          </p:nvSpPr>
          <p:spPr bwMode="auto">
            <a:xfrm>
              <a:off x="5094" y="10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0" name="Oval 1064"/>
            <p:cNvSpPr>
              <a:spLocks noChangeArrowheads="1"/>
            </p:cNvSpPr>
            <p:nvPr/>
          </p:nvSpPr>
          <p:spPr bwMode="auto">
            <a:xfrm>
              <a:off x="5103" y="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1" name="Oval 1065"/>
            <p:cNvSpPr>
              <a:spLocks noChangeArrowheads="1"/>
            </p:cNvSpPr>
            <p:nvPr/>
          </p:nvSpPr>
          <p:spPr bwMode="auto">
            <a:xfrm>
              <a:off x="5108" y="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2" name="Oval 1066"/>
            <p:cNvSpPr>
              <a:spLocks noChangeArrowheads="1"/>
            </p:cNvSpPr>
            <p:nvPr/>
          </p:nvSpPr>
          <p:spPr bwMode="auto">
            <a:xfrm>
              <a:off x="5113" y="9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3" name="Oval 1067"/>
            <p:cNvSpPr>
              <a:spLocks noChangeArrowheads="1"/>
            </p:cNvSpPr>
            <p:nvPr/>
          </p:nvSpPr>
          <p:spPr bwMode="auto">
            <a:xfrm>
              <a:off x="5114" y="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4" name="Oval 1068"/>
            <p:cNvSpPr>
              <a:spLocks noChangeArrowheads="1"/>
            </p:cNvSpPr>
            <p:nvPr/>
          </p:nvSpPr>
          <p:spPr bwMode="auto">
            <a:xfrm>
              <a:off x="523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5" name="Oval 1069"/>
            <p:cNvSpPr>
              <a:spLocks noChangeArrowheads="1"/>
            </p:cNvSpPr>
            <p:nvPr/>
          </p:nvSpPr>
          <p:spPr bwMode="auto">
            <a:xfrm>
              <a:off x="5217" y="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6" name="Oval 1070"/>
            <p:cNvSpPr>
              <a:spLocks noChangeArrowheads="1"/>
            </p:cNvSpPr>
            <p:nvPr/>
          </p:nvSpPr>
          <p:spPr bwMode="auto">
            <a:xfrm>
              <a:off x="520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7" name="Oval 1071"/>
            <p:cNvSpPr>
              <a:spLocks noChangeArrowheads="1"/>
            </p:cNvSpPr>
            <p:nvPr/>
          </p:nvSpPr>
          <p:spPr bwMode="auto">
            <a:xfrm>
              <a:off x="5191" y="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8" name="Oval 1072"/>
            <p:cNvSpPr>
              <a:spLocks noChangeArrowheads="1"/>
            </p:cNvSpPr>
            <p:nvPr/>
          </p:nvSpPr>
          <p:spPr bwMode="auto">
            <a:xfrm>
              <a:off x="5178" y="8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9" name="Oval 1073"/>
            <p:cNvSpPr>
              <a:spLocks noChangeArrowheads="1"/>
            </p:cNvSpPr>
            <p:nvPr/>
          </p:nvSpPr>
          <p:spPr bwMode="auto">
            <a:xfrm>
              <a:off x="5162" y="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0" name="Oval 1074"/>
            <p:cNvSpPr>
              <a:spLocks noChangeArrowheads="1"/>
            </p:cNvSpPr>
            <p:nvPr/>
          </p:nvSpPr>
          <p:spPr bwMode="auto">
            <a:xfrm>
              <a:off x="5150" y="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1" name="Oval 1075"/>
            <p:cNvSpPr>
              <a:spLocks noChangeArrowheads="1"/>
            </p:cNvSpPr>
            <p:nvPr/>
          </p:nvSpPr>
          <p:spPr bwMode="auto">
            <a:xfrm>
              <a:off x="5141" y="8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2" name="Oval 1076"/>
            <p:cNvSpPr>
              <a:spLocks noChangeArrowheads="1"/>
            </p:cNvSpPr>
            <p:nvPr/>
          </p:nvSpPr>
          <p:spPr bwMode="auto">
            <a:xfrm>
              <a:off x="5132" y="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3" name="Oval 1077"/>
            <p:cNvSpPr>
              <a:spLocks noChangeArrowheads="1"/>
            </p:cNvSpPr>
            <p:nvPr/>
          </p:nvSpPr>
          <p:spPr bwMode="auto">
            <a:xfrm>
              <a:off x="5126" y="9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4" name="Oval 1078"/>
            <p:cNvSpPr>
              <a:spLocks noChangeArrowheads="1"/>
            </p:cNvSpPr>
            <p:nvPr/>
          </p:nvSpPr>
          <p:spPr bwMode="auto">
            <a:xfrm>
              <a:off x="5120" y="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5" name="Oval 1079"/>
            <p:cNvSpPr>
              <a:spLocks noChangeArrowheads="1"/>
            </p:cNvSpPr>
            <p:nvPr/>
          </p:nvSpPr>
          <p:spPr bwMode="auto">
            <a:xfrm>
              <a:off x="5120" y="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6" name="Oval 1080"/>
            <p:cNvSpPr>
              <a:spLocks noChangeArrowheads="1"/>
            </p:cNvSpPr>
            <p:nvPr/>
          </p:nvSpPr>
          <p:spPr bwMode="auto">
            <a:xfrm>
              <a:off x="5120" y="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7" name="Oval 1081"/>
            <p:cNvSpPr>
              <a:spLocks noChangeArrowheads="1"/>
            </p:cNvSpPr>
            <p:nvPr/>
          </p:nvSpPr>
          <p:spPr bwMode="auto">
            <a:xfrm>
              <a:off x="5123" y="9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8" name="Oval 1082"/>
            <p:cNvSpPr>
              <a:spLocks noChangeArrowheads="1"/>
            </p:cNvSpPr>
            <p:nvPr/>
          </p:nvSpPr>
          <p:spPr bwMode="auto">
            <a:xfrm>
              <a:off x="5126" y="9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49" name="Oval 1083"/>
            <p:cNvSpPr>
              <a:spLocks noChangeArrowheads="1"/>
            </p:cNvSpPr>
            <p:nvPr/>
          </p:nvSpPr>
          <p:spPr bwMode="auto">
            <a:xfrm>
              <a:off x="5130" y="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0" name="Oval 1084"/>
            <p:cNvSpPr>
              <a:spLocks noChangeArrowheads="1"/>
            </p:cNvSpPr>
            <p:nvPr/>
          </p:nvSpPr>
          <p:spPr bwMode="auto">
            <a:xfrm>
              <a:off x="5138" y="1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1" name="Oval 1085"/>
            <p:cNvSpPr>
              <a:spLocks noChangeArrowheads="1"/>
            </p:cNvSpPr>
            <p:nvPr/>
          </p:nvSpPr>
          <p:spPr bwMode="auto">
            <a:xfrm>
              <a:off x="5147" y="1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2" name="Oval 1086"/>
            <p:cNvSpPr>
              <a:spLocks noChangeArrowheads="1"/>
            </p:cNvSpPr>
            <p:nvPr/>
          </p:nvSpPr>
          <p:spPr bwMode="auto">
            <a:xfrm>
              <a:off x="5159" y="1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3" name="Oval 1087"/>
            <p:cNvSpPr>
              <a:spLocks noChangeArrowheads="1"/>
            </p:cNvSpPr>
            <p:nvPr/>
          </p:nvSpPr>
          <p:spPr bwMode="auto">
            <a:xfrm>
              <a:off x="5171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4" name="Oval 1088"/>
            <p:cNvSpPr>
              <a:spLocks noChangeArrowheads="1"/>
            </p:cNvSpPr>
            <p:nvPr/>
          </p:nvSpPr>
          <p:spPr bwMode="auto">
            <a:xfrm>
              <a:off x="5185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5" name="Oval 1089"/>
            <p:cNvSpPr>
              <a:spLocks noChangeArrowheads="1"/>
            </p:cNvSpPr>
            <p:nvPr/>
          </p:nvSpPr>
          <p:spPr bwMode="auto">
            <a:xfrm>
              <a:off x="5201" y="1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6" name="Oval 1090"/>
            <p:cNvSpPr>
              <a:spLocks noChangeArrowheads="1"/>
            </p:cNvSpPr>
            <p:nvPr/>
          </p:nvSpPr>
          <p:spPr bwMode="auto">
            <a:xfrm>
              <a:off x="5218" y="1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7" name="Oval 1091"/>
            <p:cNvSpPr>
              <a:spLocks noChangeArrowheads="1"/>
            </p:cNvSpPr>
            <p:nvPr/>
          </p:nvSpPr>
          <p:spPr bwMode="auto">
            <a:xfrm>
              <a:off x="5230" y="1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8" name="Oval 1092"/>
            <p:cNvSpPr>
              <a:spLocks noChangeArrowheads="1"/>
            </p:cNvSpPr>
            <p:nvPr/>
          </p:nvSpPr>
          <p:spPr bwMode="auto">
            <a:xfrm>
              <a:off x="5240" y="1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9" name="Oval 1093"/>
            <p:cNvSpPr>
              <a:spLocks noChangeArrowheads="1"/>
            </p:cNvSpPr>
            <p:nvPr/>
          </p:nvSpPr>
          <p:spPr bwMode="auto">
            <a:xfrm>
              <a:off x="5247" y="1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0" name="Oval 1094"/>
            <p:cNvSpPr>
              <a:spLocks noChangeArrowheads="1"/>
            </p:cNvSpPr>
            <p:nvPr/>
          </p:nvSpPr>
          <p:spPr bwMode="auto">
            <a:xfrm>
              <a:off x="5253" y="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1" name="Oval 1095"/>
            <p:cNvSpPr>
              <a:spLocks noChangeArrowheads="1"/>
            </p:cNvSpPr>
            <p:nvPr/>
          </p:nvSpPr>
          <p:spPr bwMode="auto">
            <a:xfrm>
              <a:off x="5042" y="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2" name="Oval 1096"/>
            <p:cNvSpPr>
              <a:spLocks noChangeArrowheads="1"/>
            </p:cNvSpPr>
            <p:nvPr/>
          </p:nvSpPr>
          <p:spPr bwMode="auto">
            <a:xfrm>
              <a:off x="5054" y="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3" name="Oval 1097"/>
            <p:cNvSpPr>
              <a:spLocks noChangeArrowheads="1"/>
            </p:cNvSpPr>
            <p:nvPr/>
          </p:nvSpPr>
          <p:spPr bwMode="auto">
            <a:xfrm>
              <a:off x="5063" y="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4" name="Oval 1098"/>
            <p:cNvSpPr>
              <a:spLocks noChangeArrowheads="1"/>
            </p:cNvSpPr>
            <p:nvPr/>
          </p:nvSpPr>
          <p:spPr bwMode="auto">
            <a:xfrm>
              <a:off x="5060" y="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5" name="Oval 1099"/>
            <p:cNvSpPr>
              <a:spLocks noChangeArrowheads="1"/>
            </p:cNvSpPr>
            <p:nvPr/>
          </p:nvSpPr>
          <p:spPr bwMode="auto">
            <a:xfrm>
              <a:off x="5054" y="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6" name="Oval 1100"/>
            <p:cNvSpPr>
              <a:spLocks noChangeArrowheads="1"/>
            </p:cNvSpPr>
            <p:nvPr/>
          </p:nvSpPr>
          <p:spPr bwMode="auto">
            <a:xfrm>
              <a:off x="5045" y="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7" name="Oval 1101"/>
            <p:cNvSpPr>
              <a:spLocks noChangeArrowheads="1"/>
            </p:cNvSpPr>
            <p:nvPr/>
          </p:nvSpPr>
          <p:spPr bwMode="auto">
            <a:xfrm>
              <a:off x="5033" y="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8" name="Oval 1102"/>
            <p:cNvSpPr>
              <a:spLocks noChangeArrowheads="1"/>
            </p:cNvSpPr>
            <p:nvPr/>
          </p:nvSpPr>
          <p:spPr bwMode="auto">
            <a:xfrm>
              <a:off x="2047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9" name="Oval 1103"/>
            <p:cNvSpPr>
              <a:spLocks noChangeArrowheads="1"/>
            </p:cNvSpPr>
            <p:nvPr/>
          </p:nvSpPr>
          <p:spPr bwMode="auto">
            <a:xfrm>
              <a:off x="2036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0" name="Oval 1104"/>
            <p:cNvSpPr>
              <a:spLocks noChangeArrowheads="1"/>
            </p:cNvSpPr>
            <p:nvPr/>
          </p:nvSpPr>
          <p:spPr bwMode="auto">
            <a:xfrm>
              <a:off x="2023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1" name="Oval 1105"/>
            <p:cNvSpPr>
              <a:spLocks noChangeArrowheads="1"/>
            </p:cNvSpPr>
            <p:nvPr/>
          </p:nvSpPr>
          <p:spPr bwMode="auto">
            <a:xfrm>
              <a:off x="2007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2" name="Oval 1106"/>
            <p:cNvSpPr>
              <a:spLocks noChangeArrowheads="1"/>
            </p:cNvSpPr>
            <p:nvPr/>
          </p:nvSpPr>
          <p:spPr bwMode="auto">
            <a:xfrm>
              <a:off x="1989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3" name="Oval 1107"/>
            <p:cNvSpPr>
              <a:spLocks noChangeArrowheads="1"/>
            </p:cNvSpPr>
            <p:nvPr/>
          </p:nvSpPr>
          <p:spPr bwMode="auto">
            <a:xfrm>
              <a:off x="1982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4" name="Oval 1108"/>
            <p:cNvSpPr>
              <a:spLocks noChangeArrowheads="1"/>
            </p:cNvSpPr>
            <p:nvPr/>
          </p:nvSpPr>
          <p:spPr bwMode="auto">
            <a:xfrm>
              <a:off x="1974" y="16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5" name="Oval 1109"/>
            <p:cNvSpPr>
              <a:spLocks noChangeArrowheads="1"/>
            </p:cNvSpPr>
            <p:nvPr/>
          </p:nvSpPr>
          <p:spPr bwMode="auto">
            <a:xfrm>
              <a:off x="1965" y="17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6" name="Oval 1110"/>
            <p:cNvSpPr>
              <a:spLocks noChangeArrowheads="1"/>
            </p:cNvSpPr>
            <p:nvPr/>
          </p:nvSpPr>
          <p:spPr bwMode="auto">
            <a:xfrm>
              <a:off x="1960" y="1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7" name="Oval 1111"/>
            <p:cNvSpPr>
              <a:spLocks noChangeArrowheads="1"/>
            </p:cNvSpPr>
            <p:nvPr/>
          </p:nvSpPr>
          <p:spPr bwMode="auto">
            <a:xfrm>
              <a:off x="1956" y="1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8" name="Oval 1112"/>
            <p:cNvSpPr>
              <a:spLocks noChangeArrowheads="1"/>
            </p:cNvSpPr>
            <p:nvPr/>
          </p:nvSpPr>
          <p:spPr bwMode="auto">
            <a:xfrm>
              <a:off x="1956" y="1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9" name="Oval 1113"/>
            <p:cNvSpPr>
              <a:spLocks noChangeArrowheads="1"/>
            </p:cNvSpPr>
            <p:nvPr/>
          </p:nvSpPr>
          <p:spPr bwMode="auto">
            <a:xfrm>
              <a:off x="1957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0" name="Oval 1114"/>
            <p:cNvSpPr>
              <a:spLocks noChangeArrowheads="1"/>
            </p:cNvSpPr>
            <p:nvPr/>
          </p:nvSpPr>
          <p:spPr bwMode="auto">
            <a:xfrm>
              <a:off x="1958" y="1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1" name="Oval 1115"/>
            <p:cNvSpPr>
              <a:spLocks noChangeArrowheads="1"/>
            </p:cNvSpPr>
            <p:nvPr/>
          </p:nvSpPr>
          <p:spPr bwMode="auto">
            <a:xfrm>
              <a:off x="1961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2" name="Oval 1116"/>
            <p:cNvSpPr>
              <a:spLocks noChangeArrowheads="1"/>
            </p:cNvSpPr>
            <p:nvPr/>
          </p:nvSpPr>
          <p:spPr bwMode="auto">
            <a:xfrm>
              <a:off x="1967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3" name="Oval 1117"/>
            <p:cNvSpPr>
              <a:spLocks noChangeArrowheads="1"/>
            </p:cNvSpPr>
            <p:nvPr/>
          </p:nvSpPr>
          <p:spPr bwMode="auto">
            <a:xfrm>
              <a:off x="1973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4" name="Oval 1118"/>
            <p:cNvSpPr>
              <a:spLocks noChangeArrowheads="1"/>
            </p:cNvSpPr>
            <p:nvPr/>
          </p:nvSpPr>
          <p:spPr bwMode="auto">
            <a:xfrm>
              <a:off x="1982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5" name="Oval 1119"/>
            <p:cNvSpPr>
              <a:spLocks noChangeArrowheads="1"/>
            </p:cNvSpPr>
            <p:nvPr/>
          </p:nvSpPr>
          <p:spPr bwMode="auto">
            <a:xfrm>
              <a:off x="1992" y="1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6" name="Oval 1120"/>
            <p:cNvSpPr>
              <a:spLocks noChangeArrowheads="1"/>
            </p:cNvSpPr>
            <p:nvPr/>
          </p:nvSpPr>
          <p:spPr bwMode="auto">
            <a:xfrm>
              <a:off x="2002" y="1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7" name="Oval 1121"/>
            <p:cNvSpPr>
              <a:spLocks noChangeArrowheads="1"/>
            </p:cNvSpPr>
            <p:nvPr/>
          </p:nvSpPr>
          <p:spPr bwMode="auto">
            <a:xfrm>
              <a:off x="2018" y="1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8" name="Oval 1122"/>
            <p:cNvSpPr>
              <a:spLocks noChangeArrowheads="1"/>
            </p:cNvSpPr>
            <p:nvPr/>
          </p:nvSpPr>
          <p:spPr bwMode="auto">
            <a:xfrm>
              <a:off x="2037" y="1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9" name="Oval 1123"/>
            <p:cNvSpPr>
              <a:spLocks noChangeArrowheads="1"/>
            </p:cNvSpPr>
            <p:nvPr/>
          </p:nvSpPr>
          <p:spPr bwMode="auto">
            <a:xfrm>
              <a:off x="2050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0" name="Oval 1124"/>
            <p:cNvSpPr>
              <a:spLocks noChangeArrowheads="1"/>
            </p:cNvSpPr>
            <p:nvPr/>
          </p:nvSpPr>
          <p:spPr bwMode="auto">
            <a:xfrm>
              <a:off x="2062" y="1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1" name="Oval 1125"/>
            <p:cNvSpPr>
              <a:spLocks noChangeArrowheads="1"/>
            </p:cNvSpPr>
            <p:nvPr/>
          </p:nvSpPr>
          <p:spPr bwMode="auto">
            <a:xfrm>
              <a:off x="2074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2" name="Oval 1126"/>
            <p:cNvSpPr>
              <a:spLocks noChangeArrowheads="1"/>
            </p:cNvSpPr>
            <p:nvPr/>
          </p:nvSpPr>
          <p:spPr bwMode="auto">
            <a:xfrm>
              <a:off x="2085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3" name="Oval 1127"/>
            <p:cNvSpPr>
              <a:spLocks noChangeArrowheads="1"/>
            </p:cNvSpPr>
            <p:nvPr/>
          </p:nvSpPr>
          <p:spPr bwMode="auto">
            <a:xfrm>
              <a:off x="2094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4" name="Oval 1128"/>
            <p:cNvSpPr>
              <a:spLocks noChangeArrowheads="1"/>
            </p:cNvSpPr>
            <p:nvPr/>
          </p:nvSpPr>
          <p:spPr bwMode="auto">
            <a:xfrm>
              <a:off x="2103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5" name="Oval 1129"/>
            <p:cNvSpPr>
              <a:spLocks noChangeArrowheads="1"/>
            </p:cNvSpPr>
            <p:nvPr/>
          </p:nvSpPr>
          <p:spPr bwMode="auto">
            <a:xfrm>
              <a:off x="2106" y="17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6" name="Oval 1130"/>
            <p:cNvSpPr>
              <a:spLocks noChangeArrowheads="1"/>
            </p:cNvSpPr>
            <p:nvPr/>
          </p:nvSpPr>
          <p:spPr bwMode="auto">
            <a:xfrm>
              <a:off x="2115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7" name="Oval 1131"/>
            <p:cNvSpPr>
              <a:spLocks noChangeArrowheads="1"/>
            </p:cNvSpPr>
            <p:nvPr/>
          </p:nvSpPr>
          <p:spPr bwMode="auto">
            <a:xfrm>
              <a:off x="2248" y="1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8" name="Oval 1132"/>
            <p:cNvSpPr>
              <a:spLocks noChangeArrowheads="1"/>
            </p:cNvSpPr>
            <p:nvPr/>
          </p:nvSpPr>
          <p:spPr bwMode="auto">
            <a:xfrm>
              <a:off x="2241" y="1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9" name="Oval 1133"/>
            <p:cNvSpPr>
              <a:spLocks noChangeArrowheads="1"/>
            </p:cNvSpPr>
            <p:nvPr/>
          </p:nvSpPr>
          <p:spPr bwMode="auto">
            <a:xfrm>
              <a:off x="2233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0" name="Oval 1134"/>
            <p:cNvSpPr>
              <a:spLocks noChangeArrowheads="1"/>
            </p:cNvSpPr>
            <p:nvPr/>
          </p:nvSpPr>
          <p:spPr bwMode="auto">
            <a:xfrm>
              <a:off x="2223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1" name="Oval 1135"/>
            <p:cNvSpPr>
              <a:spLocks noChangeArrowheads="1"/>
            </p:cNvSpPr>
            <p:nvPr/>
          </p:nvSpPr>
          <p:spPr bwMode="auto">
            <a:xfrm>
              <a:off x="2214" y="1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2" name="Oval 1136"/>
            <p:cNvSpPr>
              <a:spLocks noChangeArrowheads="1"/>
            </p:cNvSpPr>
            <p:nvPr/>
          </p:nvSpPr>
          <p:spPr bwMode="auto">
            <a:xfrm>
              <a:off x="2197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3" name="Oval 1137"/>
            <p:cNvSpPr>
              <a:spLocks noChangeArrowheads="1"/>
            </p:cNvSpPr>
            <p:nvPr/>
          </p:nvSpPr>
          <p:spPr bwMode="auto">
            <a:xfrm>
              <a:off x="2183" y="1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4" name="Oval 1138"/>
            <p:cNvSpPr>
              <a:spLocks noChangeArrowheads="1"/>
            </p:cNvSpPr>
            <p:nvPr/>
          </p:nvSpPr>
          <p:spPr bwMode="auto">
            <a:xfrm>
              <a:off x="2166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5" name="Oval 1139"/>
            <p:cNvSpPr>
              <a:spLocks noChangeArrowheads="1"/>
            </p:cNvSpPr>
            <p:nvPr/>
          </p:nvSpPr>
          <p:spPr bwMode="auto">
            <a:xfrm>
              <a:off x="2155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6" name="Oval 1140"/>
            <p:cNvSpPr>
              <a:spLocks noChangeArrowheads="1"/>
            </p:cNvSpPr>
            <p:nvPr/>
          </p:nvSpPr>
          <p:spPr bwMode="auto">
            <a:xfrm>
              <a:off x="2147" y="1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7" name="Oval 1141"/>
            <p:cNvSpPr>
              <a:spLocks noChangeArrowheads="1"/>
            </p:cNvSpPr>
            <p:nvPr/>
          </p:nvSpPr>
          <p:spPr bwMode="auto">
            <a:xfrm>
              <a:off x="2136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8" name="Oval 1142"/>
            <p:cNvSpPr>
              <a:spLocks noChangeArrowheads="1"/>
            </p:cNvSpPr>
            <p:nvPr/>
          </p:nvSpPr>
          <p:spPr bwMode="auto">
            <a:xfrm>
              <a:off x="2132" y="1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9" name="Oval 1143"/>
            <p:cNvSpPr>
              <a:spLocks noChangeArrowheads="1"/>
            </p:cNvSpPr>
            <p:nvPr/>
          </p:nvSpPr>
          <p:spPr bwMode="auto">
            <a:xfrm>
              <a:off x="2128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0" name="Oval 1144"/>
            <p:cNvSpPr>
              <a:spLocks noChangeArrowheads="1"/>
            </p:cNvSpPr>
            <p:nvPr/>
          </p:nvSpPr>
          <p:spPr bwMode="auto">
            <a:xfrm>
              <a:off x="2126" y="1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1" name="Oval 1145"/>
            <p:cNvSpPr>
              <a:spLocks noChangeArrowheads="1"/>
            </p:cNvSpPr>
            <p:nvPr/>
          </p:nvSpPr>
          <p:spPr bwMode="auto">
            <a:xfrm>
              <a:off x="2124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2" name="Oval 1146"/>
            <p:cNvSpPr>
              <a:spLocks noChangeArrowheads="1"/>
            </p:cNvSpPr>
            <p:nvPr/>
          </p:nvSpPr>
          <p:spPr bwMode="auto">
            <a:xfrm>
              <a:off x="2121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3" name="Oval 1147"/>
            <p:cNvSpPr>
              <a:spLocks noChangeArrowheads="1"/>
            </p:cNvSpPr>
            <p:nvPr/>
          </p:nvSpPr>
          <p:spPr bwMode="auto">
            <a:xfrm>
              <a:off x="2127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4" name="Oval 1148"/>
            <p:cNvSpPr>
              <a:spLocks noChangeArrowheads="1"/>
            </p:cNvSpPr>
            <p:nvPr/>
          </p:nvSpPr>
          <p:spPr bwMode="auto">
            <a:xfrm>
              <a:off x="2130" y="1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5" name="Oval 1149"/>
            <p:cNvSpPr>
              <a:spLocks noChangeArrowheads="1"/>
            </p:cNvSpPr>
            <p:nvPr/>
          </p:nvSpPr>
          <p:spPr bwMode="auto">
            <a:xfrm>
              <a:off x="2138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6" name="Oval 1150"/>
            <p:cNvSpPr>
              <a:spLocks noChangeArrowheads="1"/>
            </p:cNvSpPr>
            <p:nvPr/>
          </p:nvSpPr>
          <p:spPr bwMode="auto">
            <a:xfrm>
              <a:off x="2144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7" name="Oval 1151"/>
            <p:cNvSpPr>
              <a:spLocks noChangeArrowheads="1"/>
            </p:cNvSpPr>
            <p:nvPr/>
          </p:nvSpPr>
          <p:spPr bwMode="auto">
            <a:xfrm>
              <a:off x="2155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8" name="Oval 1152"/>
            <p:cNvSpPr>
              <a:spLocks noChangeArrowheads="1"/>
            </p:cNvSpPr>
            <p:nvPr/>
          </p:nvSpPr>
          <p:spPr bwMode="auto">
            <a:xfrm>
              <a:off x="2167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9" name="Oval 1153"/>
            <p:cNvSpPr>
              <a:spLocks noChangeArrowheads="1"/>
            </p:cNvSpPr>
            <p:nvPr/>
          </p:nvSpPr>
          <p:spPr bwMode="auto">
            <a:xfrm>
              <a:off x="2179" y="1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0" name="Oval 1154"/>
            <p:cNvSpPr>
              <a:spLocks noChangeArrowheads="1"/>
            </p:cNvSpPr>
            <p:nvPr/>
          </p:nvSpPr>
          <p:spPr bwMode="auto">
            <a:xfrm>
              <a:off x="2195" y="1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1" name="Oval 1155"/>
            <p:cNvSpPr>
              <a:spLocks noChangeArrowheads="1"/>
            </p:cNvSpPr>
            <p:nvPr/>
          </p:nvSpPr>
          <p:spPr bwMode="auto">
            <a:xfrm>
              <a:off x="2208" y="1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2" name="Oval 1156"/>
            <p:cNvSpPr>
              <a:spLocks noChangeArrowheads="1"/>
            </p:cNvSpPr>
            <p:nvPr/>
          </p:nvSpPr>
          <p:spPr bwMode="auto">
            <a:xfrm>
              <a:off x="2223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3" name="Oval 1157"/>
            <p:cNvSpPr>
              <a:spLocks noChangeArrowheads="1"/>
            </p:cNvSpPr>
            <p:nvPr/>
          </p:nvSpPr>
          <p:spPr bwMode="auto">
            <a:xfrm>
              <a:off x="2236" y="1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4" name="Oval 1158"/>
            <p:cNvSpPr>
              <a:spLocks noChangeArrowheads="1"/>
            </p:cNvSpPr>
            <p:nvPr/>
          </p:nvSpPr>
          <p:spPr bwMode="auto">
            <a:xfrm>
              <a:off x="2242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5" name="Oval 1159"/>
            <p:cNvSpPr>
              <a:spLocks noChangeArrowheads="1"/>
            </p:cNvSpPr>
            <p:nvPr/>
          </p:nvSpPr>
          <p:spPr bwMode="auto">
            <a:xfrm>
              <a:off x="2252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" name="Oval 1160"/>
            <p:cNvSpPr>
              <a:spLocks noChangeArrowheads="1"/>
            </p:cNvSpPr>
            <p:nvPr/>
          </p:nvSpPr>
          <p:spPr bwMode="auto">
            <a:xfrm>
              <a:off x="2256" y="1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" name="Oval 1161"/>
            <p:cNvSpPr>
              <a:spLocks noChangeArrowheads="1"/>
            </p:cNvSpPr>
            <p:nvPr/>
          </p:nvSpPr>
          <p:spPr bwMode="auto">
            <a:xfrm>
              <a:off x="2259" y="1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" name="Oval 1162"/>
            <p:cNvSpPr>
              <a:spLocks noChangeArrowheads="1"/>
            </p:cNvSpPr>
            <p:nvPr/>
          </p:nvSpPr>
          <p:spPr bwMode="auto">
            <a:xfrm>
              <a:off x="2257" y="17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" name="Oval 1163"/>
            <p:cNvSpPr>
              <a:spLocks noChangeArrowheads="1"/>
            </p:cNvSpPr>
            <p:nvPr/>
          </p:nvSpPr>
          <p:spPr bwMode="auto">
            <a:xfrm>
              <a:off x="2259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" name="Oval 1164"/>
            <p:cNvSpPr>
              <a:spLocks noChangeArrowheads="1"/>
            </p:cNvSpPr>
            <p:nvPr/>
          </p:nvSpPr>
          <p:spPr bwMode="auto">
            <a:xfrm>
              <a:off x="2257" y="1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" name="Oval 1165"/>
            <p:cNvSpPr>
              <a:spLocks noChangeArrowheads="1"/>
            </p:cNvSpPr>
            <p:nvPr/>
          </p:nvSpPr>
          <p:spPr bwMode="auto">
            <a:xfrm>
              <a:off x="2256" y="1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" name="Oval 1166"/>
            <p:cNvSpPr>
              <a:spLocks noChangeArrowheads="1"/>
            </p:cNvSpPr>
            <p:nvPr/>
          </p:nvSpPr>
          <p:spPr bwMode="auto">
            <a:xfrm>
              <a:off x="2259" y="1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3" name="Oval 1167"/>
            <p:cNvSpPr>
              <a:spLocks noChangeArrowheads="1"/>
            </p:cNvSpPr>
            <p:nvPr/>
          </p:nvSpPr>
          <p:spPr bwMode="auto">
            <a:xfrm>
              <a:off x="2259" y="16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4" name="Oval 1168"/>
            <p:cNvSpPr>
              <a:spLocks noChangeArrowheads="1"/>
            </p:cNvSpPr>
            <p:nvPr/>
          </p:nvSpPr>
          <p:spPr bwMode="auto">
            <a:xfrm>
              <a:off x="2259" y="16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5" name="Oval 1169"/>
            <p:cNvSpPr>
              <a:spLocks noChangeArrowheads="1"/>
            </p:cNvSpPr>
            <p:nvPr/>
          </p:nvSpPr>
          <p:spPr bwMode="auto">
            <a:xfrm>
              <a:off x="2258" y="1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6" name="Oval 1170"/>
            <p:cNvSpPr>
              <a:spLocks noChangeArrowheads="1"/>
            </p:cNvSpPr>
            <p:nvPr/>
          </p:nvSpPr>
          <p:spPr bwMode="auto">
            <a:xfrm>
              <a:off x="2260" y="1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7" name="Oval 1171"/>
            <p:cNvSpPr>
              <a:spLocks noChangeArrowheads="1"/>
            </p:cNvSpPr>
            <p:nvPr/>
          </p:nvSpPr>
          <p:spPr bwMode="auto">
            <a:xfrm>
              <a:off x="2258" y="1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8" name="Oval 1172"/>
            <p:cNvSpPr>
              <a:spLocks noChangeArrowheads="1"/>
            </p:cNvSpPr>
            <p:nvPr/>
          </p:nvSpPr>
          <p:spPr bwMode="auto">
            <a:xfrm>
              <a:off x="2256" y="1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9" name="Oval 1173"/>
            <p:cNvSpPr>
              <a:spLocks noChangeArrowheads="1"/>
            </p:cNvSpPr>
            <p:nvPr/>
          </p:nvSpPr>
          <p:spPr bwMode="auto">
            <a:xfrm>
              <a:off x="2256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0" name="Oval 1174"/>
            <p:cNvSpPr>
              <a:spLocks noChangeArrowheads="1"/>
            </p:cNvSpPr>
            <p:nvPr/>
          </p:nvSpPr>
          <p:spPr bwMode="auto">
            <a:xfrm>
              <a:off x="2257" y="1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" name="Oval 1175"/>
            <p:cNvSpPr>
              <a:spLocks noChangeArrowheads="1"/>
            </p:cNvSpPr>
            <p:nvPr/>
          </p:nvSpPr>
          <p:spPr bwMode="auto">
            <a:xfrm>
              <a:off x="2257" y="18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2" name="Oval 1176"/>
            <p:cNvSpPr>
              <a:spLocks noChangeArrowheads="1"/>
            </p:cNvSpPr>
            <p:nvPr/>
          </p:nvSpPr>
          <p:spPr bwMode="auto">
            <a:xfrm>
              <a:off x="2260" y="1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3" name="Oval 1177"/>
            <p:cNvSpPr>
              <a:spLocks noChangeArrowheads="1"/>
            </p:cNvSpPr>
            <p:nvPr/>
          </p:nvSpPr>
          <p:spPr bwMode="auto">
            <a:xfrm>
              <a:off x="2271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4" name="Oval 1178"/>
            <p:cNvSpPr>
              <a:spLocks noChangeArrowheads="1"/>
            </p:cNvSpPr>
            <p:nvPr/>
          </p:nvSpPr>
          <p:spPr bwMode="auto">
            <a:xfrm>
              <a:off x="2284" y="1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5" name="Oval 1179"/>
            <p:cNvSpPr>
              <a:spLocks noChangeArrowheads="1"/>
            </p:cNvSpPr>
            <p:nvPr/>
          </p:nvSpPr>
          <p:spPr bwMode="auto">
            <a:xfrm>
              <a:off x="2299" y="1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6" name="Oval 1180"/>
            <p:cNvSpPr>
              <a:spLocks noChangeArrowheads="1"/>
            </p:cNvSpPr>
            <p:nvPr/>
          </p:nvSpPr>
          <p:spPr bwMode="auto">
            <a:xfrm>
              <a:off x="2308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7" name="Oval 1181"/>
            <p:cNvSpPr>
              <a:spLocks noChangeArrowheads="1"/>
            </p:cNvSpPr>
            <p:nvPr/>
          </p:nvSpPr>
          <p:spPr bwMode="auto">
            <a:xfrm>
              <a:off x="2320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8" name="Oval 1182"/>
            <p:cNvSpPr>
              <a:spLocks noChangeArrowheads="1"/>
            </p:cNvSpPr>
            <p:nvPr/>
          </p:nvSpPr>
          <p:spPr bwMode="auto">
            <a:xfrm>
              <a:off x="2328" y="18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9" name="Oval 1183"/>
            <p:cNvSpPr>
              <a:spLocks noChangeArrowheads="1"/>
            </p:cNvSpPr>
            <p:nvPr/>
          </p:nvSpPr>
          <p:spPr bwMode="auto">
            <a:xfrm>
              <a:off x="2336" y="1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0" name="Oval 1184"/>
            <p:cNvSpPr>
              <a:spLocks noChangeArrowheads="1"/>
            </p:cNvSpPr>
            <p:nvPr/>
          </p:nvSpPr>
          <p:spPr bwMode="auto">
            <a:xfrm>
              <a:off x="2338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1" name="Oval 1185"/>
            <p:cNvSpPr>
              <a:spLocks noChangeArrowheads="1"/>
            </p:cNvSpPr>
            <p:nvPr/>
          </p:nvSpPr>
          <p:spPr bwMode="auto">
            <a:xfrm>
              <a:off x="2342" y="1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2" name="Oval 1186"/>
            <p:cNvSpPr>
              <a:spLocks noChangeArrowheads="1"/>
            </p:cNvSpPr>
            <p:nvPr/>
          </p:nvSpPr>
          <p:spPr bwMode="auto">
            <a:xfrm>
              <a:off x="2348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3" name="Oval 1187"/>
            <p:cNvSpPr>
              <a:spLocks noChangeArrowheads="1"/>
            </p:cNvSpPr>
            <p:nvPr/>
          </p:nvSpPr>
          <p:spPr bwMode="auto">
            <a:xfrm>
              <a:off x="2350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4" name="Oval 1188"/>
            <p:cNvSpPr>
              <a:spLocks noChangeArrowheads="1"/>
            </p:cNvSpPr>
            <p:nvPr/>
          </p:nvSpPr>
          <p:spPr bwMode="auto">
            <a:xfrm>
              <a:off x="2353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5" name="Oval 1189"/>
            <p:cNvSpPr>
              <a:spLocks noChangeArrowheads="1"/>
            </p:cNvSpPr>
            <p:nvPr/>
          </p:nvSpPr>
          <p:spPr bwMode="auto">
            <a:xfrm>
              <a:off x="2358" y="1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6" name="Oval 1190"/>
            <p:cNvSpPr>
              <a:spLocks noChangeArrowheads="1"/>
            </p:cNvSpPr>
            <p:nvPr/>
          </p:nvSpPr>
          <p:spPr bwMode="auto">
            <a:xfrm>
              <a:off x="2361" y="17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7" name="Oval 1191"/>
            <p:cNvSpPr>
              <a:spLocks noChangeArrowheads="1"/>
            </p:cNvSpPr>
            <p:nvPr/>
          </p:nvSpPr>
          <p:spPr bwMode="auto">
            <a:xfrm>
              <a:off x="2365" y="1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8" name="Oval 1192"/>
            <p:cNvSpPr>
              <a:spLocks noChangeArrowheads="1"/>
            </p:cNvSpPr>
            <p:nvPr/>
          </p:nvSpPr>
          <p:spPr bwMode="auto">
            <a:xfrm>
              <a:off x="2369" y="1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9" name="Oval 1193"/>
            <p:cNvSpPr>
              <a:spLocks noChangeArrowheads="1"/>
            </p:cNvSpPr>
            <p:nvPr/>
          </p:nvSpPr>
          <p:spPr bwMode="auto">
            <a:xfrm>
              <a:off x="2376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0" name="Oval 1194"/>
            <p:cNvSpPr>
              <a:spLocks noChangeArrowheads="1"/>
            </p:cNvSpPr>
            <p:nvPr/>
          </p:nvSpPr>
          <p:spPr bwMode="auto">
            <a:xfrm>
              <a:off x="2386" y="16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1" name="Oval 1195"/>
            <p:cNvSpPr>
              <a:spLocks noChangeArrowheads="1"/>
            </p:cNvSpPr>
            <p:nvPr/>
          </p:nvSpPr>
          <p:spPr bwMode="auto">
            <a:xfrm>
              <a:off x="2401" y="1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2" name="Oval 1196"/>
            <p:cNvSpPr>
              <a:spLocks noChangeArrowheads="1"/>
            </p:cNvSpPr>
            <p:nvPr/>
          </p:nvSpPr>
          <p:spPr bwMode="auto">
            <a:xfrm>
              <a:off x="2415" y="1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3" name="Oval 1197"/>
            <p:cNvSpPr>
              <a:spLocks noChangeArrowheads="1"/>
            </p:cNvSpPr>
            <p:nvPr/>
          </p:nvSpPr>
          <p:spPr bwMode="auto">
            <a:xfrm>
              <a:off x="2422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4" name="Oval 1198"/>
            <p:cNvSpPr>
              <a:spLocks noChangeArrowheads="1"/>
            </p:cNvSpPr>
            <p:nvPr/>
          </p:nvSpPr>
          <p:spPr bwMode="auto">
            <a:xfrm>
              <a:off x="2427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5" name="Oval 1199"/>
            <p:cNvSpPr>
              <a:spLocks noChangeArrowheads="1"/>
            </p:cNvSpPr>
            <p:nvPr/>
          </p:nvSpPr>
          <p:spPr bwMode="auto">
            <a:xfrm>
              <a:off x="2428" y="1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6" name="Oval 1200"/>
            <p:cNvSpPr>
              <a:spLocks noChangeArrowheads="1"/>
            </p:cNvSpPr>
            <p:nvPr/>
          </p:nvSpPr>
          <p:spPr bwMode="auto">
            <a:xfrm>
              <a:off x="2430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7" name="Oval 1201"/>
            <p:cNvSpPr>
              <a:spLocks noChangeArrowheads="1"/>
            </p:cNvSpPr>
            <p:nvPr/>
          </p:nvSpPr>
          <p:spPr bwMode="auto">
            <a:xfrm>
              <a:off x="2431" y="1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8" name="Oval 1202"/>
            <p:cNvSpPr>
              <a:spLocks noChangeArrowheads="1"/>
            </p:cNvSpPr>
            <p:nvPr/>
          </p:nvSpPr>
          <p:spPr bwMode="auto">
            <a:xfrm>
              <a:off x="2429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9" name="Oval 1203"/>
            <p:cNvSpPr>
              <a:spLocks noChangeArrowheads="1"/>
            </p:cNvSpPr>
            <p:nvPr/>
          </p:nvSpPr>
          <p:spPr bwMode="auto">
            <a:xfrm>
              <a:off x="2431" y="17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0" name="Oval 1204"/>
            <p:cNvSpPr>
              <a:spLocks noChangeArrowheads="1"/>
            </p:cNvSpPr>
            <p:nvPr/>
          </p:nvSpPr>
          <p:spPr bwMode="auto">
            <a:xfrm>
              <a:off x="2428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1" name="Oval 1205"/>
            <p:cNvSpPr>
              <a:spLocks noChangeArrowheads="1"/>
            </p:cNvSpPr>
            <p:nvPr/>
          </p:nvSpPr>
          <p:spPr bwMode="auto">
            <a:xfrm>
              <a:off x="2429" y="1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2" name="Oval 1206"/>
            <p:cNvSpPr>
              <a:spLocks noChangeArrowheads="1"/>
            </p:cNvSpPr>
            <p:nvPr/>
          </p:nvSpPr>
          <p:spPr bwMode="auto">
            <a:xfrm>
              <a:off x="2428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3" name="Oval 1207"/>
            <p:cNvSpPr>
              <a:spLocks noChangeArrowheads="1"/>
            </p:cNvSpPr>
            <p:nvPr/>
          </p:nvSpPr>
          <p:spPr bwMode="auto">
            <a:xfrm>
              <a:off x="2427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4" name="Oval 1208"/>
            <p:cNvSpPr>
              <a:spLocks noChangeArrowheads="1"/>
            </p:cNvSpPr>
            <p:nvPr/>
          </p:nvSpPr>
          <p:spPr bwMode="auto">
            <a:xfrm>
              <a:off x="2427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5" name="Oval 1209"/>
            <p:cNvSpPr>
              <a:spLocks noChangeArrowheads="1"/>
            </p:cNvSpPr>
            <p:nvPr/>
          </p:nvSpPr>
          <p:spPr bwMode="auto">
            <a:xfrm>
              <a:off x="2428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6" name="Oval 1210"/>
            <p:cNvSpPr>
              <a:spLocks noChangeArrowheads="1"/>
            </p:cNvSpPr>
            <p:nvPr/>
          </p:nvSpPr>
          <p:spPr bwMode="auto">
            <a:xfrm>
              <a:off x="2428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7" name="Oval 1211"/>
            <p:cNvSpPr>
              <a:spLocks noChangeArrowheads="1"/>
            </p:cNvSpPr>
            <p:nvPr/>
          </p:nvSpPr>
          <p:spPr bwMode="auto">
            <a:xfrm>
              <a:off x="2430" y="1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8" name="Oval 1212"/>
            <p:cNvSpPr>
              <a:spLocks noChangeArrowheads="1"/>
            </p:cNvSpPr>
            <p:nvPr/>
          </p:nvSpPr>
          <p:spPr bwMode="auto">
            <a:xfrm>
              <a:off x="2428" y="1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79" name="Oval 1213"/>
            <p:cNvSpPr>
              <a:spLocks noChangeArrowheads="1"/>
            </p:cNvSpPr>
            <p:nvPr/>
          </p:nvSpPr>
          <p:spPr bwMode="auto">
            <a:xfrm>
              <a:off x="2428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0" name="Oval 1214"/>
            <p:cNvSpPr>
              <a:spLocks noChangeArrowheads="1"/>
            </p:cNvSpPr>
            <p:nvPr/>
          </p:nvSpPr>
          <p:spPr bwMode="auto">
            <a:xfrm>
              <a:off x="2427" y="1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1" name="Oval 1215"/>
            <p:cNvSpPr>
              <a:spLocks noChangeArrowheads="1"/>
            </p:cNvSpPr>
            <p:nvPr/>
          </p:nvSpPr>
          <p:spPr bwMode="auto">
            <a:xfrm>
              <a:off x="2427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2" name="Oval 1216"/>
            <p:cNvSpPr>
              <a:spLocks noChangeArrowheads="1"/>
            </p:cNvSpPr>
            <p:nvPr/>
          </p:nvSpPr>
          <p:spPr bwMode="auto">
            <a:xfrm>
              <a:off x="2425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3" name="Oval 1217"/>
            <p:cNvSpPr>
              <a:spLocks noChangeArrowheads="1"/>
            </p:cNvSpPr>
            <p:nvPr/>
          </p:nvSpPr>
          <p:spPr bwMode="auto">
            <a:xfrm>
              <a:off x="2428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4" name="Oval 1218"/>
            <p:cNvSpPr>
              <a:spLocks noChangeArrowheads="1"/>
            </p:cNvSpPr>
            <p:nvPr/>
          </p:nvSpPr>
          <p:spPr bwMode="auto">
            <a:xfrm>
              <a:off x="2428" y="1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5" name="Oval 1219"/>
            <p:cNvSpPr>
              <a:spLocks noChangeArrowheads="1"/>
            </p:cNvSpPr>
            <p:nvPr/>
          </p:nvSpPr>
          <p:spPr bwMode="auto">
            <a:xfrm>
              <a:off x="2430" y="17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6" name="Oval 1220"/>
            <p:cNvSpPr>
              <a:spLocks noChangeArrowheads="1"/>
            </p:cNvSpPr>
            <p:nvPr/>
          </p:nvSpPr>
          <p:spPr bwMode="auto">
            <a:xfrm>
              <a:off x="2432" y="17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7" name="Oval 1221"/>
            <p:cNvSpPr>
              <a:spLocks noChangeArrowheads="1"/>
            </p:cNvSpPr>
            <p:nvPr/>
          </p:nvSpPr>
          <p:spPr bwMode="auto">
            <a:xfrm>
              <a:off x="2435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8" name="Oval 1222"/>
            <p:cNvSpPr>
              <a:spLocks noChangeArrowheads="1"/>
            </p:cNvSpPr>
            <p:nvPr/>
          </p:nvSpPr>
          <p:spPr bwMode="auto">
            <a:xfrm>
              <a:off x="2441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9" name="Oval 1223"/>
            <p:cNvSpPr>
              <a:spLocks noChangeArrowheads="1"/>
            </p:cNvSpPr>
            <p:nvPr/>
          </p:nvSpPr>
          <p:spPr bwMode="auto">
            <a:xfrm>
              <a:off x="2448" y="17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0" name="Oval 1224"/>
            <p:cNvSpPr>
              <a:spLocks noChangeArrowheads="1"/>
            </p:cNvSpPr>
            <p:nvPr/>
          </p:nvSpPr>
          <p:spPr bwMode="auto">
            <a:xfrm>
              <a:off x="2456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1" name="Oval 1225"/>
            <p:cNvSpPr>
              <a:spLocks noChangeArrowheads="1"/>
            </p:cNvSpPr>
            <p:nvPr/>
          </p:nvSpPr>
          <p:spPr bwMode="auto">
            <a:xfrm>
              <a:off x="2462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2" name="Oval 1226"/>
            <p:cNvSpPr>
              <a:spLocks noChangeArrowheads="1"/>
            </p:cNvSpPr>
            <p:nvPr/>
          </p:nvSpPr>
          <p:spPr bwMode="auto">
            <a:xfrm>
              <a:off x="2471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3" name="Oval 1227"/>
            <p:cNvSpPr>
              <a:spLocks noChangeArrowheads="1"/>
            </p:cNvSpPr>
            <p:nvPr/>
          </p:nvSpPr>
          <p:spPr bwMode="auto">
            <a:xfrm>
              <a:off x="2479" y="16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4" name="Oval 1228"/>
            <p:cNvSpPr>
              <a:spLocks noChangeArrowheads="1"/>
            </p:cNvSpPr>
            <p:nvPr/>
          </p:nvSpPr>
          <p:spPr bwMode="auto">
            <a:xfrm>
              <a:off x="2486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5" name="Oval 1229"/>
            <p:cNvSpPr>
              <a:spLocks noChangeArrowheads="1"/>
            </p:cNvSpPr>
            <p:nvPr/>
          </p:nvSpPr>
          <p:spPr bwMode="auto">
            <a:xfrm>
              <a:off x="2497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6" name="Oval 1230"/>
            <p:cNvSpPr>
              <a:spLocks noChangeArrowheads="1"/>
            </p:cNvSpPr>
            <p:nvPr/>
          </p:nvSpPr>
          <p:spPr bwMode="auto">
            <a:xfrm>
              <a:off x="2943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7" name="Oval 1231"/>
            <p:cNvSpPr>
              <a:spLocks noChangeArrowheads="1"/>
            </p:cNvSpPr>
            <p:nvPr/>
          </p:nvSpPr>
          <p:spPr bwMode="auto">
            <a:xfrm>
              <a:off x="2511" y="16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8" name="Oval 1232"/>
            <p:cNvSpPr>
              <a:spLocks noChangeArrowheads="1"/>
            </p:cNvSpPr>
            <p:nvPr/>
          </p:nvSpPr>
          <p:spPr bwMode="auto">
            <a:xfrm>
              <a:off x="2529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9" name="Oval 1233"/>
            <p:cNvSpPr>
              <a:spLocks noChangeArrowheads="1"/>
            </p:cNvSpPr>
            <p:nvPr/>
          </p:nvSpPr>
          <p:spPr bwMode="auto">
            <a:xfrm>
              <a:off x="2543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0" name="Oval 1234"/>
            <p:cNvSpPr>
              <a:spLocks noChangeArrowheads="1"/>
            </p:cNvSpPr>
            <p:nvPr/>
          </p:nvSpPr>
          <p:spPr bwMode="auto">
            <a:xfrm>
              <a:off x="2551" y="16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1" name="Oval 1235"/>
            <p:cNvSpPr>
              <a:spLocks noChangeArrowheads="1"/>
            </p:cNvSpPr>
            <p:nvPr/>
          </p:nvSpPr>
          <p:spPr bwMode="auto">
            <a:xfrm>
              <a:off x="2562" y="1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2" name="Oval 1236"/>
            <p:cNvSpPr>
              <a:spLocks noChangeArrowheads="1"/>
            </p:cNvSpPr>
            <p:nvPr/>
          </p:nvSpPr>
          <p:spPr bwMode="auto">
            <a:xfrm>
              <a:off x="2563" y="1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3" name="Oval 1237"/>
            <p:cNvSpPr>
              <a:spLocks noChangeArrowheads="1"/>
            </p:cNvSpPr>
            <p:nvPr/>
          </p:nvSpPr>
          <p:spPr bwMode="auto">
            <a:xfrm>
              <a:off x="2564" y="1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4" name="Oval 1238"/>
            <p:cNvSpPr>
              <a:spLocks noChangeArrowheads="1"/>
            </p:cNvSpPr>
            <p:nvPr/>
          </p:nvSpPr>
          <p:spPr bwMode="auto">
            <a:xfrm>
              <a:off x="2564" y="17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5" name="Oval 1239"/>
            <p:cNvSpPr>
              <a:spLocks noChangeArrowheads="1"/>
            </p:cNvSpPr>
            <p:nvPr/>
          </p:nvSpPr>
          <p:spPr bwMode="auto">
            <a:xfrm>
              <a:off x="2568" y="1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6" name="Oval 1240"/>
            <p:cNvSpPr>
              <a:spLocks noChangeArrowheads="1"/>
            </p:cNvSpPr>
            <p:nvPr/>
          </p:nvSpPr>
          <p:spPr bwMode="auto">
            <a:xfrm>
              <a:off x="2566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7" name="Oval 1241"/>
            <p:cNvSpPr>
              <a:spLocks noChangeArrowheads="1"/>
            </p:cNvSpPr>
            <p:nvPr/>
          </p:nvSpPr>
          <p:spPr bwMode="auto">
            <a:xfrm>
              <a:off x="2566" y="17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8" name="Oval 1242"/>
            <p:cNvSpPr>
              <a:spLocks noChangeArrowheads="1"/>
            </p:cNvSpPr>
            <p:nvPr/>
          </p:nvSpPr>
          <p:spPr bwMode="auto">
            <a:xfrm>
              <a:off x="2567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09" name="Oval 1243"/>
            <p:cNvSpPr>
              <a:spLocks noChangeArrowheads="1"/>
            </p:cNvSpPr>
            <p:nvPr/>
          </p:nvSpPr>
          <p:spPr bwMode="auto">
            <a:xfrm>
              <a:off x="2566" y="1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0" name="Oval 1244"/>
            <p:cNvSpPr>
              <a:spLocks noChangeArrowheads="1"/>
            </p:cNvSpPr>
            <p:nvPr/>
          </p:nvSpPr>
          <p:spPr bwMode="auto">
            <a:xfrm>
              <a:off x="2566" y="18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1" name="Oval 1245"/>
            <p:cNvSpPr>
              <a:spLocks noChangeArrowheads="1"/>
            </p:cNvSpPr>
            <p:nvPr/>
          </p:nvSpPr>
          <p:spPr bwMode="auto">
            <a:xfrm>
              <a:off x="2568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2" name="Oval 1246"/>
            <p:cNvSpPr>
              <a:spLocks noChangeArrowheads="1"/>
            </p:cNvSpPr>
            <p:nvPr/>
          </p:nvSpPr>
          <p:spPr bwMode="auto">
            <a:xfrm>
              <a:off x="2571" y="1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3" name="Oval 1247"/>
            <p:cNvSpPr>
              <a:spLocks noChangeArrowheads="1"/>
            </p:cNvSpPr>
            <p:nvPr/>
          </p:nvSpPr>
          <p:spPr bwMode="auto">
            <a:xfrm>
              <a:off x="2579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4" name="Oval 1248"/>
            <p:cNvSpPr>
              <a:spLocks noChangeArrowheads="1"/>
            </p:cNvSpPr>
            <p:nvPr/>
          </p:nvSpPr>
          <p:spPr bwMode="auto">
            <a:xfrm>
              <a:off x="2590" y="1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5" name="Oval 1249"/>
            <p:cNvSpPr>
              <a:spLocks noChangeArrowheads="1"/>
            </p:cNvSpPr>
            <p:nvPr/>
          </p:nvSpPr>
          <p:spPr bwMode="auto">
            <a:xfrm>
              <a:off x="2607" y="1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6" name="Oval 1250"/>
            <p:cNvSpPr>
              <a:spLocks noChangeArrowheads="1"/>
            </p:cNvSpPr>
            <p:nvPr/>
          </p:nvSpPr>
          <p:spPr bwMode="auto">
            <a:xfrm>
              <a:off x="2616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7" name="Oval 1251"/>
            <p:cNvSpPr>
              <a:spLocks noChangeArrowheads="1"/>
            </p:cNvSpPr>
            <p:nvPr/>
          </p:nvSpPr>
          <p:spPr bwMode="auto">
            <a:xfrm>
              <a:off x="2625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8" name="Oval 1252"/>
            <p:cNvSpPr>
              <a:spLocks noChangeArrowheads="1"/>
            </p:cNvSpPr>
            <p:nvPr/>
          </p:nvSpPr>
          <p:spPr bwMode="auto">
            <a:xfrm>
              <a:off x="2634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9" name="Oval 1253"/>
            <p:cNvSpPr>
              <a:spLocks noChangeArrowheads="1"/>
            </p:cNvSpPr>
            <p:nvPr/>
          </p:nvSpPr>
          <p:spPr bwMode="auto">
            <a:xfrm>
              <a:off x="2640" y="18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0" name="Oval 1254"/>
            <p:cNvSpPr>
              <a:spLocks noChangeArrowheads="1"/>
            </p:cNvSpPr>
            <p:nvPr/>
          </p:nvSpPr>
          <p:spPr bwMode="auto">
            <a:xfrm>
              <a:off x="2649" y="1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1" name="Oval 1255"/>
            <p:cNvSpPr>
              <a:spLocks noChangeArrowheads="1"/>
            </p:cNvSpPr>
            <p:nvPr/>
          </p:nvSpPr>
          <p:spPr bwMode="auto">
            <a:xfrm>
              <a:off x="2655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2" name="Oval 1256"/>
            <p:cNvSpPr>
              <a:spLocks noChangeArrowheads="1"/>
            </p:cNvSpPr>
            <p:nvPr/>
          </p:nvSpPr>
          <p:spPr bwMode="auto">
            <a:xfrm>
              <a:off x="2660" y="17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3" name="Oval 1257"/>
            <p:cNvSpPr>
              <a:spLocks noChangeArrowheads="1"/>
            </p:cNvSpPr>
            <p:nvPr/>
          </p:nvSpPr>
          <p:spPr bwMode="auto">
            <a:xfrm>
              <a:off x="2177" y="1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4" name="Oval 1258"/>
            <p:cNvSpPr>
              <a:spLocks noChangeArrowheads="1"/>
            </p:cNvSpPr>
            <p:nvPr/>
          </p:nvSpPr>
          <p:spPr bwMode="auto">
            <a:xfrm>
              <a:off x="2185" y="1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5" name="Oval 1259"/>
            <p:cNvSpPr>
              <a:spLocks noChangeArrowheads="1"/>
            </p:cNvSpPr>
            <p:nvPr/>
          </p:nvSpPr>
          <p:spPr bwMode="auto">
            <a:xfrm>
              <a:off x="2194" y="1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6" name="Oval 1260"/>
            <p:cNvSpPr>
              <a:spLocks noChangeArrowheads="1"/>
            </p:cNvSpPr>
            <p:nvPr/>
          </p:nvSpPr>
          <p:spPr bwMode="auto">
            <a:xfrm>
              <a:off x="2204" y="1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7" name="Oval 1261"/>
            <p:cNvSpPr>
              <a:spLocks noChangeArrowheads="1"/>
            </p:cNvSpPr>
            <p:nvPr/>
          </p:nvSpPr>
          <p:spPr bwMode="auto">
            <a:xfrm>
              <a:off x="2214" y="1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8" name="Oval 1262"/>
            <p:cNvSpPr>
              <a:spLocks noChangeArrowheads="1"/>
            </p:cNvSpPr>
            <p:nvPr/>
          </p:nvSpPr>
          <p:spPr bwMode="auto">
            <a:xfrm>
              <a:off x="2226" y="15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9" name="Oval 1263"/>
            <p:cNvSpPr>
              <a:spLocks noChangeArrowheads="1"/>
            </p:cNvSpPr>
            <p:nvPr/>
          </p:nvSpPr>
          <p:spPr bwMode="auto">
            <a:xfrm>
              <a:off x="2234" y="15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0" name="Oval 1264"/>
            <p:cNvSpPr>
              <a:spLocks noChangeArrowheads="1"/>
            </p:cNvSpPr>
            <p:nvPr/>
          </p:nvSpPr>
          <p:spPr bwMode="auto">
            <a:xfrm>
              <a:off x="2244" y="16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1" name="Oval 1265"/>
            <p:cNvSpPr>
              <a:spLocks noChangeArrowheads="1"/>
            </p:cNvSpPr>
            <p:nvPr/>
          </p:nvSpPr>
          <p:spPr bwMode="auto">
            <a:xfrm>
              <a:off x="2197" y="1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2" name="Oval 1266"/>
            <p:cNvSpPr>
              <a:spLocks noChangeArrowheads="1"/>
            </p:cNvSpPr>
            <p:nvPr/>
          </p:nvSpPr>
          <p:spPr bwMode="auto">
            <a:xfrm>
              <a:off x="2208" y="15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3" name="Oval 1267"/>
            <p:cNvSpPr>
              <a:spLocks noChangeArrowheads="1"/>
            </p:cNvSpPr>
            <p:nvPr/>
          </p:nvSpPr>
          <p:spPr bwMode="auto">
            <a:xfrm>
              <a:off x="2217" y="1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4" name="Oval 1268"/>
            <p:cNvSpPr>
              <a:spLocks noChangeArrowheads="1"/>
            </p:cNvSpPr>
            <p:nvPr/>
          </p:nvSpPr>
          <p:spPr bwMode="auto">
            <a:xfrm>
              <a:off x="2227" y="1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5" name="Oval 1269"/>
            <p:cNvSpPr>
              <a:spLocks noChangeArrowheads="1"/>
            </p:cNvSpPr>
            <p:nvPr/>
          </p:nvSpPr>
          <p:spPr bwMode="auto">
            <a:xfrm>
              <a:off x="2235" y="1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6" name="Oval 1270"/>
            <p:cNvSpPr>
              <a:spLocks noChangeArrowheads="1"/>
            </p:cNvSpPr>
            <p:nvPr/>
          </p:nvSpPr>
          <p:spPr bwMode="auto">
            <a:xfrm>
              <a:off x="2247" y="1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7" name="Oval 1271"/>
            <p:cNvSpPr>
              <a:spLocks noChangeArrowheads="1"/>
            </p:cNvSpPr>
            <p:nvPr/>
          </p:nvSpPr>
          <p:spPr bwMode="auto">
            <a:xfrm>
              <a:off x="2825" y="17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8" name="Oval 1272"/>
            <p:cNvSpPr>
              <a:spLocks noChangeArrowheads="1"/>
            </p:cNvSpPr>
            <p:nvPr/>
          </p:nvSpPr>
          <p:spPr bwMode="auto">
            <a:xfrm>
              <a:off x="2832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9" name="Oval 1273"/>
            <p:cNvSpPr>
              <a:spLocks noChangeArrowheads="1"/>
            </p:cNvSpPr>
            <p:nvPr/>
          </p:nvSpPr>
          <p:spPr bwMode="auto">
            <a:xfrm>
              <a:off x="2841" y="1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0" name="Oval 1274"/>
            <p:cNvSpPr>
              <a:spLocks noChangeArrowheads="1"/>
            </p:cNvSpPr>
            <p:nvPr/>
          </p:nvSpPr>
          <p:spPr bwMode="auto">
            <a:xfrm>
              <a:off x="2847" y="1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1" name="Oval 1275"/>
            <p:cNvSpPr>
              <a:spLocks noChangeArrowheads="1"/>
            </p:cNvSpPr>
            <p:nvPr/>
          </p:nvSpPr>
          <p:spPr bwMode="auto">
            <a:xfrm>
              <a:off x="2855" y="1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2" name="Oval 1276"/>
            <p:cNvSpPr>
              <a:spLocks noChangeArrowheads="1"/>
            </p:cNvSpPr>
            <p:nvPr/>
          </p:nvSpPr>
          <p:spPr bwMode="auto">
            <a:xfrm>
              <a:off x="2858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3" name="Oval 1277"/>
            <p:cNvSpPr>
              <a:spLocks noChangeArrowheads="1"/>
            </p:cNvSpPr>
            <p:nvPr/>
          </p:nvSpPr>
          <p:spPr bwMode="auto">
            <a:xfrm>
              <a:off x="2865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4" name="Oval 1278"/>
            <p:cNvSpPr>
              <a:spLocks noChangeArrowheads="1"/>
            </p:cNvSpPr>
            <p:nvPr/>
          </p:nvSpPr>
          <p:spPr bwMode="auto">
            <a:xfrm>
              <a:off x="2866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5" name="Oval 1279"/>
            <p:cNvSpPr>
              <a:spLocks noChangeArrowheads="1"/>
            </p:cNvSpPr>
            <p:nvPr/>
          </p:nvSpPr>
          <p:spPr bwMode="auto">
            <a:xfrm>
              <a:off x="2866" y="15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6" name="Oval 1280"/>
            <p:cNvSpPr>
              <a:spLocks noChangeArrowheads="1"/>
            </p:cNvSpPr>
            <p:nvPr/>
          </p:nvSpPr>
          <p:spPr bwMode="auto">
            <a:xfrm>
              <a:off x="2867" y="15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7" name="Oval 1281"/>
            <p:cNvSpPr>
              <a:spLocks noChangeArrowheads="1"/>
            </p:cNvSpPr>
            <p:nvPr/>
          </p:nvSpPr>
          <p:spPr bwMode="auto">
            <a:xfrm>
              <a:off x="2867" y="1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8" name="Oval 1282"/>
            <p:cNvSpPr>
              <a:spLocks noChangeArrowheads="1"/>
            </p:cNvSpPr>
            <p:nvPr/>
          </p:nvSpPr>
          <p:spPr bwMode="auto">
            <a:xfrm>
              <a:off x="2868" y="15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49" name="Oval 1283"/>
            <p:cNvSpPr>
              <a:spLocks noChangeArrowheads="1"/>
            </p:cNvSpPr>
            <p:nvPr/>
          </p:nvSpPr>
          <p:spPr bwMode="auto">
            <a:xfrm>
              <a:off x="2866" y="1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0" name="Oval 1284"/>
            <p:cNvSpPr>
              <a:spLocks noChangeArrowheads="1"/>
            </p:cNvSpPr>
            <p:nvPr/>
          </p:nvSpPr>
          <p:spPr bwMode="auto">
            <a:xfrm>
              <a:off x="2865" y="16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1" name="Oval 1285"/>
            <p:cNvSpPr>
              <a:spLocks noChangeArrowheads="1"/>
            </p:cNvSpPr>
            <p:nvPr/>
          </p:nvSpPr>
          <p:spPr bwMode="auto">
            <a:xfrm>
              <a:off x="2865" y="16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2" name="Oval 1286"/>
            <p:cNvSpPr>
              <a:spLocks noChangeArrowheads="1"/>
            </p:cNvSpPr>
            <p:nvPr/>
          </p:nvSpPr>
          <p:spPr bwMode="auto">
            <a:xfrm>
              <a:off x="2867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3" name="Oval 1287"/>
            <p:cNvSpPr>
              <a:spLocks noChangeArrowheads="1"/>
            </p:cNvSpPr>
            <p:nvPr/>
          </p:nvSpPr>
          <p:spPr bwMode="auto">
            <a:xfrm>
              <a:off x="2867" y="16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4" name="Oval 1288"/>
            <p:cNvSpPr>
              <a:spLocks noChangeArrowheads="1"/>
            </p:cNvSpPr>
            <p:nvPr/>
          </p:nvSpPr>
          <p:spPr bwMode="auto">
            <a:xfrm>
              <a:off x="2865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5" name="Oval 1289"/>
            <p:cNvSpPr>
              <a:spLocks noChangeArrowheads="1"/>
            </p:cNvSpPr>
            <p:nvPr/>
          </p:nvSpPr>
          <p:spPr bwMode="auto">
            <a:xfrm>
              <a:off x="2867" y="1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6" name="Oval 1290"/>
            <p:cNvSpPr>
              <a:spLocks noChangeArrowheads="1"/>
            </p:cNvSpPr>
            <p:nvPr/>
          </p:nvSpPr>
          <p:spPr bwMode="auto">
            <a:xfrm>
              <a:off x="2867" y="17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7" name="Oval 1291"/>
            <p:cNvSpPr>
              <a:spLocks noChangeArrowheads="1"/>
            </p:cNvSpPr>
            <p:nvPr/>
          </p:nvSpPr>
          <p:spPr bwMode="auto">
            <a:xfrm>
              <a:off x="2868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8" name="Oval 1292"/>
            <p:cNvSpPr>
              <a:spLocks noChangeArrowheads="1"/>
            </p:cNvSpPr>
            <p:nvPr/>
          </p:nvSpPr>
          <p:spPr bwMode="auto">
            <a:xfrm>
              <a:off x="2867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59" name="Oval 1293"/>
            <p:cNvSpPr>
              <a:spLocks noChangeArrowheads="1"/>
            </p:cNvSpPr>
            <p:nvPr/>
          </p:nvSpPr>
          <p:spPr bwMode="auto">
            <a:xfrm>
              <a:off x="2868" y="17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0" name="Oval 1294"/>
            <p:cNvSpPr>
              <a:spLocks noChangeArrowheads="1"/>
            </p:cNvSpPr>
            <p:nvPr/>
          </p:nvSpPr>
          <p:spPr bwMode="auto">
            <a:xfrm>
              <a:off x="2868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1" name="Oval 1295"/>
            <p:cNvSpPr>
              <a:spLocks noChangeArrowheads="1"/>
            </p:cNvSpPr>
            <p:nvPr/>
          </p:nvSpPr>
          <p:spPr bwMode="auto">
            <a:xfrm>
              <a:off x="2867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2" name="Oval 1296"/>
            <p:cNvSpPr>
              <a:spLocks noChangeArrowheads="1"/>
            </p:cNvSpPr>
            <p:nvPr/>
          </p:nvSpPr>
          <p:spPr bwMode="auto">
            <a:xfrm>
              <a:off x="2871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3" name="Oval 1297"/>
            <p:cNvSpPr>
              <a:spLocks noChangeArrowheads="1"/>
            </p:cNvSpPr>
            <p:nvPr/>
          </p:nvSpPr>
          <p:spPr bwMode="auto">
            <a:xfrm>
              <a:off x="2876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4" name="Oval 1298"/>
            <p:cNvSpPr>
              <a:spLocks noChangeArrowheads="1"/>
            </p:cNvSpPr>
            <p:nvPr/>
          </p:nvSpPr>
          <p:spPr bwMode="auto">
            <a:xfrm>
              <a:off x="2887" y="1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5" name="Oval 1299"/>
            <p:cNvSpPr>
              <a:spLocks noChangeArrowheads="1"/>
            </p:cNvSpPr>
            <p:nvPr/>
          </p:nvSpPr>
          <p:spPr bwMode="auto">
            <a:xfrm>
              <a:off x="2899" y="1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6" name="Oval 1300"/>
            <p:cNvSpPr>
              <a:spLocks noChangeArrowheads="1"/>
            </p:cNvSpPr>
            <p:nvPr/>
          </p:nvSpPr>
          <p:spPr bwMode="auto">
            <a:xfrm>
              <a:off x="2918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7" name="Oval 1301"/>
            <p:cNvSpPr>
              <a:spLocks noChangeArrowheads="1"/>
            </p:cNvSpPr>
            <p:nvPr/>
          </p:nvSpPr>
          <p:spPr bwMode="auto">
            <a:xfrm>
              <a:off x="2933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8" name="Oval 1302"/>
            <p:cNvSpPr>
              <a:spLocks noChangeArrowheads="1"/>
            </p:cNvSpPr>
            <p:nvPr/>
          </p:nvSpPr>
          <p:spPr bwMode="auto">
            <a:xfrm>
              <a:off x="2950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69" name="Oval 1303"/>
            <p:cNvSpPr>
              <a:spLocks noChangeArrowheads="1"/>
            </p:cNvSpPr>
            <p:nvPr/>
          </p:nvSpPr>
          <p:spPr bwMode="auto">
            <a:xfrm>
              <a:off x="2957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0" name="Oval 1304"/>
            <p:cNvSpPr>
              <a:spLocks noChangeArrowheads="1"/>
            </p:cNvSpPr>
            <p:nvPr/>
          </p:nvSpPr>
          <p:spPr bwMode="auto">
            <a:xfrm>
              <a:off x="2963" y="17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1" name="Oval 1305"/>
            <p:cNvSpPr>
              <a:spLocks noChangeArrowheads="1"/>
            </p:cNvSpPr>
            <p:nvPr/>
          </p:nvSpPr>
          <p:spPr bwMode="auto">
            <a:xfrm>
              <a:off x="2970" y="1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2" name="Oval 1306"/>
            <p:cNvSpPr>
              <a:spLocks noChangeArrowheads="1"/>
            </p:cNvSpPr>
            <p:nvPr/>
          </p:nvSpPr>
          <p:spPr bwMode="auto">
            <a:xfrm>
              <a:off x="2978" y="17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3" name="Oval 1307"/>
            <p:cNvSpPr>
              <a:spLocks noChangeArrowheads="1"/>
            </p:cNvSpPr>
            <p:nvPr/>
          </p:nvSpPr>
          <p:spPr bwMode="auto">
            <a:xfrm>
              <a:off x="2982" y="17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4" name="Oval 1308"/>
            <p:cNvSpPr>
              <a:spLocks noChangeArrowheads="1"/>
            </p:cNvSpPr>
            <p:nvPr/>
          </p:nvSpPr>
          <p:spPr bwMode="auto">
            <a:xfrm>
              <a:off x="2989" y="17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5" name="Oval 1309"/>
            <p:cNvSpPr>
              <a:spLocks noChangeArrowheads="1"/>
            </p:cNvSpPr>
            <p:nvPr/>
          </p:nvSpPr>
          <p:spPr bwMode="auto">
            <a:xfrm>
              <a:off x="2993" y="17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6" name="Oval 1310"/>
            <p:cNvSpPr>
              <a:spLocks noChangeArrowheads="1"/>
            </p:cNvSpPr>
            <p:nvPr/>
          </p:nvSpPr>
          <p:spPr bwMode="auto">
            <a:xfrm>
              <a:off x="2999" y="17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7" name="Oval 1311"/>
            <p:cNvSpPr>
              <a:spLocks noChangeArrowheads="1"/>
            </p:cNvSpPr>
            <p:nvPr/>
          </p:nvSpPr>
          <p:spPr bwMode="auto">
            <a:xfrm>
              <a:off x="3000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8" name="Oval 1312"/>
            <p:cNvSpPr>
              <a:spLocks noChangeArrowheads="1"/>
            </p:cNvSpPr>
            <p:nvPr/>
          </p:nvSpPr>
          <p:spPr bwMode="auto">
            <a:xfrm>
              <a:off x="3004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79" name="Oval 1313"/>
            <p:cNvSpPr>
              <a:spLocks noChangeArrowheads="1"/>
            </p:cNvSpPr>
            <p:nvPr/>
          </p:nvSpPr>
          <p:spPr bwMode="auto">
            <a:xfrm>
              <a:off x="3008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0" name="Oval 1314"/>
            <p:cNvSpPr>
              <a:spLocks noChangeArrowheads="1"/>
            </p:cNvSpPr>
            <p:nvPr/>
          </p:nvSpPr>
          <p:spPr bwMode="auto">
            <a:xfrm>
              <a:off x="3009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1" name="Oval 1315"/>
            <p:cNvSpPr>
              <a:spLocks noChangeArrowheads="1"/>
            </p:cNvSpPr>
            <p:nvPr/>
          </p:nvSpPr>
          <p:spPr bwMode="auto">
            <a:xfrm>
              <a:off x="3005" y="16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2" name="Oval 1316"/>
            <p:cNvSpPr>
              <a:spLocks noChangeArrowheads="1"/>
            </p:cNvSpPr>
            <p:nvPr/>
          </p:nvSpPr>
          <p:spPr bwMode="auto">
            <a:xfrm>
              <a:off x="3001" y="16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3" name="Oval 1317"/>
            <p:cNvSpPr>
              <a:spLocks noChangeArrowheads="1"/>
            </p:cNvSpPr>
            <p:nvPr/>
          </p:nvSpPr>
          <p:spPr bwMode="auto">
            <a:xfrm>
              <a:off x="2990" y="1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4" name="Oval 1318"/>
            <p:cNvSpPr>
              <a:spLocks noChangeArrowheads="1"/>
            </p:cNvSpPr>
            <p:nvPr/>
          </p:nvSpPr>
          <p:spPr bwMode="auto">
            <a:xfrm>
              <a:off x="2976" y="16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5" name="Oval 1319"/>
            <p:cNvSpPr>
              <a:spLocks noChangeArrowheads="1"/>
            </p:cNvSpPr>
            <p:nvPr/>
          </p:nvSpPr>
          <p:spPr bwMode="auto">
            <a:xfrm>
              <a:off x="2968" y="16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6" name="Oval 1320"/>
            <p:cNvSpPr>
              <a:spLocks noChangeArrowheads="1"/>
            </p:cNvSpPr>
            <p:nvPr/>
          </p:nvSpPr>
          <p:spPr bwMode="auto">
            <a:xfrm>
              <a:off x="2967" y="16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7" name="Oval 1321"/>
            <p:cNvSpPr>
              <a:spLocks noChangeArrowheads="1"/>
            </p:cNvSpPr>
            <p:nvPr/>
          </p:nvSpPr>
          <p:spPr bwMode="auto">
            <a:xfrm>
              <a:off x="2976" y="16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8" name="Oval 1322"/>
            <p:cNvSpPr>
              <a:spLocks noChangeArrowheads="1"/>
            </p:cNvSpPr>
            <p:nvPr/>
          </p:nvSpPr>
          <p:spPr bwMode="auto">
            <a:xfrm>
              <a:off x="2989" y="16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9" name="Oval 1323"/>
            <p:cNvSpPr>
              <a:spLocks noChangeArrowheads="1"/>
            </p:cNvSpPr>
            <p:nvPr/>
          </p:nvSpPr>
          <p:spPr bwMode="auto">
            <a:xfrm>
              <a:off x="3009" y="16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0" name="Oval 1324"/>
            <p:cNvSpPr>
              <a:spLocks noChangeArrowheads="1"/>
            </p:cNvSpPr>
            <p:nvPr/>
          </p:nvSpPr>
          <p:spPr bwMode="auto">
            <a:xfrm>
              <a:off x="3021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1" name="Oval 1325"/>
            <p:cNvSpPr>
              <a:spLocks noChangeArrowheads="1"/>
            </p:cNvSpPr>
            <p:nvPr/>
          </p:nvSpPr>
          <p:spPr bwMode="auto">
            <a:xfrm>
              <a:off x="3035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2" name="Oval 1326"/>
            <p:cNvSpPr>
              <a:spLocks noChangeArrowheads="1"/>
            </p:cNvSpPr>
            <p:nvPr/>
          </p:nvSpPr>
          <p:spPr bwMode="auto">
            <a:xfrm>
              <a:off x="3046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3" name="Oval 1327"/>
            <p:cNvSpPr>
              <a:spLocks noChangeArrowheads="1"/>
            </p:cNvSpPr>
            <p:nvPr/>
          </p:nvSpPr>
          <p:spPr bwMode="auto">
            <a:xfrm>
              <a:off x="3057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Oval 1328"/>
            <p:cNvSpPr>
              <a:spLocks noChangeArrowheads="1"/>
            </p:cNvSpPr>
            <p:nvPr/>
          </p:nvSpPr>
          <p:spPr bwMode="auto">
            <a:xfrm>
              <a:off x="3068" y="16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5" name="Oval 1329"/>
            <p:cNvSpPr>
              <a:spLocks noChangeArrowheads="1"/>
            </p:cNvSpPr>
            <p:nvPr/>
          </p:nvSpPr>
          <p:spPr bwMode="auto">
            <a:xfrm>
              <a:off x="3081" y="1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6" name="Oval 1330"/>
            <p:cNvSpPr>
              <a:spLocks noChangeArrowheads="1"/>
            </p:cNvSpPr>
            <p:nvPr/>
          </p:nvSpPr>
          <p:spPr bwMode="auto">
            <a:xfrm>
              <a:off x="3088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7" name="Oval 1331"/>
            <p:cNvSpPr>
              <a:spLocks noChangeArrowheads="1"/>
            </p:cNvSpPr>
            <p:nvPr/>
          </p:nvSpPr>
          <p:spPr bwMode="auto">
            <a:xfrm>
              <a:off x="3092" y="16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8" name="Oval 1332"/>
            <p:cNvSpPr>
              <a:spLocks noChangeArrowheads="1"/>
            </p:cNvSpPr>
            <p:nvPr/>
          </p:nvSpPr>
          <p:spPr bwMode="auto">
            <a:xfrm>
              <a:off x="3094" y="1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9" name="Oval 1333"/>
            <p:cNvSpPr>
              <a:spLocks noChangeArrowheads="1"/>
            </p:cNvSpPr>
            <p:nvPr/>
          </p:nvSpPr>
          <p:spPr bwMode="auto">
            <a:xfrm>
              <a:off x="3096" y="1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0" name="Oval 1334"/>
            <p:cNvSpPr>
              <a:spLocks noChangeArrowheads="1"/>
            </p:cNvSpPr>
            <p:nvPr/>
          </p:nvSpPr>
          <p:spPr bwMode="auto">
            <a:xfrm>
              <a:off x="3096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1" name="Oval 1335"/>
            <p:cNvSpPr>
              <a:spLocks noChangeArrowheads="1"/>
            </p:cNvSpPr>
            <p:nvPr/>
          </p:nvSpPr>
          <p:spPr bwMode="auto">
            <a:xfrm>
              <a:off x="3098" y="1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2" name="Oval 1336"/>
            <p:cNvSpPr>
              <a:spLocks noChangeArrowheads="1"/>
            </p:cNvSpPr>
            <p:nvPr/>
          </p:nvSpPr>
          <p:spPr bwMode="auto">
            <a:xfrm>
              <a:off x="3099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3" name="Oval 1337"/>
            <p:cNvSpPr>
              <a:spLocks noChangeArrowheads="1"/>
            </p:cNvSpPr>
            <p:nvPr/>
          </p:nvSpPr>
          <p:spPr bwMode="auto">
            <a:xfrm>
              <a:off x="3099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4" name="Oval 1338"/>
            <p:cNvSpPr>
              <a:spLocks noChangeArrowheads="1"/>
            </p:cNvSpPr>
            <p:nvPr/>
          </p:nvSpPr>
          <p:spPr bwMode="auto">
            <a:xfrm>
              <a:off x="3099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5" name="Oval 1339"/>
            <p:cNvSpPr>
              <a:spLocks noChangeArrowheads="1"/>
            </p:cNvSpPr>
            <p:nvPr/>
          </p:nvSpPr>
          <p:spPr bwMode="auto">
            <a:xfrm>
              <a:off x="3098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6" name="Oval 1340"/>
            <p:cNvSpPr>
              <a:spLocks noChangeArrowheads="1"/>
            </p:cNvSpPr>
            <p:nvPr/>
          </p:nvSpPr>
          <p:spPr bwMode="auto">
            <a:xfrm>
              <a:off x="3102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7" name="Oval 1341"/>
            <p:cNvSpPr>
              <a:spLocks noChangeArrowheads="1"/>
            </p:cNvSpPr>
            <p:nvPr/>
          </p:nvSpPr>
          <p:spPr bwMode="auto">
            <a:xfrm>
              <a:off x="3105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8" name="Oval 1342"/>
            <p:cNvSpPr>
              <a:spLocks noChangeArrowheads="1"/>
            </p:cNvSpPr>
            <p:nvPr/>
          </p:nvSpPr>
          <p:spPr bwMode="auto">
            <a:xfrm>
              <a:off x="3115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9" name="Oval 1343"/>
            <p:cNvSpPr>
              <a:spLocks noChangeArrowheads="1"/>
            </p:cNvSpPr>
            <p:nvPr/>
          </p:nvSpPr>
          <p:spPr bwMode="auto">
            <a:xfrm>
              <a:off x="3130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0" name="Oval 1344"/>
            <p:cNvSpPr>
              <a:spLocks noChangeArrowheads="1"/>
            </p:cNvSpPr>
            <p:nvPr/>
          </p:nvSpPr>
          <p:spPr bwMode="auto">
            <a:xfrm>
              <a:off x="3145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1" name="Oval 1345"/>
            <p:cNvSpPr>
              <a:spLocks noChangeArrowheads="1"/>
            </p:cNvSpPr>
            <p:nvPr/>
          </p:nvSpPr>
          <p:spPr bwMode="auto">
            <a:xfrm>
              <a:off x="3159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2" name="Oval 1346"/>
            <p:cNvSpPr>
              <a:spLocks noChangeArrowheads="1"/>
            </p:cNvSpPr>
            <p:nvPr/>
          </p:nvSpPr>
          <p:spPr bwMode="auto">
            <a:xfrm>
              <a:off x="3170" y="18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3" name="Oval 1347"/>
            <p:cNvSpPr>
              <a:spLocks noChangeArrowheads="1"/>
            </p:cNvSpPr>
            <p:nvPr/>
          </p:nvSpPr>
          <p:spPr bwMode="auto">
            <a:xfrm>
              <a:off x="3177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4" name="Oval 1348"/>
            <p:cNvSpPr>
              <a:spLocks noChangeArrowheads="1"/>
            </p:cNvSpPr>
            <p:nvPr/>
          </p:nvSpPr>
          <p:spPr bwMode="auto">
            <a:xfrm>
              <a:off x="3181" y="17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5" name="Oval 1349"/>
            <p:cNvSpPr>
              <a:spLocks noChangeArrowheads="1"/>
            </p:cNvSpPr>
            <p:nvPr/>
          </p:nvSpPr>
          <p:spPr bwMode="auto">
            <a:xfrm>
              <a:off x="3185" y="1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6" name="Oval 1350"/>
            <p:cNvSpPr>
              <a:spLocks noChangeArrowheads="1"/>
            </p:cNvSpPr>
            <p:nvPr/>
          </p:nvSpPr>
          <p:spPr bwMode="auto">
            <a:xfrm>
              <a:off x="3189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7" name="Oval 1351"/>
            <p:cNvSpPr>
              <a:spLocks noChangeArrowheads="1"/>
            </p:cNvSpPr>
            <p:nvPr/>
          </p:nvSpPr>
          <p:spPr bwMode="auto">
            <a:xfrm>
              <a:off x="3192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8" name="Oval 1352"/>
            <p:cNvSpPr>
              <a:spLocks noChangeArrowheads="1"/>
            </p:cNvSpPr>
            <p:nvPr/>
          </p:nvSpPr>
          <p:spPr bwMode="auto">
            <a:xfrm>
              <a:off x="3195" y="17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19" name="Oval 1353"/>
            <p:cNvSpPr>
              <a:spLocks noChangeArrowheads="1"/>
            </p:cNvSpPr>
            <p:nvPr/>
          </p:nvSpPr>
          <p:spPr bwMode="auto">
            <a:xfrm>
              <a:off x="3201" y="17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0" name="Oval 1354"/>
            <p:cNvSpPr>
              <a:spLocks noChangeArrowheads="1"/>
            </p:cNvSpPr>
            <p:nvPr/>
          </p:nvSpPr>
          <p:spPr bwMode="auto">
            <a:xfrm>
              <a:off x="3204" y="1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1" name="Oval 1355"/>
            <p:cNvSpPr>
              <a:spLocks noChangeArrowheads="1"/>
            </p:cNvSpPr>
            <p:nvPr/>
          </p:nvSpPr>
          <p:spPr bwMode="auto">
            <a:xfrm>
              <a:off x="3208" y="1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2" name="Oval 1356"/>
            <p:cNvSpPr>
              <a:spLocks noChangeArrowheads="1"/>
            </p:cNvSpPr>
            <p:nvPr/>
          </p:nvSpPr>
          <p:spPr bwMode="auto">
            <a:xfrm>
              <a:off x="3212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3" name="Oval 1357"/>
            <p:cNvSpPr>
              <a:spLocks noChangeArrowheads="1"/>
            </p:cNvSpPr>
            <p:nvPr/>
          </p:nvSpPr>
          <p:spPr bwMode="auto">
            <a:xfrm>
              <a:off x="3213" y="1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4" name="Oval 1358"/>
            <p:cNvSpPr>
              <a:spLocks noChangeArrowheads="1"/>
            </p:cNvSpPr>
            <p:nvPr/>
          </p:nvSpPr>
          <p:spPr bwMode="auto">
            <a:xfrm>
              <a:off x="3210" y="1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5" name="Oval 1359"/>
            <p:cNvSpPr>
              <a:spLocks noChangeArrowheads="1"/>
            </p:cNvSpPr>
            <p:nvPr/>
          </p:nvSpPr>
          <p:spPr bwMode="auto">
            <a:xfrm>
              <a:off x="3212" y="1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6" name="Oval 1360"/>
            <p:cNvSpPr>
              <a:spLocks noChangeArrowheads="1"/>
            </p:cNvSpPr>
            <p:nvPr/>
          </p:nvSpPr>
          <p:spPr bwMode="auto">
            <a:xfrm>
              <a:off x="3210" y="1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7" name="Oval 1361"/>
            <p:cNvSpPr>
              <a:spLocks noChangeArrowheads="1"/>
            </p:cNvSpPr>
            <p:nvPr/>
          </p:nvSpPr>
          <p:spPr bwMode="auto">
            <a:xfrm>
              <a:off x="3212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8" name="Oval 1362"/>
            <p:cNvSpPr>
              <a:spLocks noChangeArrowheads="1"/>
            </p:cNvSpPr>
            <p:nvPr/>
          </p:nvSpPr>
          <p:spPr bwMode="auto">
            <a:xfrm>
              <a:off x="3210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29" name="Oval 1363"/>
            <p:cNvSpPr>
              <a:spLocks noChangeArrowheads="1"/>
            </p:cNvSpPr>
            <p:nvPr/>
          </p:nvSpPr>
          <p:spPr bwMode="auto">
            <a:xfrm>
              <a:off x="3211" y="1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0" name="Oval 1364"/>
            <p:cNvSpPr>
              <a:spLocks noChangeArrowheads="1"/>
            </p:cNvSpPr>
            <p:nvPr/>
          </p:nvSpPr>
          <p:spPr bwMode="auto">
            <a:xfrm>
              <a:off x="3210" y="17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" name="Oval 1365"/>
            <p:cNvSpPr>
              <a:spLocks noChangeArrowheads="1"/>
            </p:cNvSpPr>
            <p:nvPr/>
          </p:nvSpPr>
          <p:spPr bwMode="auto">
            <a:xfrm>
              <a:off x="3210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2" name="Oval 1366"/>
            <p:cNvSpPr>
              <a:spLocks noChangeArrowheads="1"/>
            </p:cNvSpPr>
            <p:nvPr/>
          </p:nvSpPr>
          <p:spPr bwMode="auto">
            <a:xfrm>
              <a:off x="3212" y="17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Oval 1367"/>
            <p:cNvSpPr>
              <a:spLocks noChangeArrowheads="1"/>
            </p:cNvSpPr>
            <p:nvPr/>
          </p:nvSpPr>
          <p:spPr bwMode="auto">
            <a:xfrm>
              <a:off x="3212" y="1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Oval 1368"/>
            <p:cNvSpPr>
              <a:spLocks noChangeArrowheads="1"/>
            </p:cNvSpPr>
            <p:nvPr/>
          </p:nvSpPr>
          <p:spPr bwMode="auto">
            <a:xfrm>
              <a:off x="3212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5" name="Oval 1369"/>
            <p:cNvSpPr>
              <a:spLocks noChangeArrowheads="1"/>
            </p:cNvSpPr>
            <p:nvPr/>
          </p:nvSpPr>
          <p:spPr bwMode="auto">
            <a:xfrm>
              <a:off x="3217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6" name="Oval 1370"/>
            <p:cNvSpPr>
              <a:spLocks noChangeArrowheads="1"/>
            </p:cNvSpPr>
            <p:nvPr/>
          </p:nvSpPr>
          <p:spPr bwMode="auto">
            <a:xfrm>
              <a:off x="3222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Oval 1371"/>
            <p:cNvSpPr>
              <a:spLocks noChangeArrowheads="1"/>
            </p:cNvSpPr>
            <p:nvPr/>
          </p:nvSpPr>
          <p:spPr bwMode="auto">
            <a:xfrm>
              <a:off x="3230" y="18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Oval 1372"/>
            <p:cNvSpPr>
              <a:spLocks noChangeArrowheads="1"/>
            </p:cNvSpPr>
            <p:nvPr/>
          </p:nvSpPr>
          <p:spPr bwMode="auto">
            <a:xfrm>
              <a:off x="3246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9" name="Oval 1373"/>
            <p:cNvSpPr>
              <a:spLocks noChangeArrowheads="1"/>
            </p:cNvSpPr>
            <p:nvPr/>
          </p:nvSpPr>
          <p:spPr bwMode="auto">
            <a:xfrm>
              <a:off x="3260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0" name="Oval 1374"/>
            <p:cNvSpPr>
              <a:spLocks noChangeArrowheads="1"/>
            </p:cNvSpPr>
            <p:nvPr/>
          </p:nvSpPr>
          <p:spPr bwMode="auto">
            <a:xfrm>
              <a:off x="3272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1" name="Oval 1375"/>
            <p:cNvSpPr>
              <a:spLocks noChangeArrowheads="1"/>
            </p:cNvSpPr>
            <p:nvPr/>
          </p:nvSpPr>
          <p:spPr bwMode="auto">
            <a:xfrm>
              <a:off x="3283" y="1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" name="Oval 1376"/>
            <p:cNvSpPr>
              <a:spLocks noChangeArrowheads="1"/>
            </p:cNvSpPr>
            <p:nvPr/>
          </p:nvSpPr>
          <p:spPr bwMode="auto">
            <a:xfrm>
              <a:off x="3293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" name="Oval 1377"/>
            <p:cNvSpPr>
              <a:spLocks noChangeArrowheads="1"/>
            </p:cNvSpPr>
            <p:nvPr/>
          </p:nvSpPr>
          <p:spPr bwMode="auto">
            <a:xfrm>
              <a:off x="3300" y="18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" name="Oval 1378"/>
            <p:cNvSpPr>
              <a:spLocks noChangeArrowheads="1"/>
            </p:cNvSpPr>
            <p:nvPr/>
          </p:nvSpPr>
          <p:spPr bwMode="auto">
            <a:xfrm>
              <a:off x="3306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5" name="Oval 1379"/>
            <p:cNvSpPr>
              <a:spLocks noChangeArrowheads="1"/>
            </p:cNvSpPr>
            <p:nvPr/>
          </p:nvSpPr>
          <p:spPr bwMode="auto">
            <a:xfrm>
              <a:off x="3312" y="17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Oval 1380"/>
            <p:cNvSpPr>
              <a:spLocks noChangeArrowheads="1"/>
            </p:cNvSpPr>
            <p:nvPr/>
          </p:nvSpPr>
          <p:spPr bwMode="auto">
            <a:xfrm>
              <a:off x="3318" y="1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Oval 1381"/>
            <p:cNvSpPr>
              <a:spLocks noChangeArrowheads="1"/>
            </p:cNvSpPr>
            <p:nvPr/>
          </p:nvSpPr>
          <p:spPr bwMode="auto">
            <a:xfrm>
              <a:off x="3324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8" name="Oval 1382"/>
            <p:cNvSpPr>
              <a:spLocks noChangeArrowheads="1"/>
            </p:cNvSpPr>
            <p:nvPr/>
          </p:nvSpPr>
          <p:spPr bwMode="auto">
            <a:xfrm>
              <a:off x="3331" y="1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9" name="Oval 1383"/>
            <p:cNvSpPr>
              <a:spLocks noChangeArrowheads="1"/>
            </p:cNvSpPr>
            <p:nvPr/>
          </p:nvSpPr>
          <p:spPr bwMode="auto">
            <a:xfrm>
              <a:off x="3335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Oval 1384"/>
            <p:cNvSpPr>
              <a:spLocks noChangeArrowheads="1"/>
            </p:cNvSpPr>
            <p:nvPr/>
          </p:nvSpPr>
          <p:spPr bwMode="auto">
            <a:xfrm>
              <a:off x="3337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Oval 1385"/>
            <p:cNvSpPr>
              <a:spLocks noChangeArrowheads="1"/>
            </p:cNvSpPr>
            <p:nvPr/>
          </p:nvSpPr>
          <p:spPr bwMode="auto">
            <a:xfrm>
              <a:off x="3339" y="1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2" name="Oval 1386"/>
            <p:cNvSpPr>
              <a:spLocks noChangeArrowheads="1"/>
            </p:cNvSpPr>
            <p:nvPr/>
          </p:nvSpPr>
          <p:spPr bwMode="auto">
            <a:xfrm>
              <a:off x="3337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3" name="Oval 1387"/>
            <p:cNvSpPr>
              <a:spLocks noChangeArrowheads="1"/>
            </p:cNvSpPr>
            <p:nvPr/>
          </p:nvSpPr>
          <p:spPr bwMode="auto">
            <a:xfrm>
              <a:off x="3340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4" name="Oval 1388"/>
            <p:cNvSpPr>
              <a:spLocks noChangeArrowheads="1"/>
            </p:cNvSpPr>
            <p:nvPr/>
          </p:nvSpPr>
          <p:spPr bwMode="auto">
            <a:xfrm>
              <a:off x="3340" y="1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5" name="Oval 1389"/>
            <p:cNvSpPr>
              <a:spLocks noChangeArrowheads="1"/>
            </p:cNvSpPr>
            <p:nvPr/>
          </p:nvSpPr>
          <p:spPr bwMode="auto">
            <a:xfrm>
              <a:off x="3339" y="16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6" name="Oval 1390"/>
            <p:cNvSpPr>
              <a:spLocks noChangeArrowheads="1"/>
            </p:cNvSpPr>
            <p:nvPr/>
          </p:nvSpPr>
          <p:spPr bwMode="auto">
            <a:xfrm>
              <a:off x="3340" y="1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7" name="Oval 1391"/>
            <p:cNvSpPr>
              <a:spLocks noChangeArrowheads="1"/>
            </p:cNvSpPr>
            <p:nvPr/>
          </p:nvSpPr>
          <p:spPr bwMode="auto">
            <a:xfrm>
              <a:off x="3338" y="1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8" name="Oval 1392"/>
            <p:cNvSpPr>
              <a:spLocks noChangeArrowheads="1"/>
            </p:cNvSpPr>
            <p:nvPr/>
          </p:nvSpPr>
          <p:spPr bwMode="auto">
            <a:xfrm>
              <a:off x="3339" y="1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Oval 1393"/>
            <p:cNvSpPr>
              <a:spLocks noChangeArrowheads="1"/>
            </p:cNvSpPr>
            <p:nvPr/>
          </p:nvSpPr>
          <p:spPr bwMode="auto">
            <a:xfrm>
              <a:off x="3340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Oval 1394"/>
            <p:cNvSpPr>
              <a:spLocks noChangeArrowheads="1"/>
            </p:cNvSpPr>
            <p:nvPr/>
          </p:nvSpPr>
          <p:spPr bwMode="auto">
            <a:xfrm>
              <a:off x="3339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1" name="Oval 1395"/>
            <p:cNvSpPr>
              <a:spLocks noChangeArrowheads="1"/>
            </p:cNvSpPr>
            <p:nvPr/>
          </p:nvSpPr>
          <p:spPr bwMode="auto">
            <a:xfrm>
              <a:off x="3337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2" name="Oval 1396"/>
            <p:cNvSpPr>
              <a:spLocks noChangeArrowheads="1"/>
            </p:cNvSpPr>
            <p:nvPr/>
          </p:nvSpPr>
          <p:spPr bwMode="auto">
            <a:xfrm>
              <a:off x="3339" y="1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Oval 1397"/>
            <p:cNvSpPr>
              <a:spLocks noChangeArrowheads="1"/>
            </p:cNvSpPr>
            <p:nvPr/>
          </p:nvSpPr>
          <p:spPr bwMode="auto">
            <a:xfrm>
              <a:off x="3337" y="1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Oval 1398"/>
            <p:cNvSpPr>
              <a:spLocks noChangeArrowheads="1"/>
            </p:cNvSpPr>
            <p:nvPr/>
          </p:nvSpPr>
          <p:spPr bwMode="auto">
            <a:xfrm>
              <a:off x="3339" y="17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5" name="Oval 1399"/>
            <p:cNvSpPr>
              <a:spLocks noChangeArrowheads="1"/>
            </p:cNvSpPr>
            <p:nvPr/>
          </p:nvSpPr>
          <p:spPr bwMode="auto">
            <a:xfrm>
              <a:off x="3340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6" name="Oval 1400"/>
            <p:cNvSpPr>
              <a:spLocks noChangeArrowheads="1"/>
            </p:cNvSpPr>
            <p:nvPr/>
          </p:nvSpPr>
          <p:spPr bwMode="auto">
            <a:xfrm>
              <a:off x="3345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7" name="Oval 1401"/>
            <p:cNvSpPr>
              <a:spLocks noChangeArrowheads="1"/>
            </p:cNvSpPr>
            <p:nvPr/>
          </p:nvSpPr>
          <p:spPr bwMode="auto">
            <a:xfrm>
              <a:off x="3353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8" name="Oval 1402"/>
            <p:cNvSpPr>
              <a:spLocks noChangeArrowheads="1"/>
            </p:cNvSpPr>
            <p:nvPr/>
          </p:nvSpPr>
          <p:spPr bwMode="auto">
            <a:xfrm>
              <a:off x="3364" y="1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9" name="Oval 1403"/>
            <p:cNvSpPr>
              <a:spLocks noChangeArrowheads="1"/>
            </p:cNvSpPr>
            <p:nvPr/>
          </p:nvSpPr>
          <p:spPr bwMode="auto">
            <a:xfrm>
              <a:off x="3378" y="1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0" name="Oval 1404"/>
            <p:cNvSpPr>
              <a:spLocks noChangeArrowheads="1"/>
            </p:cNvSpPr>
            <p:nvPr/>
          </p:nvSpPr>
          <p:spPr bwMode="auto">
            <a:xfrm>
              <a:off x="3395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1" name="Oval 1405"/>
            <p:cNvSpPr>
              <a:spLocks noChangeArrowheads="1"/>
            </p:cNvSpPr>
            <p:nvPr/>
          </p:nvSpPr>
          <p:spPr bwMode="auto">
            <a:xfrm>
              <a:off x="3405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Oval 1406"/>
            <p:cNvSpPr>
              <a:spLocks noChangeArrowheads="1"/>
            </p:cNvSpPr>
            <p:nvPr/>
          </p:nvSpPr>
          <p:spPr bwMode="auto">
            <a:xfrm>
              <a:off x="3412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Oval 1407"/>
            <p:cNvSpPr>
              <a:spLocks noChangeArrowheads="1"/>
            </p:cNvSpPr>
            <p:nvPr/>
          </p:nvSpPr>
          <p:spPr bwMode="auto">
            <a:xfrm>
              <a:off x="3421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4" name="Oval 1408"/>
            <p:cNvSpPr>
              <a:spLocks noChangeArrowheads="1"/>
            </p:cNvSpPr>
            <p:nvPr/>
          </p:nvSpPr>
          <p:spPr bwMode="auto">
            <a:xfrm>
              <a:off x="3426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5" name="Oval 1409"/>
            <p:cNvSpPr>
              <a:spLocks noChangeArrowheads="1"/>
            </p:cNvSpPr>
            <p:nvPr/>
          </p:nvSpPr>
          <p:spPr bwMode="auto">
            <a:xfrm>
              <a:off x="3431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Oval 1410"/>
            <p:cNvSpPr>
              <a:spLocks noChangeArrowheads="1"/>
            </p:cNvSpPr>
            <p:nvPr/>
          </p:nvSpPr>
          <p:spPr bwMode="auto">
            <a:xfrm>
              <a:off x="3432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Oval 1411"/>
            <p:cNvSpPr>
              <a:spLocks noChangeArrowheads="1"/>
            </p:cNvSpPr>
            <p:nvPr/>
          </p:nvSpPr>
          <p:spPr bwMode="auto">
            <a:xfrm>
              <a:off x="3548" y="16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8" name="Oval 1412"/>
            <p:cNvSpPr>
              <a:spLocks noChangeArrowheads="1"/>
            </p:cNvSpPr>
            <p:nvPr/>
          </p:nvSpPr>
          <p:spPr bwMode="auto">
            <a:xfrm>
              <a:off x="3535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9" name="Oval 1413"/>
            <p:cNvSpPr>
              <a:spLocks noChangeArrowheads="1"/>
            </p:cNvSpPr>
            <p:nvPr/>
          </p:nvSpPr>
          <p:spPr bwMode="auto">
            <a:xfrm>
              <a:off x="3523" y="16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0" name="Oval 1414"/>
            <p:cNvSpPr>
              <a:spLocks noChangeArrowheads="1"/>
            </p:cNvSpPr>
            <p:nvPr/>
          </p:nvSpPr>
          <p:spPr bwMode="auto">
            <a:xfrm>
              <a:off x="3509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1" name="Oval 1415"/>
            <p:cNvSpPr>
              <a:spLocks noChangeArrowheads="1"/>
            </p:cNvSpPr>
            <p:nvPr/>
          </p:nvSpPr>
          <p:spPr bwMode="auto">
            <a:xfrm>
              <a:off x="3496" y="1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2" name="Oval 1416"/>
            <p:cNvSpPr>
              <a:spLocks noChangeArrowheads="1"/>
            </p:cNvSpPr>
            <p:nvPr/>
          </p:nvSpPr>
          <p:spPr bwMode="auto">
            <a:xfrm>
              <a:off x="3480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3" name="Oval 1417"/>
            <p:cNvSpPr>
              <a:spLocks noChangeArrowheads="1"/>
            </p:cNvSpPr>
            <p:nvPr/>
          </p:nvSpPr>
          <p:spPr bwMode="auto">
            <a:xfrm>
              <a:off x="3468" y="16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4" name="Oval 1418"/>
            <p:cNvSpPr>
              <a:spLocks noChangeArrowheads="1"/>
            </p:cNvSpPr>
            <p:nvPr/>
          </p:nvSpPr>
          <p:spPr bwMode="auto">
            <a:xfrm>
              <a:off x="3459" y="1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Oval 1419"/>
            <p:cNvSpPr>
              <a:spLocks noChangeArrowheads="1"/>
            </p:cNvSpPr>
            <p:nvPr/>
          </p:nvSpPr>
          <p:spPr bwMode="auto">
            <a:xfrm>
              <a:off x="3450" y="1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Oval 1420"/>
            <p:cNvSpPr>
              <a:spLocks noChangeArrowheads="1"/>
            </p:cNvSpPr>
            <p:nvPr/>
          </p:nvSpPr>
          <p:spPr bwMode="auto">
            <a:xfrm>
              <a:off x="3444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7" name="Oval 1421"/>
            <p:cNvSpPr>
              <a:spLocks noChangeArrowheads="1"/>
            </p:cNvSpPr>
            <p:nvPr/>
          </p:nvSpPr>
          <p:spPr bwMode="auto">
            <a:xfrm>
              <a:off x="3438" y="1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8" name="Oval 1422"/>
            <p:cNvSpPr>
              <a:spLocks noChangeArrowheads="1"/>
            </p:cNvSpPr>
            <p:nvPr/>
          </p:nvSpPr>
          <p:spPr bwMode="auto">
            <a:xfrm>
              <a:off x="3438" y="17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Oval 1423"/>
            <p:cNvSpPr>
              <a:spLocks noChangeArrowheads="1"/>
            </p:cNvSpPr>
            <p:nvPr/>
          </p:nvSpPr>
          <p:spPr bwMode="auto">
            <a:xfrm>
              <a:off x="3438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Oval 1424"/>
            <p:cNvSpPr>
              <a:spLocks noChangeArrowheads="1"/>
            </p:cNvSpPr>
            <p:nvPr/>
          </p:nvSpPr>
          <p:spPr bwMode="auto">
            <a:xfrm>
              <a:off x="3441" y="1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1" name="Oval 1425"/>
            <p:cNvSpPr>
              <a:spLocks noChangeArrowheads="1"/>
            </p:cNvSpPr>
            <p:nvPr/>
          </p:nvSpPr>
          <p:spPr bwMode="auto">
            <a:xfrm>
              <a:off x="3444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2" name="Oval 1426"/>
            <p:cNvSpPr>
              <a:spLocks noChangeArrowheads="1"/>
            </p:cNvSpPr>
            <p:nvPr/>
          </p:nvSpPr>
          <p:spPr bwMode="auto">
            <a:xfrm>
              <a:off x="3448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3" name="Oval 1427"/>
            <p:cNvSpPr>
              <a:spLocks noChangeArrowheads="1"/>
            </p:cNvSpPr>
            <p:nvPr/>
          </p:nvSpPr>
          <p:spPr bwMode="auto">
            <a:xfrm>
              <a:off x="3456" y="18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4" name="Oval 1428"/>
            <p:cNvSpPr>
              <a:spLocks noChangeArrowheads="1"/>
            </p:cNvSpPr>
            <p:nvPr/>
          </p:nvSpPr>
          <p:spPr bwMode="auto">
            <a:xfrm>
              <a:off x="3465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5" name="Oval 1429"/>
            <p:cNvSpPr>
              <a:spLocks noChangeArrowheads="1"/>
            </p:cNvSpPr>
            <p:nvPr/>
          </p:nvSpPr>
          <p:spPr bwMode="auto">
            <a:xfrm>
              <a:off x="3477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6" name="Oval 1430"/>
            <p:cNvSpPr>
              <a:spLocks noChangeArrowheads="1"/>
            </p:cNvSpPr>
            <p:nvPr/>
          </p:nvSpPr>
          <p:spPr bwMode="auto">
            <a:xfrm>
              <a:off x="3489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7" name="Oval 1431"/>
            <p:cNvSpPr>
              <a:spLocks noChangeArrowheads="1"/>
            </p:cNvSpPr>
            <p:nvPr/>
          </p:nvSpPr>
          <p:spPr bwMode="auto">
            <a:xfrm>
              <a:off x="3503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Oval 1432"/>
            <p:cNvSpPr>
              <a:spLocks noChangeArrowheads="1"/>
            </p:cNvSpPr>
            <p:nvPr/>
          </p:nvSpPr>
          <p:spPr bwMode="auto">
            <a:xfrm>
              <a:off x="3519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Oval 1433"/>
            <p:cNvSpPr>
              <a:spLocks noChangeArrowheads="1"/>
            </p:cNvSpPr>
            <p:nvPr/>
          </p:nvSpPr>
          <p:spPr bwMode="auto">
            <a:xfrm>
              <a:off x="3536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0" name="Oval 1434"/>
            <p:cNvSpPr>
              <a:spLocks noChangeArrowheads="1"/>
            </p:cNvSpPr>
            <p:nvPr/>
          </p:nvSpPr>
          <p:spPr bwMode="auto">
            <a:xfrm>
              <a:off x="3548" y="1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1" name="Oval 1435"/>
            <p:cNvSpPr>
              <a:spLocks noChangeArrowheads="1"/>
            </p:cNvSpPr>
            <p:nvPr/>
          </p:nvSpPr>
          <p:spPr bwMode="auto">
            <a:xfrm>
              <a:off x="3558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Oval 1436"/>
            <p:cNvSpPr>
              <a:spLocks noChangeArrowheads="1"/>
            </p:cNvSpPr>
            <p:nvPr/>
          </p:nvSpPr>
          <p:spPr bwMode="auto">
            <a:xfrm>
              <a:off x="3565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Oval 1437"/>
            <p:cNvSpPr>
              <a:spLocks noChangeArrowheads="1"/>
            </p:cNvSpPr>
            <p:nvPr/>
          </p:nvSpPr>
          <p:spPr bwMode="auto">
            <a:xfrm>
              <a:off x="3574" y="17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4" name="Oval 1438"/>
            <p:cNvSpPr>
              <a:spLocks noChangeArrowheads="1"/>
            </p:cNvSpPr>
            <p:nvPr/>
          </p:nvSpPr>
          <p:spPr bwMode="auto">
            <a:xfrm>
              <a:off x="2827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5" name="Oval 1439"/>
            <p:cNvSpPr>
              <a:spLocks noChangeArrowheads="1"/>
            </p:cNvSpPr>
            <p:nvPr/>
          </p:nvSpPr>
          <p:spPr bwMode="auto">
            <a:xfrm>
              <a:off x="2840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6" name="Oval 1440"/>
            <p:cNvSpPr>
              <a:spLocks noChangeArrowheads="1"/>
            </p:cNvSpPr>
            <p:nvPr/>
          </p:nvSpPr>
          <p:spPr bwMode="auto">
            <a:xfrm>
              <a:off x="2855" y="16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7" name="Oval 1441"/>
            <p:cNvSpPr>
              <a:spLocks noChangeArrowheads="1"/>
            </p:cNvSpPr>
            <p:nvPr/>
          </p:nvSpPr>
          <p:spPr bwMode="auto">
            <a:xfrm>
              <a:off x="2870" y="16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8" name="Oval 1442"/>
            <p:cNvSpPr>
              <a:spLocks noChangeArrowheads="1"/>
            </p:cNvSpPr>
            <p:nvPr/>
          </p:nvSpPr>
          <p:spPr bwMode="auto">
            <a:xfrm>
              <a:off x="2877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9" name="Oval 1443"/>
            <p:cNvSpPr>
              <a:spLocks noChangeArrowheads="1"/>
            </p:cNvSpPr>
            <p:nvPr/>
          </p:nvSpPr>
          <p:spPr bwMode="auto">
            <a:xfrm>
              <a:off x="2891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0" name="Oval 1444"/>
            <p:cNvSpPr>
              <a:spLocks noChangeArrowheads="1"/>
            </p:cNvSpPr>
            <p:nvPr/>
          </p:nvSpPr>
          <p:spPr bwMode="auto">
            <a:xfrm>
              <a:off x="2907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Oval 1445"/>
            <p:cNvSpPr>
              <a:spLocks noChangeArrowheads="1"/>
            </p:cNvSpPr>
            <p:nvPr/>
          </p:nvSpPr>
          <p:spPr bwMode="auto">
            <a:xfrm>
              <a:off x="3266" y="18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Oval 1447"/>
            <p:cNvSpPr>
              <a:spLocks noChangeArrowheads="1"/>
            </p:cNvSpPr>
            <p:nvPr/>
          </p:nvSpPr>
          <p:spPr bwMode="auto">
            <a:xfrm>
              <a:off x="3893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3" name="Oval 1448"/>
            <p:cNvSpPr>
              <a:spLocks noChangeArrowheads="1"/>
            </p:cNvSpPr>
            <p:nvPr/>
          </p:nvSpPr>
          <p:spPr bwMode="auto">
            <a:xfrm>
              <a:off x="3880" y="16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4" name="Oval 1449"/>
            <p:cNvSpPr>
              <a:spLocks noChangeArrowheads="1"/>
            </p:cNvSpPr>
            <p:nvPr/>
          </p:nvSpPr>
          <p:spPr bwMode="auto">
            <a:xfrm>
              <a:off x="3869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Oval 1450"/>
            <p:cNvSpPr>
              <a:spLocks noChangeArrowheads="1"/>
            </p:cNvSpPr>
            <p:nvPr/>
          </p:nvSpPr>
          <p:spPr bwMode="auto">
            <a:xfrm>
              <a:off x="3856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Oval 1451"/>
            <p:cNvSpPr>
              <a:spLocks noChangeArrowheads="1"/>
            </p:cNvSpPr>
            <p:nvPr/>
          </p:nvSpPr>
          <p:spPr bwMode="auto">
            <a:xfrm>
              <a:off x="3840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7" name="Oval 1452"/>
            <p:cNvSpPr>
              <a:spLocks noChangeArrowheads="1"/>
            </p:cNvSpPr>
            <p:nvPr/>
          </p:nvSpPr>
          <p:spPr bwMode="auto">
            <a:xfrm>
              <a:off x="3822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8" name="Oval 1453"/>
            <p:cNvSpPr>
              <a:spLocks noChangeArrowheads="1"/>
            </p:cNvSpPr>
            <p:nvPr/>
          </p:nvSpPr>
          <p:spPr bwMode="auto">
            <a:xfrm>
              <a:off x="3815" y="16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9" name="Oval 1454"/>
            <p:cNvSpPr>
              <a:spLocks noChangeArrowheads="1"/>
            </p:cNvSpPr>
            <p:nvPr/>
          </p:nvSpPr>
          <p:spPr bwMode="auto">
            <a:xfrm>
              <a:off x="3807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0" name="Oval 1455"/>
            <p:cNvSpPr>
              <a:spLocks noChangeArrowheads="1"/>
            </p:cNvSpPr>
            <p:nvPr/>
          </p:nvSpPr>
          <p:spPr bwMode="auto">
            <a:xfrm>
              <a:off x="3798" y="1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1" name="Oval 1456"/>
            <p:cNvSpPr>
              <a:spLocks noChangeArrowheads="1"/>
            </p:cNvSpPr>
            <p:nvPr/>
          </p:nvSpPr>
          <p:spPr bwMode="auto">
            <a:xfrm>
              <a:off x="3793" y="1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2" name="Oval 1457"/>
            <p:cNvSpPr>
              <a:spLocks noChangeArrowheads="1"/>
            </p:cNvSpPr>
            <p:nvPr/>
          </p:nvSpPr>
          <p:spPr bwMode="auto">
            <a:xfrm>
              <a:off x="3789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3" name="Oval 1458"/>
            <p:cNvSpPr>
              <a:spLocks noChangeArrowheads="1"/>
            </p:cNvSpPr>
            <p:nvPr/>
          </p:nvSpPr>
          <p:spPr bwMode="auto">
            <a:xfrm>
              <a:off x="3789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Oval 1459"/>
            <p:cNvSpPr>
              <a:spLocks noChangeArrowheads="1"/>
            </p:cNvSpPr>
            <p:nvPr/>
          </p:nvSpPr>
          <p:spPr bwMode="auto">
            <a:xfrm>
              <a:off x="3790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Oval 1460"/>
            <p:cNvSpPr>
              <a:spLocks noChangeArrowheads="1"/>
            </p:cNvSpPr>
            <p:nvPr/>
          </p:nvSpPr>
          <p:spPr bwMode="auto">
            <a:xfrm>
              <a:off x="379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6" name="Oval 1461"/>
            <p:cNvSpPr>
              <a:spLocks noChangeArrowheads="1"/>
            </p:cNvSpPr>
            <p:nvPr/>
          </p:nvSpPr>
          <p:spPr bwMode="auto">
            <a:xfrm>
              <a:off x="3794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7" name="Oval 1462"/>
            <p:cNvSpPr>
              <a:spLocks noChangeArrowheads="1"/>
            </p:cNvSpPr>
            <p:nvPr/>
          </p:nvSpPr>
          <p:spPr bwMode="auto">
            <a:xfrm>
              <a:off x="3800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Oval 1463"/>
            <p:cNvSpPr>
              <a:spLocks noChangeArrowheads="1"/>
            </p:cNvSpPr>
            <p:nvPr/>
          </p:nvSpPr>
          <p:spPr bwMode="auto">
            <a:xfrm>
              <a:off x="3806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Oval 1464"/>
            <p:cNvSpPr>
              <a:spLocks noChangeArrowheads="1"/>
            </p:cNvSpPr>
            <p:nvPr/>
          </p:nvSpPr>
          <p:spPr bwMode="auto">
            <a:xfrm>
              <a:off x="3815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0" name="Oval 1465"/>
            <p:cNvSpPr>
              <a:spLocks noChangeArrowheads="1"/>
            </p:cNvSpPr>
            <p:nvPr/>
          </p:nvSpPr>
          <p:spPr bwMode="auto">
            <a:xfrm>
              <a:off x="3825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1" name="Oval 1466"/>
            <p:cNvSpPr>
              <a:spLocks noChangeArrowheads="1"/>
            </p:cNvSpPr>
            <p:nvPr/>
          </p:nvSpPr>
          <p:spPr bwMode="auto">
            <a:xfrm>
              <a:off x="3835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2" name="Oval 1467"/>
            <p:cNvSpPr>
              <a:spLocks noChangeArrowheads="1"/>
            </p:cNvSpPr>
            <p:nvPr/>
          </p:nvSpPr>
          <p:spPr bwMode="auto">
            <a:xfrm>
              <a:off x="3851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3" name="Oval 1468"/>
            <p:cNvSpPr>
              <a:spLocks noChangeArrowheads="1"/>
            </p:cNvSpPr>
            <p:nvPr/>
          </p:nvSpPr>
          <p:spPr bwMode="auto">
            <a:xfrm>
              <a:off x="3870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4" name="Oval 1469"/>
            <p:cNvSpPr>
              <a:spLocks noChangeArrowheads="1"/>
            </p:cNvSpPr>
            <p:nvPr/>
          </p:nvSpPr>
          <p:spPr bwMode="auto">
            <a:xfrm>
              <a:off x="3883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5" name="Oval 1470"/>
            <p:cNvSpPr>
              <a:spLocks noChangeArrowheads="1"/>
            </p:cNvSpPr>
            <p:nvPr/>
          </p:nvSpPr>
          <p:spPr bwMode="auto">
            <a:xfrm>
              <a:off x="3895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6" name="Oval 1471"/>
            <p:cNvSpPr>
              <a:spLocks noChangeArrowheads="1"/>
            </p:cNvSpPr>
            <p:nvPr/>
          </p:nvSpPr>
          <p:spPr bwMode="auto">
            <a:xfrm>
              <a:off x="3907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Oval 1472"/>
            <p:cNvSpPr>
              <a:spLocks noChangeArrowheads="1"/>
            </p:cNvSpPr>
            <p:nvPr/>
          </p:nvSpPr>
          <p:spPr bwMode="auto">
            <a:xfrm>
              <a:off x="3918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Oval 1473"/>
            <p:cNvSpPr>
              <a:spLocks noChangeArrowheads="1"/>
            </p:cNvSpPr>
            <p:nvPr/>
          </p:nvSpPr>
          <p:spPr bwMode="auto">
            <a:xfrm>
              <a:off x="3927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9" name="Oval 1474"/>
            <p:cNvSpPr>
              <a:spLocks noChangeArrowheads="1"/>
            </p:cNvSpPr>
            <p:nvPr/>
          </p:nvSpPr>
          <p:spPr bwMode="auto">
            <a:xfrm>
              <a:off x="3936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0" name="Oval 1475"/>
            <p:cNvSpPr>
              <a:spLocks noChangeArrowheads="1"/>
            </p:cNvSpPr>
            <p:nvPr/>
          </p:nvSpPr>
          <p:spPr bwMode="auto">
            <a:xfrm>
              <a:off x="3939" y="1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Oval 1476"/>
            <p:cNvSpPr>
              <a:spLocks noChangeArrowheads="1"/>
            </p:cNvSpPr>
            <p:nvPr/>
          </p:nvSpPr>
          <p:spPr bwMode="auto">
            <a:xfrm>
              <a:off x="3948" y="1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Oval 1477"/>
            <p:cNvSpPr>
              <a:spLocks noChangeArrowheads="1"/>
            </p:cNvSpPr>
            <p:nvPr/>
          </p:nvSpPr>
          <p:spPr bwMode="auto">
            <a:xfrm>
              <a:off x="4081" y="1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3" name="Oval 1478"/>
            <p:cNvSpPr>
              <a:spLocks noChangeArrowheads="1"/>
            </p:cNvSpPr>
            <p:nvPr/>
          </p:nvSpPr>
          <p:spPr bwMode="auto">
            <a:xfrm>
              <a:off x="4074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4" name="Oval 1479"/>
            <p:cNvSpPr>
              <a:spLocks noChangeArrowheads="1"/>
            </p:cNvSpPr>
            <p:nvPr/>
          </p:nvSpPr>
          <p:spPr bwMode="auto">
            <a:xfrm>
              <a:off x="4066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5" name="Oval 1480"/>
            <p:cNvSpPr>
              <a:spLocks noChangeArrowheads="1"/>
            </p:cNvSpPr>
            <p:nvPr/>
          </p:nvSpPr>
          <p:spPr bwMode="auto">
            <a:xfrm>
              <a:off x="4056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6" name="Oval 1481"/>
            <p:cNvSpPr>
              <a:spLocks noChangeArrowheads="1"/>
            </p:cNvSpPr>
            <p:nvPr/>
          </p:nvSpPr>
          <p:spPr bwMode="auto">
            <a:xfrm>
              <a:off x="4047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7" name="Oval 1482"/>
            <p:cNvSpPr>
              <a:spLocks noChangeArrowheads="1"/>
            </p:cNvSpPr>
            <p:nvPr/>
          </p:nvSpPr>
          <p:spPr bwMode="auto">
            <a:xfrm>
              <a:off x="4030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" name="Oval 1483"/>
            <p:cNvSpPr>
              <a:spLocks noChangeArrowheads="1"/>
            </p:cNvSpPr>
            <p:nvPr/>
          </p:nvSpPr>
          <p:spPr bwMode="auto">
            <a:xfrm>
              <a:off x="4016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9" name="Oval 1484"/>
            <p:cNvSpPr>
              <a:spLocks noChangeArrowheads="1"/>
            </p:cNvSpPr>
            <p:nvPr/>
          </p:nvSpPr>
          <p:spPr bwMode="auto">
            <a:xfrm>
              <a:off x="3999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0" name="Oval 1485"/>
            <p:cNvSpPr>
              <a:spLocks noChangeArrowheads="1"/>
            </p:cNvSpPr>
            <p:nvPr/>
          </p:nvSpPr>
          <p:spPr bwMode="auto">
            <a:xfrm>
              <a:off x="3988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" name="Oval 1486"/>
            <p:cNvSpPr>
              <a:spLocks noChangeArrowheads="1"/>
            </p:cNvSpPr>
            <p:nvPr/>
          </p:nvSpPr>
          <p:spPr bwMode="auto">
            <a:xfrm>
              <a:off x="3980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2" name="Oval 1487"/>
            <p:cNvSpPr>
              <a:spLocks noChangeArrowheads="1"/>
            </p:cNvSpPr>
            <p:nvPr/>
          </p:nvSpPr>
          <p:spPr bwMode="auto">
            <a:xfrm>
              <a:off x="3969" y="1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3" name="Oval 1488"/>
            <p:cNvSpPr>
              <a:spLocks noChangeArrowheads="1"/>
            </p:cNvSpPr>
            <p:nvPr/>
          </p:nvSpPr>
          <p:spPr bwMode="auto">
            <a:xfrm>
              <a:off x="3965" y="1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4" name="Oval 1489"/>
            <p:cNvSpPr>
              <a:spLocks noChangeArrowheads="1"/>
            </p:cNvSpPr>
            <p:nvPr/>
          </p:nvSpPr>
          <p:spPr bwMode="auto">
            <a:xfrm>
              <a:off x="3961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5" name="Oval 1490"/>
            <p:cNvSpPr>
              <a:spLocks noChangeArrowheads="1"/>
            </p:cNvSpPr>
            <p:nvPr/>
          </p:nvSpPr>
          <p:spPr bwMode="auto">
            <a:xfrm>
              <a:off x="3959" y="1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Oval 1491"/>
            <p:cNvSpPr>
              <a:spLocks noChangeArrowheads="1"/>
            </p:cNvSpPr>
            <p:nvPr/>
          </p:nvSpPr>
          <p:spPr bwMode="auto">
            <a:xfrm>
              <a:off x="3957" y="1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Oval 1492"/>
            <p:cNvSpPr>
              <a:spLocks noChangeArrowheads="1"/>
            </p:cNvSpPr>
            <p:nvPr/>
          </p:nvSpPr>
          <p:spPr bwMode="auto">
            <a:xfrm>
              <a:off x="3954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Oval 1493"/>
            <p:cNvSpPr>
              <a:spLocks noChangeArrowheads="1"/>
            </p:cNvSpPr>
            <p:nvPr/>
          </p:nvSpPr>
          <p:spPr bwMode="auto">
            <a:xfrm>
              <a:off x="3960" y="1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9" name="Oval 1494"/>
            <p:cNvSpPr>
              <a:spLocks noChangeArrowheads="1"/>
            </p:cNvSpPr>
            <p:nvPr/>
          </p:nvSpPr>
          <p:spPr bwMode="auto">
            <a:xfrm>
              <a:off x="3963" y="17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0" name="Oval 1495"/>
            <p:cNvSpPr>
              <a:spLocks noChangeArrowheads="1"/>
            </p:cNvSpPr>
            <p:nvPr/>
          </p:nvSpPr>
          <p:spPr bwMode="auto">
            <a:xfrm>
              <a:off x="3971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1" name="Oval 1496"/>
            <p:cNvSpPr>
              <a:spLocks noChangeArrowheads="1"/>
            </p:cNvSpPr>
            <p:nvPr/>
          </p:nvSpPr>
          <p:spPr bwMode="auto">
            <a:xfrm>
              <a:off x="3977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2" name="Oval 1497"/>
            <p:cNvSpPr>
              <a:spLocks noChangeArrowheads="1"/>
            </p:cNvSpPr>
            <p:nvPr/>
          </p:nvSpPr>
          <p:spPr bwMode="auto">
            <a:xfrm>
              <a:off x="3988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3" name="Oval 1498"/>
            <p:cNvSpPr>
              <a:spLocks noChangeArrowheads="1"/>
            </p:cNvSpPr>
            <p:nvPr/>
          </p:nvSpPr>
          <p:spPr bwMode="auto">
            <a:xfrm>
              <a:off x="4000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4" name="Oval 1499"/>
            <p:cNvSpPr>
              <a:spLocks noChangeArrowheads="1"/>
            </p:cNvSpPr>
            <p:nvPr/>
          </p:nvSpPr>
          <p:spPr bwMode="auto">
            <a:xfrm>
              <a:off x="4012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5" name="Oval 1500"/>
            <p:cNvSpPr>
              <a:spLocks noChangeArrowheads="1"/>
            </p:cNvSpPr>
            <p:nvPr/>
          </p:nvSpPr>
          <p:spPr bwMode="auto">
            <a:xfrm>
              <a:off x="4028" y="1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" name="Oval 1501"/>
            <p:cNvSpPr>
              <a:spLocks noChangeArrowheads="1"/>
            </p:cNvSpPr>
            <p:nvPr/>
          </p:nvSpPr>
          <p:spPr bwMode="auto">
            <a:xfrm>
              <a:off x="4041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7" name="Oval 1502"/>
            <p:cNvSpPr>
              <a:spLocks noChangeArrowheads="1"/>
            </p:cNvSpPr>
            <p:nvPr/>
          </p:nvSpPr>
          <p:spPr bwMode="auto">
            <a:xfrm>
              <a:off x="4056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8" name="Oval 1503"/>
            <p:cNvSpPr>
              <a:spLocks noChangeArrowheads="1"/>
            </p:cNvSpPr>
            <p:nvPr/>
          </p:nvSpPr>
          <p:spPr bwMode="auto">
            <a:xfrm>
              <a:off x="4069" y="1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9" name="Oval 1504"/>
            <p:cNvSpPr>
              <a:spLocks noChangeArrowheads="1"/>
            </p:cNvSpPr>
            <p:nvPr/>
          </p:nvSpPr>
          <p:spPr bwMode="auto">
            <a:xfrm>
              <a:off x="4075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Oval 1505"/>
            <p:cNvSpPr>
              <a:spLocks noChangeArrowheads="1"/>
            </p:cNvSpPr>
            <p:nvPr/>
          </p:nvSpPr>
          <p:spPr bwMode="auto">
            <a:xfrm>
              <a:off x="4085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Oval 1506"/>
            <p:cNvSpPr>
              <a:spLocks noChangeArrowheads="1"/>
            </p:cNvSpPr>
            <p:nvPr/>
          </p:nvSpPr>
          <p:spPr bwMode="auto">
            <a:xfrm>
              <a:off x="4089" y="1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Oval 1507"/>
            <p:cNvSpPr>
              <a:spLocks noChangeArrowheads="1"/>
            </p:cNvSpPr>
            <p:nvPr/>
          </p:nvSpPr>
          <p:spPr bwMode="auto">
            <a:xfrm>
              <a:off x="4092" y="17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3" name="Oval 1508"/>
            <p:cNvSpPr>
              <a:spLocks noChangeArrowheads="1"/>
            </p:cNvSpPr>
            <p:nvPr/>
          </p:nvSpPr>
          <p:spPr bwMode="auto">
            <a:xfrm>
              <a:off x="4090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4" name="Oval 1509"/>
            <p:cNvSpPr>
              <a:spLocks noChangeArrowheads="1"/>
            </p:cNvSpPr>
            <p:nvPr/>
          </p:nvSpPr>
          <p:spPr bwMode="auto">
            <a:xfrm>
              <a:off x="4092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5" name="Oval 1510"/>
            <p:cNvSpPr>
              <a:spLocks noChangeArrowheads="1"/>
            </p:cNvSpPr>
            <p:nvPr/>
          </p:nvSpPr>
          <p:spPr bwMode="auto">
            <a:xfrm>
              <a:off x="4090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6" name="Oval 1511"/>
            <p:cNvSpPr>
              <a:spLocks noChangeArrowheads="1"/>
            </p:cNvSpPr>
            <p:nvPr/>
          </p:nvSpPr>
          <p:spPr bwMode="auto">
            <a:xfrm>
              <a:off x="4089" y="17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7" name="Oval 1512"/>
            <p:cNvSpPr>
              <a:spLocks noChangeArrowheads="1"/>
            </p:cNvSpPr>
            <p:nvPr/>
          </p:nvSpPr>
          <p:spPr bwMode="auto">
            <a:xfrm>
              <a:off x="4092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8" name="Oval 1513"/>
            <p:cNvSpPr>
              <a:spLocks noChangeArrowheads="1"/>
            </p:cNvSpPr>
            <p:nvPr/>
          </p:nvSpPr>
          <p:spPr bwMode="auto">
            <a:xfrm>
              <a:off x="4092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9" name="Oval 1514"/>
            <p:cNvSpPr>
              <a:spLocks noChangeArrowheads="1"/>
            </p:cNvSpPr>
            <p:nvPr/>
          </p:nvSpPr>
          <p:spPr bwMode="auto">
            <a:xfrm>
              <a:off x="4092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0" name="Oval 1515"/>
            <p:cNvSpPr>
              <a:spLocks noChangeArrowheads="1"/>
            </p:cNvSpPr>
            <p:nvPr/>
          </p:nvSpPr>
          <p:spPr bwMode="auto">
            <a:xfrm>
              <a:off x="4091" y="1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1" name="Oval 1516"/>
            <p:cNvSpPr>
              <a:spLocks noChangeArrowheads="1"/>
            </p:cNvSpPr>
            <p:nvPr/>
          </p:nvSpPr>
          <p:spPr bwMode="auto">
            <a:xfrm>
              <a:off x="4093" y="1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2" name="Oval 1517"/>
            <p:cNvSpPr>
              <a:spLocks noChangeArrowheads="1"/>
            </p:cNvSpPr>
            <p:nvPr/>
          </p:nvSpPr>
          <p:spPr bwMode="auto">
            <a:xfrm>
              <a:off x="4091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3" name="Oval 1518"/>
            <p:cNvSpPr>
              <a:spLocks noChangeArrowheads="1"/>
            </p:cNvSpPr>
            <p:nvPr/>
          </p:nvSpPr>
          <p:spPr bwMode="auto">
            <a:xfrm>
              <a:off x="4089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Oval 1519"/>
            <p:cNvSpPr>
              <a:spLocks noChangeArrowheads="1"/>
            </p:cNvSpPr>
            <p:nvPr/>
          </p:nvSpPr>
          <p:spPr bwMode="auto">
            <a:xfrm>
              <a:off x="4089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Oval 1520"/>
            <p:cNvSpPr>
              <a:spLocks noChangeArrowheads="1"/>
            </p:cNvSpPr>
            <p:nvPr/>
          </p:nvSpPr>
          <p:spPr bwMode="auto">
            <a:xfrm>
              <a:off x="4090" y="1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Oval 1521"/>
            <p:cNvSpPr>
              <a:spLocks noChangeArrowheads="1"/>
            </p:cNvSpPr>
            <p:nvPr/>
          </p:nvSpPr>
          <p:spPr bwMode="auto">
            <a:xfrm>
              <a:off x="4090" y="1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7" name="Oval 1522"/>
            <p:cNvSpPr>
              <a:spLocks noChangeArrowheads="1"/>
            </p:cNvSpPr>
            <p:nvPr/>
          </p:nvSpPr>
          <p:spPr bwMode="auto">
            <a:xfrm>
              <a:off x="4093" y="1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8" name="Oval 1523"/>
            <p:cNvSpPr>
              <a:spLocks noChangeArrowheads="1"/>
            </p:cNvSpPr>
            <p:nvPr/>
          </p:nvSpPr>
          <p:spPr bwMode="auto">
            <a:xfrm>
              <a:off x="4104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9" name="Oval 1524"/>
            <p:cNvSpPr>
              <a:spLocks noChangeArrowheads="1"/>
            </p:cNvSpPr>
            <p:nvPr/>
          </p:nvSpPr>
          <p:spPr bwMode="auto">
            <a:xfrm>
              <a:off x="4117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0" name="Oval 1525"/>
            <p:cNvSpPr>
              <a:spLocks noChangeArrowheads="1"/>
            </p:cNvSpPr>
            <p:nvPr/>
          </p:nvSpPr>
          <p:spPr bwMode="auto">
            <a:xfrm>
              <a:off x="4132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1" name="Oval 1526"/>
            <p:cNvSpPr>
              <a:spLocks noChangeArrowheads="1"/>
            </p:cNvSpPr>
            <p:nvPr/>
          </p:nvSpPr>
          <p:spPr bwMode="auto">
            <a:xfrm>
              <a:off x="4141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2" name="Oval 1527"/>
            <p:cNvSpPr>
              <a:spLocks noChangeArrowheads="1"/>
            </p:cNvSpPr>
            <p:nvPr/>
          </p:nvSpPr>
          <p:spPr bwMode="auto">
            <a:xfrm>
              <a:off x="4153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3" name="Oval 1528"/>
            <p:cNvSpPr>
              <a:spLocks noChangeArrowheads="1"/>
            </p:cNvSpPr>
            <p:nvPr/>
          </p:nvSpPr>
          <p:spPr bwMode="auto">
            <a:xfrm>
              <a:off x="4161" y="1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4" name="Oval 1529"/>
            <p:cNvSpPr>
              <a:spLocks noChangeArrowheads="1"/>
            </p:cNvSpPr>
            <p:nvPr/>
          </p:nvSpPr>
          <p:spPr bwMode="auto">
            <a:xfrm>
              <a:off x="4169" y="1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5" name="Oval 1530"/>
            <p:cNvSpPr>
              <a:spLocks noChangeArrowheads="1"/>
            </p:cNvSpPr>
            <p:nvPr/>
          </p:nvSpPr>
          <p:spPr bwMode="auto">
            <a:xfrm>
              <a:off x="4171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6" name="Oval 1531"/>
            <p:cNvSpPr>
              <a:spLocks noChangeArrowheads="1"/>
            </p:cNvSpPr>
            <p:nvPr/>
          </p:nvSpPr>
          <p:spPr bwMode="auto">
            <a:xfrm>
              <a:off x="4175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7" name="Oval 1532"/>
            <p:cNvSpPr>
              <a:spLocks noChangeArrowheads="1"/>
            </p:cNvSpPr>
            <p:nvPr/>
          </p:nvSpPr>
          <p:spPr bwMode="auto">
            <a:xfrm>
              <a:off x="4181" y="17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8" name="Oval 1533"/>
            <p:cNvSpPr>
              <a:spLocks noChangeArrowheads="1"/>
            </p:cNvSpPr>
            <p:nvPr/>
          </p:nvSpPr>
          <p:spPr bwMode="auto">
            <a:xfrm>
              <a:off x="4183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9" name="Oval 1534"/>
            <p:cNvSpPr>
              <a:spLocks noChangeArrowheads="1"/>
            </p:cNvSpPr>
            <p:nvPr/>
          </p:nvSpPr>
          <p:spPr bwMode="auto">
            <a:xfrm>
              <a:off x="4186" y="1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0" name="Oval 1535"/>
            <p:cNvSpPr>
              <a:spLocks noChangeArrowheads="1"/>
            </p:cNvSpPr>
            <p:nvPr/>
          </p:nvSpPr>
          <p:spPr bwMode="auto">
            <a:xfrm>
              <a:off x="4191" y="17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1" name="Oval 1536"/>
            <p:cNvSpPr>
              <a:spLocks noChangeArrowheads="1"/>
            </p:cNvSpPr>
            <p:nvPr/>
          </p:nvSpPr>
          <p:spPr bwMode="auto">
            <a:xfrm>
              <a:off x="4194" y="1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2" name="Oval 1537"/>
            <p:cNvSpPr>
              <a:spLocks noChangeArrowheads="1"/>
            </p:cNvSpPr>
            <p:nvPr/>
          </p:nvSpPr>
          <p:spPr bwMode="auto">
            <a:xfrm>
              <a:off x="4198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3" name="Oval 1538"/>
            <p:cNvSpPr>
              <a:spLocks noChangeArrowheads="1"/>
            </p:cNvSpPr>
            <p:nvPr/>
          </p:nvSpPr>
          <p:spPr bwMode="auto">
            <a:xfrm>
              <a:off x="4202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4" name="Oval 1539"/>
            <p:cNvSpPr>
              <a:spLocks noChangeArrowheads="1"/>
            </p:cNvSpPr>
            <p:nvPr/>
          </p:nvSpPr>
          <p:spPr bwMode="auto">
            <a:xfrm>
              <a:off x="4209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5" name="Oval 1540"/>
            <p:cNvSpPr>
              <a:spLocks noChangeArrowheads="1"/>
            </p:cNvSpPr>
            <p:nvPr/>
          </p:nvSpPr>
          <p:spPr bwMode="auto">
            <a:xfrm>
              <a:off x="4219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6" name="Oval 1541"/>
            <p:cNvSpPr>
              <a:spLocks noChangeArrowheads="1"/>
            </p:cNvSpPr>
            <p:nvPr/>
          </p:nvSpPr>
          <p:spPr bwMode="auto">
            <a:xfrm>
              <a:off x="4234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7" name="Oval 1542"/>
            <p:cNvSpPr>
              <a:spLocks noChangeArrowheads="1"/>
            </p:cNvSpPr>
            <p:nvPr/>
          </p:nvSpPr>
          <p:spPr bwMode="auto">
            <a:xfrm>
              <a:off x="4248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8" name="Oval 1543"/>
            <p:cNvSpPr>
              <a:spLocks noChangeArrowheads="1"/>
            </p:cNvSpPr>
            <p:nvPr/>
          </p:nvSpPr>
          <p:spPr bwMode="auto">
            <a:xfrm>
              <a:off x="4255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9" name="Oval 1544"/>
            <p:cNvSpPr>
              <a:spLocks noChangeArrowheads="1"/>
            </p:cNvSpPr>
            <p:nvPr/>
          </p:nvSpPr>
          <p:spPr bwMode="auto">
            <a:xfrm>
              <a:off x="4260" y="16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0" name="Oval 1545"/>
            <p:cNvSpPr>
              <a:spLocks noChangeArrowheads="1"/>
            </p:cNvSpPr>
            <p:nvPr/>
          </p:nvSpPr>
          <p:spPr bwMode="auto">
            <a:xfrm>
              <a:off x="4261" y="16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1" name="Oval 1546"/>
            <p:cNvSpPr>
              <a:spLocks noChangeArrowheads="1"/>
            </p:cNvSpPr>
            <p:nvPr/>
          </p:nvSpPr>
          <p:spPr bwMode="auto">
            <a:xfrm>
              <a:off x="4263" y="16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2" name="Oval 1547"/>
            <p:cNvSpPr>
              <a:spLocks noChangeArrowheads="1"/>
            </p:cNvSpPr>
            <p:nvPr/>
          </p:nvSpPr>
          <p:spPr bwMode="auto">
            <a:xfrm>
              <a:off x="4264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3" name="Oval 1548"/>
            <p:cNvSpPr>
              <a:spLocks noChangeArrowheads="1"/>
            </p:cNvSpPr>
            <p:nvPr/>
          </p:nvSpPr>
          <p:spPr bwMode="auto">
            <a:xfrm>
              <a:off x="4262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4" name="Oval 1549"/>
            <p:cNvSpPr>
              <a:spLocks noChangeArrowheads="1"/>
            </p:cNvSpPr>
            <p:nvPr/>
          </p:nvSpPr>
          <p:spPr bwMode="auto">
            <a:xfrm>
              <a:off x="4264" y="1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5" name="Oval 1550"/>
            <p:cNvSpPr>
              <a:spLocks noChangeArrowheads="1"/>
            </p:cNvSpPr>
            <p:nvPr/>
          </p:nvSpPr>
          <p:spPr bwMode="auto">
            <a:xfrm>
              <a:off x="4261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6" name="Oval 1551"/>
            <p:cNvSpPr>
              <a:spLocks noChangeArrowheads="1"/>
            </p:cNvSpPr>
            <p:nvPr/>
          </p:nvSpPr>
          <p:spPr bwMode="auto">
            <a:xfrm>
              <a:off x="4262" y="1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7" name="Oval 1552"/>
            <p:cNvSpPr>
              <a:spLocks noChangeArrowheads="1"/>
            </p:cNvSpPr>
            <p:nvPr/>
          </p:nvSpPr>
          <p:spPr bwMode="auto">
            <a:xfrm>
              <a:off x="4261" y="1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8" name="Oval 1553"/>
            <p:cNvSpPr>
              <a:spLocks noChangeArrowheads="1"/>
            </p:cNvSpPr>
            <p:nvPr/>
          </p:nvSpPr>
          <p:spPr bwMode="auto">
            <a:xfrm>
              <a:off x="4260" y="17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9" name="Oval 1554"/>
            <p:cNvSpPr>
              <a:spLocks noChangeArrowheads="1"/>
            </p:cNvSpPr>
            <p:nvPr/>
          </p:nvSpPr>
          <p:spPr bwMode="auto">
            <a:xfrm>
              <a:off x="4260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0" name="Oval 1555"/>
            <p:cNvSpPr>
              <a:spLocks noChangeArrowheads="1"/>
            </p:cNvSpPr>
            <p:nvPr/>
          </p:nvSpPr>
          <p:spPr bwMode="auto">
            <a:xfrm>
              <a:off x="4261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1" name="Oval 1556"/>
            <p:cNvSpPr>
              <a:spLocks noChangeArrowheads="1"/>
            </p:cNvSpPr>
            <p:nvPr/>
          </p:nvSpPr>
          <p:spPr bwMode="auto">
            <a:xfrm>
              <a:off x="4261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2" name="Oval 1557"/>
            <p:cNvSpPr>
              <a:spLocks noChangeArrowheads="1"/>
            </p:cNvSpPr>
            <p:nvPr/>
          </p:nvSpPr>
          <p:spPr bwMode="auto">
            <a:xfrm>
              <a:off x="4263" y="1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3" name="Oval 1558"/>
            <p:cNvSpPr>
              <a:spLocks noChangeArrowheads="1"/>
            </p:cNvSpPr>
            <p:nvPr/>
          </p:nvSpPr>
          <p:spPr bwMode="auto">
            <a:xfrm>
              <a:off x="4261" y="1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4" name="Oval 1559"/>
            <p:cNvSpPr>
              <a:spLocks noChangeArrowheads="1"/>
            </p:cNvSpPr>
            <p:nvPr/>
          </p:nvSpPr>
          <p:spPr bwMode="auto">
            <a:xfrm>
              <a:off x="4261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5" name="Oval 1560"/>
            <p:cNvSpPr>
              <a:spLocks noChangeArrowheads="1"/>
            </p:cNvSpPr>
            <p:nvPr/>
          </p:nvSpPr>
          <p:spPr bwMode="auto">
            <a:xfrm>
              <a:off x="4260" y="18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6" name="Oval 1561"/>
            <p:cNvSpPr>
              <a:spLocks noChangeArrowheads="1"/>
            </p:cNvSpPr>
            <p:nvPr/>
          </p:nvSpPr>
          <p:spPr bwMode="auto">
            <a:xfrm>
              <a:off x="4260" y="1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7" name="Oval 1562"/>
            <p:cNvSpPr>
              <a:spLocks noChangeArrowheads="1"/>
            </p:cNvSpPr>
            <p:nvPr/>
          </p:nvSpPr>
          <p:spPr bwMode="auto">
            <a:xfrm>
              <a:off x="4258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8" name="Oval 1563"/>
            <p:cNvSpPr>
              <a:spLocks noChangeArrowheads="1"/>
            </p:cNvSpPr>
            <p:nvPr/>
          </p:nvSpPr>
          <p:spPr bwMode="auto">
            <a:xfrm>
              <a:off x="4261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9" name="Oval 1564"/>
            <p:cNvSpPr>
              <a:spLocks noChangeArrowheads="1"/>
            </p:cNvSpPr>
            <p:nvPr/>
          </p:nvSpPr>
          <p:spPr bwMode="auto">
            <a:xfrm>
              <a:off x="426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0" name="Oval 1565"/>
            <p:cNvSpPr>
              <a:spLocks noChangeArrowheads="1"/>
            </p:cNvSpPr>
            <p:nvPr/>
          </p:nvSpPr>
          <p:spPr bwMode="auto">
            <a:xfrm>
              <a:off x="4263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1" name="Oval 1566"/>
            <p:cNvSpPr>
              <a:spLocks noChangeArrowheads="1"/>
            </p:cNvSpPr>
            <p:nvPr/>
          </p:nvSpPr>
          <p:spPr bwMode="auto">
            <a:xfrm>
              <a:off x="4265" y="1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2" name="Oval 1567"/>
            <p:cNvSpPr>
              <a:spLocks noChangeArrowheads="1"/>
            </p:cNvSpPr>
            <p:nvPr/>
          </p:nvSpPr>
          <p:spPr bwMode="auto">
            <a:xfrm>
              <a:off x="4268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3" name="Oval 1568"/>
            <p:cNvSpPr>
              <a:spLocks noChangeArrowheads="1"/>
            </p:cNvSpPr>
            <p:nvPr/>
          </p:nvSpPr>
          <p:spPr bwMode="auto">
            <a:xfrm>
              <a:off x="4274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4" name="Oval 1569"/>
            <p:cNvSpPr>
              <a:spLocks noChangeArrowheads="1"/>
            </p:cNvSpPr>
            <p:nvPr/>
          </p:nvSpPr>
          <p:spPr bwMode="auto">
            <a:xfrm>
              <a:off x="4281" y="17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5" name="Oval 1570"/>
            <p:cNvSpPr>
              <a:spLocks noChangeArrowheads="1"/>
            </p:cNvSpPr>
            <p:nvPr/>
          </p:nvSpPr>
          <p:spPr bwMode="auto">
            <a:xfrm>
              <a:off x="4289" y="1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" name="Oval 1571"/>
            <p:cNvSpPr>
              <a:spLocks noChangeArrowheads="1"/>
            </p:cNvSpPr>
            <p:nvPr/>
          </p:nvSpPr>
          <p:spPr bwMode="auto">
            <a:xfrm>
              <a:off x="4295" y="1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7" name="Oval 1572"/>
            <p:cNvSpPr>
              <a:spLocks noChangeArrowheads="1"/>
            </p:cNvSpPr>
            <p:nvPr/>
          </p:nvSpPr>
          <p:spPr bwMode="auto">
            <a:xfrm>
              <a:off x="4304" y="1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8" name="Oval 1573"/>
            <p:cNvSpPr>
              <a:spLocks noChangeArrowheads="1"/>
            </p:cNvSpPr>
            <p:nvPr/>
          </p:nvSpPr>
          <p:spPr bwMode="auto">
            <a:xfrm>
              <a:off x="4312" y="1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9" name="Oval 1574"/>
            <p:cNvSpPr>
              <a:spLocks noChangeArrowheads="1"/>
            </p:cNvSpPr>
            <p:nvPr/>
          </p:nvSpPr>
          <p:spPr bwMode="auto">
            <a:xfrm>
              <a:off x="4319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0" name="Oval 1575"/>
            <p:cNvSpPr>
              <a:spLocks noChangeArrowheads="1"/>
            </p:cNvSpPr>
            <p:nvPr/>
          </p:nvSpPr>
          <p:spPr bwMode="auto">
            <a:xfrm>
              <a:off x="4330" y="1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1" name="Oval 1576"/>
            <p:cNvSpPr>
              <a:spLocks noChangeArrowheads="1"/>
            </p:cNvSpPr>
            <p:nvPr/>
          </p:nvSpPr>
          <p:spPr bwMode="auto">
            <a:xfrm>
              <a:off x="4776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2" name="Oval 1577"/>
            <p:cNvSpPr>
              <a:spLocks noChangeArrowheads="1"/>
            </p:cNvSpPr>
            <p:nvPr/>
          </p:nvSpPr>
          <p:spPr bwMode="auto">
            <a:xfrm>
              <a:off x="4344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3" name="Oval 1578"/>
            <p:cNvSpPr>
              <a:spLocks noChangeArrowheads="1"/>
            </p:cNvSpPr>
            <p:nvPr/>
          </p:nvSpPr>
          <p:spPr bwMode="auto">
            <a:xfrm>
              <a:off x="4362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4" name="Oval 1579"/>
            <p:cNvSpPr>
              <a:spLocks noChangeArrowheads="1"/>
            </p:cNvSpPr>
            <p:nvPr/>
          </p:nvSpPr>
          <p:spPr bwMode="auto">
            <a:xfrm>
              <a:off x="4376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5" name="Oval 1580"/>
            <p:cNvSpPr>
              <a:spLocks noChangeArrowheads="1"/>
            </p:cNvSpPr>
            <p:nvPr/>
          </p:nvSpPr>
          <p:spPr bwMode="auto">
            <a:xfrm>
              <a:off x="4384" y="1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6" name="Oval 1581"/>
            <p:cNvSpPr>
              <a:spLocks noChangeArrowheads="1"/>
            </p:cNvSpPr>
            <p:nvPr/>
          </p:nvSpPr>
          <p:spPr bwMode="auto">
            <a:xfrm>
              <a:off x="4395" y="1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7" name="Oval 1582"/>
            <p:cNvSpPr>
              <a:spLocks noChangeArrowheads="1"/>
            </p:cNvSpPr>
            <p:nvPr/>
          </p:nvSpPr>
          <p:spPr bwMode="auto">
            <a:xfrm>
              <a:off x="4396" y="1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8" name="Oval 1583"/>
            <p:cNvSpPr>
              <a:spLocks noChangeArrowheads="1"/>
            </p:cNvSpPr>
            <p:nvPr/>
          </p:nvSpPr>
          <p:spPr bwMode="auto">
            <a:xfrm>
              <a:off x="4397" y="16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9" name="Oval 1584"/>
            <p:cNvSpPr>
              <a:spLocks noChangeArrowheads="1"/>
            </p:cNvSpPr>
            <p:nvPr/>
          </p:nvSpPr>
          <p:spPr bwMode="auto">
            <a:xfrm>
              <a:off x="4397" y="1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0" name="Oval 1585"/>
            <p:cNvSpPr>
              <a:spLocks noChangeArrowheads="1"/>
            </p:cNvSpPr>
            <p:nvPr/>
          </p:nvSpPr>
          <p:spPr bwMode="auto">
            <a:xfrm>
              <a:off x="4401" y="1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1" name="Oval 1586"/>
            <p:cNvSpPr>
              <a:spLocks noChangeArrowheads="1"/>
            </p:cNvSpPr>
            <p:nvPr/>
          </p:nvSpPr>
          <p:spPr bwMode="auto">
            <a:xfrm>
              <a:off x="4399" y="1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2" name="Oval 1587"/>
            <p:cNvSpPr>
              <a:spLocks noChangeArrowheads="1"/>
            </p:cNvSpPr>
            <p:nvPr/>
          </p:nvSpPr>
          <p:spPr bwMode="auto">
            <a:xfrm>
              <a:off x="4399" y="17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3" name="Oval 1588"/>
            <p:cNvSpPr>
              <a:spLocks noChangeArrowheads="1"/>
            </p:cNvSpPr>
            <p:nvPr/>
          </p:nvSpPr>
          <p:spPr bwMode="auto">
            <a:xfrm>
              <a:off x="4400" y="1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4" name="Oval 1589"/>
            <p:cNvSpPr>
              <a:spLocks noChangeArrowheads="1"/>
            </p:cNvSpPr>
            <p:nvPr/>
          </p:nvSpPr>
          <p:spPr bwMode="auto">
            <a:xfrm>
              <a:off x="4399" y="1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5" name="Oval 1590"/>
            <p:cNvSpPr>
              <a:spLocks noChangeArrowheads="1"/>
            </p:cNvSpPr>
            <p:nvPr/>
          </p:nvSpPr>
          <p:spPr bwMode="auto">
            <a:xfrm>
              <a:off x="4399" y="17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6" name="Oval 1591"/>
            <p:cNvSpPr>
              <a:spLocks noChangeArrowheads="1"/>
            </p:cNvSpPr>
            <p:nvPr/>
          </p:nvSpPr>
          <p:spPr bwMode="auto">
            <a:xfrm>
              <a:off x="4401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7" name="Oval 1592"/>
            <p:cNvSpPr>
              <a:spLocks noChangeArrowheads="1"/>
            </p:cNvSpPr>
            <p:nvPr/>
          </p:nvSpPr>
          <p:spPr bwMode="auto">
            <a:xfrm>
              <a:off x="4404" y="1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8" name="Oval 1593"/>
            <p:cNvSpPr>
              <a:spLocks noChangeArrowheads="1"/>
            </p:cNvSpPr>
            <p:nvPr/>
          </p:nvSpPr>
          <p:spPr bwMode="auto">
            <a:xfrm>
              <a:off x="4412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9" name="Oval 1594"/>
            <p:cNvSpPr>
              <a:spLocks noChangeArrowheads="1"/>
            </p:cNvSpPr>
            <p:nvPr/>
          </p:nvSpPr>
          <p:spPr bwMode="auto">
            <a:xfrm>
              <a:off x="4423" y="1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0" name="Oval 1595"/>
            <p:cNvSpPr>
              <a:spLocks noChangeArrowheads="1"/>
            </p:cNvSpPr>
            <p:nvPr/>
          </p:nvSpPr>
          <p:spPr bwMode="auto">
            <a:xfrm>
              <a:off x="4440" y="1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1" name="Oval 1596"/>
            <p:cNvSpPr>
              <a:spLocks noChangeArrowheads="1"/>
            </p:cNvSpPr>
            <p:nvPr/>
          </p:nvSpPr>
          <p:spPr bwMode="auto">
            <a:xfrm>
              <a:off x="4449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Oval 1597"/>
            <p:cNvSpPr>
              <a:spLocks noChangeArrowheads="1"/>
            </p:cNvSpPr>
            <p:nvPr/>
          </p:nvSpPr>
          <p:spPr bwMode="auto">
            <a:xfrm>
              <a:off x="4458" y="1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Oval 1598"/>
            <p:cNvSpPr>
              <a:spLocks noChangeArrowheads="1"/>
            </p:cNvSpPr>
            <p:nvPr/>
          </p:nvSpPr>
          <p:spPr bwMode="auto">
            <a:xfrm>
              <a:off x="4467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Oval 1599"/>
            <p:cNvSpPr>
              <a:spLocks noChangeArrowheads="1"/>
            </p:cNvSpPr>
            <p:nvPr/>
          </p:nvSpPr>
          <p:spPr bwMode="auto">
            <a:xfrm>
              <a:off x="4473" y="1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5" name="Oval 1600"/>
            <p:cNvSpPr>
              <a:spLocks noChangeArrowheads="1"/>
            </p:cNvSpPr>
            <p:nvPr/>
          </p:nvSpPr>
          <p:spPr bwMode="auto">
            <a:xfrm>
              <a:off x="4482" y="17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6" name="Oval 1601"/>
            <p:cNvSpPr>
              <a:spLocks noChangeArrowheads="1"/>
            </p:cNvSpPr>
            <p:nvPr/>
          </p:nvSpPr>
          <p:spPr bwMode="auto">
            <a:xfrm>
              <a:off x="4488" y="1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7" name="Oval 1602"/>
            <p:cNvSpPr>
              <a:spLocks noChangeArrowheads="1"/>
            </p:cNvSpPr>
            <p:nvPr/>
          </p:nvSpPr>
          <p:spPr bwMode="auto">
            <a:xfrm>
              <a:off x="4493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8" name="Oval 1603"/>
            <p:cNvSpPr>
              <a:spLocks noChangeArrowheads="1"/>
            </p:cNvSpPr>
            <p:nvPr/>
          </p:nvSpPr>
          <p:spPr bwMode="auto">
            <a:xfrm>
              <a:off x="4010" y="1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9" name="Oval 1604"/>
            <p:cNvSpPr>
              <a:spLocks noChangeArrowheads="1"/>
            </p:cNvSpPr>
            <p:nvPr/>
          </p:nvSpPr>
          <p:spPr bwMode="auto">
            <a:xfrm>
              <a:off x="4018" y="15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0" name="Oval 1605"/>
            <p:cNvSpPr>
              <a:spLocks noChangeArrowheads="1"/>
            </p:cNvSpPr>
            <p:nvPr/>
          </p:nvSpPr>
          <p:spPr bwMode="auto">
            <a:xfrm>
              <a:off x="4027" y="1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1" name="Oval 1606"/>
            <p:cNvSpPr>
              <a:spLocks noChangeArrowheads="1"/>
            </p:cNvSpPr>
            <p:nvPr/>
          </p:nvSpPr>
          <p:spPr bwMode="auto">
            <a:xfrm>
              <a:off x="4037" y="15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" name="Oval 1607"/>
            <p:cNvSpPr>
              <a:spLocks noChangeArrowheads="1"/>
            </p:cNvSpPr>
            <p:nvPr/>
          </p:nvSpPr>
          <p:spPr bwMode="auto">
            <a:xfrm>
              <a:off x="4047" y="15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" name="Oval 1608"/>
            <p:cNvSpPr>
              <a:spLocks noChangeArrowheads="1"/>
            </p:cNvSpPr>
            <p:nvPr/>
          </p:nvSpPr>
          <p:spPr bwMode="auto">
            <a:xfrm>
              <a:off x="4059" y="15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4" name="Oval 1609"/>
            <p:cNvSpPr>
              <a:spLocks noChangeArrowheads="1"/>
            </p:cNvSpPr>
            <p:nvPr/>
          </p:nvSpPr>
          <p:spPr bwMode="auto">
            <a:xfrm>
              <a:off x="4067" y="1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5" name="Oval 1610"/>
            <p:cNvSpPr>
              <a:spLocks noChangeArrowheads="1"/>
            </p:cNvSpPr>
            <p:nvPr/>
          </p:nvSpPr>
          <p:spPr bwMode="auto">
            <a:xfrm>
              <a:off x="4077" y="1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Oval 1611"/>
            <p:cNvSpPr>
              <a:spLocks noChangeArrowheads="1"/>
            </p:cNvSpPr>
            <p:nvPr/>
          </p:nvSpPr>
          <p:spPr bwMode="auto">
            <a:xfrm>
              <a:off x="4030" y="1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Oval 1612"/>
            <p:cNvSpPr>
              <a:spLocks noChangeArrowheads="1"/>
            </p:cNvSpPr>
            <p:nvPr/>
          </p:nvSpPr>
          <p:spPr bwMode="auto">
            <a:xfrm>
              <a:off x="4041" y="1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Oval 1613"/>
            <p:cNvSpPr>
              <a:spLocks noChangeArrowheads="1"/>
            </p:cNvSpPr>
            <p:nvPr/>
          </p:nvSpPr>
          <p:spPr bwMode="auto">
            <a:xfrm>
              <a:off x="4050" y="1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9" name="Oval 1614"/>
            <p:cNvSpPr>
              <a:spLocks noChangeArrowheads="1"/>
            </p:cNvSpPr>
            <p:nvPr/>
          </p:nvSpPr>
          <p:spPr bwMode="auto">
            <a:xfrm>
              <a:off x="4060" y="15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0" name="Oval 1615"/>
            <p:cNvSpPr>
              <a:spLocks noChangeArrowheads="1"/>
            </p:cNvSpPr>
            <p:nvPr/>
          </p:nvSpPr>
          <p:spPr bwMode="auto">
            <a:xfrm>
              <a:off x="4068" y="1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1" name="Oval 1616"/>
            <p:cNvSpPr>
              <a:spLocks noChangeArrowheads="1"/>
            </p:cNvSpPr>
            <p:nvPr/>
          </p:nvSpPr>
          <p:spPr bwMode="auto">
            <a:xfrm>
              <a:off x="4080" y="15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2" name="Oval 1617"/>
            <p:cNvSpPr>
              <a:spLocks noChangeArrowheads="1"/>
            </p:cNvSpPr>
            <p:nvPr/>
          </p:nvSpPr>
          <p:spPr bwMode="auto">
            <a:xfrm>
              <a:off x="4658" y="1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3" name="Oval 1618"/>
            <p:cNvSpPr>
              <a:spLocks noChangeArrowheads="1"/>
            </p:cNvSpPr>
            <p:nvPr/>
          </p:nvSpPr>
          <p:spPr bwMode="auto">
            <a:xfrm>
              <a:off x="4665" y="1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4" name="Oval 1619"/>
            <p:cNvSpPr>
              <a:spLocks noChangeArrowheads="1"/>
            </p:cNvSpPr>
            <p:nvPr/>
          </p:nvSpPr>
          <p:spPr bwMode="auto">
            <a:xfrm>
              <a:off x="4674" y="17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5" name="Oval 1620"/>
            <p:cNvSpPr>
              <a:spLocks noChangeArrowheads="1"/>
            </p:cNvSpPr>
            <p:nvPr/>
          </p:nvSpPr>
          <p:spPr bwMode="auto">
            <a:xfrm>
              <a:off x="4680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6" name="Oval 1621"/>
            <p:cNvSpPr>
              <a:spLocks noChangeArrowheads="1"/>
            </p:cNvSpPr>
            <p:nvPr/>
          </p:nvSpPr>
          <p:spPr bwMode="auto">
            <a:xfrm>
              <a:off x="4688" y="16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7" name="Oval 1622"/>
            <p:cNvSpPr>
              <a:spLocks noChangeArrowheads="1"/>
            </p:cNvSpPr>
            <p:nvPr/>
          </p:nvSpPr>
          <p:spPr bwMode="auto">
            <a:xfrm>
              <a:off x="4691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8" name="Oval 1623"/>
            <p:cNvSpPr>
              <a:spLocks noChangeArrowheads="1"/>
            </p:cNvSpPr>
            <p:nvPr/>
          </p:nvSpPr>
          <p:spPr bwMode="auto">
            <a:xfrm>
              <a:off x="4698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9" name="Oval 1624"/>
            <p:cNvSpPr>
              <a:spLocks noChangeArrowheads="1"/>
            </p:cNvSpPr>
            <p:nvPr/>
          </p:nvSpPr>
          <p:spPr bwMode="auto">
            <a:xfrm>
              <a:off x="4699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0" name="Oval 1625"/>
            <p:cNvSpPr>
              <a:spLocks noChangeArrowheads="1"/>
            </p:cNvSpPr>
            <p:nvPr/>
          </p:nvSpPr>
          <p:spPr bwMode="auto">
            <a:xfrm>
              <a:off x="4699" y="1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1" name="Oval 1626"/>
            <p:cNvSpPr>
              <a:spLocks noChangeArrowheads="1"/>
            </p:cNvSpPr>
            <p:nvPr/>
          </p:nvSpPr>
          <p:spPr bwMode="auto">
            <a:xfrm>
              <a:off x="4700" y="1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2" name="Oval 1627"/>
            <p:cNvSpPr>
              <a:spLocks noChangeArrowheads="1"/>
            </p:cNvSpPr>
            <p:nvPr/>
          </p:nvSpPr>
          <p:spPr bwMode="auto">
            <a:xfrm>
              <a:off x="4700" y="15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3" name="Oval 1628"/>
            <p:cNvSpPr>
              <a:spLocks noChangeArrowheads="1"/>
            </p:cNvSpPr>
            <p:nvPr/>
          </p:nvSpPr>
          <p:spPr bwMode="auto">
            <a:xfrm>
              <a:off x="4701" y="1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4" name="Oval 1629"/>
            <p:cNvSpPr>
              <a:spLocks noChangeArrowheads="1"/>
            </p:cNvSpPr>
            <p:nvPr/>
          </p:nvSpPr>
          <p:spPr bwMode="auto">
            <a:xfrm>
              <a:off x="4699" y="16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5" name="Oval 1630"/>
            <p:cNvSpPr>
              <a:spLocks noChangeArrowheads="1"/>
            </p:cNvSpPr>
            <p:nvPr/>
          </p:nvSpPr>
          <p:spPr bwMode="auto">
            <a:xfrm>
              <a:off x="4698" y="1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6" name="Oval 1631"/>
            <p:cNvSpPr>
              <a:spLocks noChangeArrowheads="1"/>
            </p:cNvSpPr>
            <p:nvPr/>
          </p:nvSpPr>
          <p:spPr bwMode="auto">
            <a:xfrm>
              <a:off x="4698" y="16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7" name="Oval 1632"/>
            <p:cNvSpPr>
              <a:spLocks noChangeArrowheads="1"/>
            </p:cNvSpPr>
            <p:nvPr/>
          </p:nvSpPr>
          <p:spPr bwMode="auto">
            <a:xfrm>
              <a:off x="4700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8" name="Oval 1633"/>
            <p:cNvSpPr>
              <a:spLocks noChangeArrowheads="1"/>
            </p:cNvSpPr>
            <p:nvPr/>
          </p:nvSpPr>
          <p:spPr bwMode="auto">
            <a:xfrm>
              <a:off x="4700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9" name="Oval 1634"/>
            <p:cNvSpPr>
              <a:spLocks noChangeArrowheads="1"/>
            </p:cNvSpPr>
            <p:nvPr/>
          </p:nvSpPr>
          <p:spPr bwMode="auto">
            <a:xfrm>
              <a:off x="4698" y="1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0" name="Oval 1635"/>
            <p:cNvSpPr>
              <a:spLocks noChangeArrowheads="1"/>
            </p:cNvSpPr>
            <p:nvPr/>
          </p:nvSpPr>
          <p:spPr bwMode="auto">
            <a:xfrm>
              <a:off x="4700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1" name="Oval 1636"/>
            <p:cNvSpPr>
              <a:spLocks noChangeArrowheads="1"/>
            </p:cNvSpPr>
            <p:nvPr/>
          </p:nvSpPr>
          <p:spPr bwMode="auto">
            <a:xfrm>
              <a:off x="4700" y="17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2" name="Oval 1637"/>
            <p:cNvSpPr>
              <a:spLocks noChangeArrowheads="1"/>
            </p:cNvSpPr>
            <p:nvPr/>
          </p:nvSpPr>
          <p:spPr bwMode="auto">
            <a:xfrm>
              <a:off x="4701" y="1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3" name="Oval 1638"/>
            <p:cNvSpPr>
              <a:spLocks noChangeArrowheads="1"/>
            </p:cNvSpPr>
            <p:nvPr/>
          </p:nvSpPr>
          <p:spPr bwMode="auto">
            <a:xfrm>
              <a:off x="4700" y="1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4" name="Oval 1639"/>
            <p:cNvSpPr>
              <a:spLocks noChangeArrowheads="1"/>
            </p:cNvSpPr>
            <p:nvPr/>
          </p:nvSpPr>
          <p:spPr bwMode="auto">
            <a:xfrm>
              <a:off x="4701" y="1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5" name="Oval 1640"/>
            <p:cNvSpPr>
              <a:spLocks noChangeArrowheads="1"/>
            </p:cNvSpPr>
            <p:nvPr/>
          </p:nvSpPr>
          <p:spPr bwMode="auto">
            <a:xfrm>
              <a:off x="4701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6" name="Oval 1641"/>
            <p:cNvSpPr>
              <a:spLocks noChangeArrowheads="1"/>
            </p:cNvSpPr>
            <p:nvPr/>
          </p:nvSpPr>
          <p:spPr bwMode="auto">
            <a:xfrm>
              <a:off x="4700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7" name="Oval 1642"/>
            <p:cNvSpPr>
              <a:spLocks noChangeArrowheads="1"/>
            </p:cNvSpPr>
            <p:nvPr/>
          </p:nvSpPr>
          <p:spPr bwMode="auto">
            <a:xfrm>
              <a:off x="4704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8" name="Oval 1643"/>
            <p:cNvSpPr>
              <a:spLocks noChangeArrowheads="1"/>
            </p:cNvSpPr>
            <p:nvPr/>
          </p:nvSpPr>
          <p:spPr bwMode="auto">
            <a:xfrm>
              <a:off x="4709" y="1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09" name="Oval 1644"/>
            <p:cNvSpPr>
              <a:spLocks noChangeArrowheads="1"/>
            </p:cNvSpPr>
            <p:nvPr/>
          </p:nvSpPr>
          <p:spPr bwMode="auto">
            <a:xfrm>
              <a:off x="4720" y="1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0" name="Oval 1645"/>
            <p:cNvSpPr>
              <a:spLocks noChangeArrowheads="1"/>
            </p:cNvSpPr>
            <p:nvPr/>
          </p:nvSpPr>
          <p:spPr bwMode="auto">
            <a:xfrm>
              <a:off x="4732" y="1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1" name="Oval 1646"/>
            <p:cNvSpPr>
              <a:spLocks noChangeArrowheads="1"/>
            </p:cNvSpPr>
            <p:nvPr/>
          </p:nvSpPr>
          <p:spPr bwMode="auto">
            <a:xfrm>
              <a:off x="4751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2" name="Oval 1647"/>
            <p:cNvSpPr>
              <a:spLocks noChangeArrowheads="1"/>
            </p:cNvSpPr>
            <p:nvPr/>
          </p:nvSpPr>
          <p:spPr bwMode="auto">
            <a:xfrm>
              <a:off x="4766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3" name="Oval 1648"/>
            <p:cNvSpPr>
              <a:spLocks noChangeArrowheads="1"/>
            </p:cNvSpPr>
            <p:nvPr/>
          </p:nvSpPr>
          <p:spPr bwMode="auto">
            <a:xfrm>
              <a:off x="4783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4" name="Oval 1649"/>
            <p:cNvSpPr>
              <a:spLocks noChangeArrowheads="1"/>
            </p:cNvSpPr>
            <p:nvPr/>
          </p:nvSpPr>
          <p:spPr bwMode="auto">
            <a:xfrm>
              <a:off x="4790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5" name="Oval 1650"/>
            <p:cNvSpPr>
              <a:spLocks noChangeArrowheads="1"/>
            </p:cNvSpPr>
            <p:nvPr/>
          </p:nvSpPr>
          <p:spPr bwMode="auto">
            <a:xfrm>
              <a:off x="4796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6" name="Oval 1651"/>
            <p:cNvSpPr>
              <a:spLocks noChangeArrowheads="1"/>
            </p:cNvSpPr>
            <p:nvPr/>
          </p:nvSpPr>
          <p:spPr bwMode="auto">
            <a:xfrm>
              <a:off x="4803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7" name="Oval 1652"/>
            <p:cNvSpPr>
              <a:spLocks noChangeArrowheads="1"/>
            </p:cNvSpPr>
            <p:nvPr/>
          </p:nvSpPr>
          <p:spPr bwMode="auto">
            <a:xfrm>
              <a:off x="4811" y="17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8" name="Oval 1653"/>
            <p:cNvSpPr>
              <a:spLocks noChangeArrowheads="1"/>
            </p:cNvSpPr>
            <p:nvPr/>
          </p:nvSpPr>
          <p:spPr bwMode="auto">
            <a:xfrm>
              <a:off x="4815" y="1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9" name="Oval 1654"/>
            <p:cNvSpPr>
              <a:spLocks noChangeArrowheads="1"/>
            </p:cNvSpPr>
            <p:nvPr/>
          </p:nvSpPr>
          <p:spPr bwMode="auto">
            <a:xfrm>
              <a:off x="4822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0" name="Oval 1655"/>
            <p:cNvSpPr>
              <a:spLocks noChangeArrowheads="1"/>
            </p:cNvSpPr>
            <p:nvPr/>
          </p:nvSpPr>
          <p:spPr bwMode="auto">
            <a:xfrm>
              <a:off x="4826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1" name="Oval 1656"/>
            <p:cNvSpPr>
              <a:spLocks noChangeArrowheads="1"/>
            </p:cNvSpPr>
            <p:nvPr/>
          </p:nvSpPr>
          <p:spPr bwMode="auto">
            <a:xfrm>
              <a:off x="4832" y="1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2" name="Oval 1657"/>
            <p:cNvSpPr>
              <a:spLocks noChangeArrowheads="1"/>
            </p:cNvSpPr>
            <p:nvPr/>
          </p:nvSpPr>
          <p:spPr bwMode="auto">
            <a:xfrm>
              <a:off x="4833" y="1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3" name="Oval 1658"/>
            <p:cNvSpPr>
              <a:spLocks noChangeArrowheads="1"/>
            </p:cNvSpPr>
            <p:nvPr/>
          </p:nvSpPr>
          <p:spPr bwMode="auto">
            <a:xfrm>
              <a:off x="4837" y="16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4" name="Oval 1659"/>
            <p:cNvSpPr>
              <a:spLocks noChangeArrowheads="1"/>
            </p:cNvSpPr>
            <p:nvPr/>
          </p:nvSpPr>
          <p:spPr bwMode="auto">
            <a:xfrm>
              <a:off x="4841" y="1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5" name="Oval 1660"/>
            <p:cNvSpPr>
              <a:spLocks noChangeArrowheads="1"/>
            </p:cNvSpPr>
            <p:nvPr/>
          </p:nvSpPr>
          <p:spPr bwMode="auto">
            <a:xfrm>
              <a:off x="4842" y="16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6" name="Oval 1661"/>
            <p:cNvSpPr>
              <a:spLocks noChangeArrowheads="1"/>
            </p:cNvSpPr>
            <p:nvPr/>
          </p:nvSpPr>
          <p:spPr bwMode="auto">
            <a:xfrm>
              <a:off x="4838" y="16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7" name="Oval 1662"/>
            <p:cNvSpPr>
              <a:spLocks noChangeArrowheads="1"/>
            </p:cNvSpPr>
            <p:nvPr/>
          </p:nvSpPr>
          <p:spPr bwMode="auto">
            <a:xfrm>
              <a:off x="4834" y="16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8" name="Oval 1663"/>
            <p:cNvSpPr>
              <a:spLocks noChangeArrowheads="1"/>
            </p:cNvSpPr>
            <p:nvPr/>
          </p:nvSpPr>
          <p:spPr bwMode="auto">
            <a:xfrm>
              <a:off x="4823" y="15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29" name="Oval 1664"/>
            <p:cNvSpPr>
              <a:spLocks noChangeArrowheads="1"/>
            </p:cNvSpPr>
            <p:nvPr/>
          </p:nvSpPr>
          <p:spPr bwMode="auto">
            <a:xfrm>
              <a:off x="4809" y="15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0" name="Oval 1665"/>
            <p:cNvSpPr>
              <a:spLocks noChangeArrowheads="1"/>
            </p:cNvSpPr>
            <p:nvPr/>
          </p:nvSpPr>
          <p:spPr bwMode="auto">
            <a:xfrm>
              <a:off x="4801" y="1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1" name="Oval 1666"/>
            <p:cNvSpPr>
              <a:spLocks noChangeArrowheads="1"/>
            </p:cNvSpPr>
            <p:nvPr/>
          </p:nvSpPr>
          <p:spPr bwMode="auto">
            <a:xfrm>
              <a:off x="4800" y="1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2" name="Oval 1667"/>
            <p:cNvSpPr>
              <a:spLocks noChangeArrowheads="1"/>
            </p:cNvSpPr>
            <p:nvPr/>
          </p:nvSpPr>
          <p:spPr bwMode="auto">
            <a:xfrm>
              <a:off x="4809" y="16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3" name="Oval 1668"/>
            <p:cNvSpPr>
              <a:spLocks noChangeArrowheads="1"/>
            </p:cNvSpPr>
            <p:nvPr/>
          </p:nvSpPr>
          <p:spPr bwMode="auto">
            <a:xfrm>
              <a:off x="4822" y="16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4" name="Oval 1669"/>
            <p:cNvSpPr>
              <a:spLocks noChangeArrowheads="1"/>
            </p:cNvSpPr>
            <p:nvPr/>
          </p:nvSpPr>
          <p:spPr bwMode="auto">
            <a:xfrm>
              <a:off x="4842" y="16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5" name="Oval 1670"/>
            <p:cNvSpPr>
              <a:spLocks noChangeArrowheads="1"/>
            </p:cNvSpPr>
            <p:nvPr/>
          </p:nvSpPr>
          <p:spPr bwMode="auto">
            <a:xfrm>
              <a:off x="4854" y="16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6" name="Oval 1671"/>
            <p:cNvSpPr>
              <a:spLocks noChangeArrowheads="1"/>
            </p:cNvSpPr>
            <p:nvPr/>
          </p:nvSpPr>
          <p:spPr bwMode="auto">
            <a:xfrm>
              <a:off x="4868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7" name="Oval 1672"/>
            <p:cNvSpPr>
              <a:spLocks noChangeArrowheads="1"/>
            </p:cNvSpPr>
            <p:nvPr/>
          </p:nvSpPr>
          <p:spPr bwMode="auto">
            <a:xfrm>
              <a:off x="4879" y="16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" name="Oval 1673"/>
            <p:cNvSpPr>
              <a:spLocks noChangeArrowheads="1"/>
            </p:cNvSpPr>
            <p:nvPr/>
          </p:nvSpPr>
          <p:spPr bwMode="auto">
            <a:xfrm>
              <a:off x="4890" y="1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" name="Oval 1674"/>
            <p:cNvSpPr>
              <a:spLocks noChangeArrowheads="1"/>
            </p:cNvSpPr>
            <p:nvPr/>
          </p:nvSpPr>
          <p:spPr bwMode="auto">
            <a:xfrm>
              <a:off x="4901" y="16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" name="Oval 1675"/>
            <p:cNvSpPr>
              <a:spLocks noChangeArrowheads="1"/>
            </p:cNvSpPr>
            <p:nvPr/>
          </p:nvSpPr>
          <p:spPr bwMode="auto">
            <a:xfrm>
              <a:off x="4914" y="16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" name="Oval 1676"/>
            <p:cNvSpPr>
              <a:spLocks noChangeArrowheads="1"/>
            </p:cNvSpPr>
            <p:nvPr/>
          </p:nvSpPr>
          <p:spPr bwMode="auto">
            <a:xfrm>
              <a:off x="4921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2" name="Oval 1677"/>
            <p:cNvSpPr>
              <a:spLocks noChangeArrowheads="1"/>
            </p:cNvSpPr>
            <p:nvPr/>
          </p:nvSpPr>
          <p:spPr bwMode="auto">
            <a:xfrm>
              <a:off x="4925" y="16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" name="Oval 1678"/>
            <p:cNvSpPr>
              <a:spLocks noChangeArrowheads="1"/>
            </p:cNvSpPr>
            <p:nvPr/>
          </p:nvSpPr>
          <p:spPr bwMode="auto">
            <a:xfrm>
              <a:off x="4927" y="1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4" name="Oval 1679"/>
            <p:cNvSpPr>
              <a:spLocks noChangeArrowheads="1"/>
            </p:cNvSpPr>
            <p:nvPr/>
          </p:nvSpPr>
          <p:spPr bwMode="auto">
            <a:xfrm>
              <a:off x="4929" y="1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5" name="Oval 1680"/>
            <p:cNvSpPr>
              <a:spLocks noChangeArrowheads="1"/>
            </p:cNvSpPr>
            <p:nvPr/>
          </p:nvSpPr>
          <p:spPr bwMode="auto">
            <a:xfrm>
              <a:off x="4929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6" name="Oval 1681"/>
            <p:cNvSpPr>
              <a:spLocks noChangeArrowheads="1"/>
            </p:cNvSpPr>
            <p:nvPr/>
          </p:nvSpPr>
          <p:spPr bwMode="auto">
            <a:xfrm>
              <a:off x="4931" y="17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7" name="Oval 1682"/>
            <p:cNvSpPr>
              <a:spLocks noChangeArrowheads="1"/>
            </p:cNvSpPr>
            <p:nvPr/>
          </p:nvSpPr>
          <p:spPr bwMode="auto">
            <a:xfrm>
              <a:off x="4932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8" name="Oval 1683"/>
            <p:cNvSpPr>
              <a:spLocks noChangeArrowheads="1"/>
            </p:cNvSpPr>
            <p:nvPr/>
          </p:nvSpPr>
          <p:spPr bwMode="auto">
            <a:xfrm>
              <a:off x="4932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9" name="Oval 1684"/>
            <p:cNvSpPr>
              <a:spLocks noChangeArrowheads="1"/>
            </p:cNvSpPr>
            <p:nvPr/>
          </p:nvSpPr>
          <p:spPr bwMode="auto">
            <a:xfrm>
              <a:off x="4932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0" name="Oval 1685"/>
            <p:cNvSpPr>
              <a:spLocks noChangeArrowheads="1"/>
            </p:cNvSpPr>
            <p:nvPr/>
          </p:nvSpPr>
          <p:spPr bwMode="auto">
            <a:xfrm>
              <a:off x="4931" y="17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1" name="Oval 1686"/>
            <p:cNvSpPr>
              <a:spLocks noChangeArrowheads="1"/>
            </p:cNvSpPr>
            <p:nvPr/>
          </p:nvSpPr>
          <p:spPr bwMode="auto">
            <a:xfrm>
              <a:off x="4935" y="18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2" name="Oval 1687"/>
            <p:cNvSpPr>
              <a:spLocks noChangeArrowheads="1"/>
            </p:cNvSpPr>
            <p:nvPr/>
          </p:nvSpPr>
          <p:spPr bwMode="auto">
            <a:xfrm>
              <a:off x="4938" y="1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3" name="Oval 1688"/>
            <p:cNvSpPr>
              <a:spLocks noChangeArrowheads="1"/>
            </p:cNvSpPr>
            <p:nvPr/>
          </p:nvSpPr>
          <p:spPr bwMode="auto">
            <a:xfrm>
              <a:off x="4948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4" name="Oval 1689"/>
            <p:cNvSpPr>
              <a:spLocks noChangeArrowheads="1"/>
            </p:cNvSpPr>
            <p:nvPr/>
          </p:nvSpPr>
          <p:spPr bwMode="auto">
            <a:xfrm>
              <a:off x="4963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5" name="Oval 1690"/>
            <p:cNvSpPr>
              <a:spLocks noChangeArrowheads="1"/>
            </p:cNvSpPr>
            <p:nvPr/>
          </p:nvSpPr>
          <p:spPr bwMode="auto">
            <a:xfrm>
              <a:off x="4978" y="1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6" name="Oval 1691"/>
            <p:cNvSpPr>
              <a:spLocks noChangeArrowheads="1"/>
            </p:cNvSpPr>
            <p:nvPr/>
          </p:nvSpPr>
          <p:spPr bwMode="auto">
            <a:xfrm>
              <a:off x="4992" y="1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7" name="Oval 1692"/>
            <p:cNvSpPr>
              <a:spLocks noChangeArrowheads="1"/>
            </p:cNvSpPr>
            <p:nvPr/>
          </p:nvSpPr>
          <p:spPr bwMode="auto">
            <a:xfrm>
              <a:off x="5003" y="1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8" name="Oval 1693"/>
            <p:cNvSpPr>
              <a:spLocks noChangeArrowheads="1"/>
            </p:cNvSpPr>
            <p:nvPr/>
          </p:nvSpPr>
          <p:spPr bwMode="auto">
            <a:xfrm>
              <a:off x="5010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59" name="Oval 1694"/>
            <p:cNvSpPr>
              <a:spLocks noChangeArrowheads="1"/>
            </p:cNvSpPr>
            <p:nvPr/>
          </p:nvSpPr>
          <p:spPr bwMode="auto">
            <a:xfrm>
              <a:off x="5014" y="1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0" name="Oval 1695"/>
            <p:cNvSpPr>
              <a:spLocks noChangeArrowheads="1"/>
            </p:cNvSpPr>
            <p:nvPr/>
          </p:nvSpPr>
          <p:spPr bwMode="auto">
            <a:xfrm>
              <a:off x="5018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1" name="Oval 1696"/>
            <p:cNvSpPr>
              <a:spLocks noChangeArrowheads="1"/>
            </p:cNvSpPr>
            <p:nvPr/>
          </p:nvSpPr>
          <p:spPr bwMode="auto">
            <a:xfrm>
              <a:off x="5022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2" name="Oval 1697"/>
            <p:cNvSpPr>
              <a:spLocks noChangeArrowheads="1"/>
            </p:cNvSpPr>
            <p:nvPr/>
          </p:nvSpPr>
          <p:spPr bwMode="auto">
            <a:xfrm>
              <a:off x="5025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3" name="Oval 1698"/>
            <p:cNvSpPr>
              <a:spLocks noChangeArrowheads="1"/>
            </p:cNvSpPr>
            <p:nvPr/>
          </p:nvSpPr>
          <p:spPr bwMode="auto">
            <a:xfrm>
              <a:off x="5028" y="17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4" name="Oval 1699"/>
            <p:cNvSpPr>
              <a:spLocks noChangeArrowheads="1"/>
            </p:cNvSpPr>
            <p:nvPr/>
          </p:nvSpPr>
          <p:spPr bwMode="auto">
            <a:xfrm>
              <a:off x="5034" y="1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5" name="Oval 1700"/>
            <p:cNvSpPr>
              <a:spLocks noChangeArrowheads="1"/>
            </p:cNvSpPr>
            <p:nvPr/>
          </p:nvSpPr>
          <p:spPr bwMode="auto">
            <a:xfrm>
              <a:off x="5037" y="1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6" name="Oval 1701"/>
            <p:cNvSpPr>
              <a:spLocks noChangeArrowheads="1"/>
            </p:cNvSpPr>
            <p:nvPr/>
          </p:nvSpPr>
          <p:spPr bwMode="auto">
            <a:xfrm>
              <a:off x="5041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7" name="Oval 1702"/>
            <p:cNvSpPr>
              <a:spLocks noChangeArrowheads="1"/>
            </p:cNvSpPr>
            <p:nvPr/>
          </p:nvSpPr>
          <p:spPr bwMode="auto">
            <a:xfrm>
              <a:off x="5045" y="1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8" name="Oval 1703"/>
            <p:cNvSpPr>
              <a:spLocks noChangeArrowheads="1"/>
            </p:cNvSpPr>
            <p:nvPr/>
          </p:nvSpPr>
          <p:spPr bwMode="auto">
            <a:xfrm>
              <a:off x="5046" y="1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69" name="Oval 1704"/>
            <p:cNvSpPr>
              <a:spLocks noChangeArrowheads="1"/>
            </p:cNvSpPr>
            <p:nvPr/>
          </p:nvSpPr>
          <p:spPr bwMode="auto">
            <a:xfrm>
              <a:off x="5043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0" name="Oval 1705"/>
            <p:cNvSpPr>
              <a:spLocks noChangeArrowheads="1"/>
            </p:cNvSpPr>
            <p:nvPr/>
          </p:nvSpPr>
          <p:spPr bwMode="auto">
            <a:xfrm>
              <a:off x="5045" y="16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1" name="Oval 1706"/>
            <p:cNvSpPr>
              <a:spLocks noChangeArrowheads="1"/>
            </p:cNvSpPr>
            <p:nvPr/>
          </p:nvSpPr>
          <p:spPr bwMode="auto">
            <a:xfrm>
              <a:off x="5043" y="16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2" name="Oval 1707"/>
            <p:cNvSpPr>
              <a:spLocks noChangeArrowheads="1"/>
            </p:cNvSpPr>
            <p:nvPr/>
          </p:nvSpPr>
          <p:spPr bwMode="auto">
            <a:xfrm>
              <a:off x="5045" y="16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3" name="Oval 1708"/>
            <p:cNvSpPr>
              <a:spLocks noChangeArrowheads="1"/>
            </p:cNvSpPr>
            <p:nvPr/>
          </p:nvSpPr>
          <p:spPr bwMode="auto">
            <a:xfrm>
              <a:off x="5043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4" name="Oval 1709"/>
            <p:cNvSpPr>
              <a:spLocks noChangeArrowheads="1"/>
            </p:cNvSpPr>
            <p:nvPr/>
          </p:nvSpPr>
          <p:spPr bwMode="auto">
            <a:xfrm>
              <a:off x="5044" y="1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5" name="Oval 1710"/>
            <p:cNvSpPr>
              <a:spLocks noChangeArrowheads="1"/>
            </p:cNvSpPr>
            <p:nvPr/>
          </p:nvSpPr>
          <p:spPr bwMode="auto">
            <a:xfrm>
              <a:off x="5043" y="17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6" name="Oval 1711"/>
            <p:cNvSpPr>
              <a:spLocks noChangeArrowheads="1"/>
            </p:cNvSpPr>
            <p:nvPr/>
          </p:nvSpPr>
          <p:spPr bwMode="auto">
            <a:xfrm>
              <a:off x="5043" y="1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7" name="Oval 1712"/>
            <p:cNvSpPr>
              <a:spLocks noChangeArrowheads="1"/>
            </p:cNvSpPr>
            <p:nvPr/>
          </p:nvSpPr>
          <p:spPr bwMode="auto">
            <a:xfrm>
              <a:off x="5045" y="17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8" name="Oval 1713"/>
            <p:cNvSpPr>
              <a:spLocks noChangeArrowheads="1"/>
            </p:cNvSpPr>
            <p:nvPr/>
          </p:nvSpPr>
          <p:spPr bwMode="auto">
            <a:xfrm>
              <a:off x="5045" y="17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9" name="Oval 1714"/>
            <p:cNvSpPr>
              <a:spLocks noChangeArrowheads="1"/>
            </p:cNvSpPr>
            <p:nvPr/>
          </p:nvSpPr>
          <p:spPr bwMode="auto">
            <a:xfrm>
              <a:off x="5045" y="17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0" name="Oval 1715"/>
            <p:cNvSpPr>
              <a:spLocks noChangeArrowheads="1"/>
            </p:cNvSpPr>
            <p:nvPr/>
          </p:nvSpPr>
          <p:spPr bwMode="auto">
            <a:xfrm>
              <a:off x="5050" y="1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1" name="Oval 1716"/>
            <p:cNvSpPr>
              <a:spLocks noChangeArrowheads="1"/>
            </p:cNvSpPr>
            <p:nvPr/>
          </p:nvSpPr>
          <p:spPr bwMode="auto">
            <a:xfrm>
              <a:off x="5055" y="1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2" name="Oval 1717"/>
            <p:cNvSpPr>
              <a:spLocks noChangeArrowheads="1"/>
            </p:cNvSpPr>
            <p:nvPr/>
          </p:nvSpPr>
          <p:spPr bwMode="auto">
            <a:xfrm>
              <a:off x="5063" y="1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3" name="Oval 1718"/>
            <p:cNvSpPr>
              <a:spLocks noChangeArrowheads="1"/>
            </p:cNvSpPr>
            <p:nvPr/>
          </p:nvSpPr>
          <p:spPr bwMode="auto">
            <a:xfrm>
              <a:off x="5079" y="1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4" name="Oval 1719"/>
            <p:cNvSpPr>
              <a:spLocks noChangeArrowheads="1"/>
            </p:cNvSpPr>
            <p:nvPr/>
          </p:nvSpPr>
          <p:spPr bwMode="auto">
            <a:xfrm>
              <a:off x="5093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5" name="Oval 1720"/>
            <p:cNvSpPr>
              <a:spLocks noChangeArrowheads="1"/>
            </p:cNvSpPr>
            <p:nvPr/>
          </p:nvSpPr>
          <p:spPr bwMode="auto">
            <a:xfrm>
              <a:off x="5105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6" name="Oval 1721"/>
            <p:cNvSpPr>
              <a:spLocks noChangeArrowheads="1"/>
            </p:cNvSpPr>
            <p:nvPr/>
          </p:nvSpPr>
          <p:spPr bwMode="auto">
            <a:xfrm>
              <a:off x="5116" y="1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7" name="Oval 1722"/>
            <p:cNvSpPr>
              <a:spLocks noChangeArrowheads="1"/>
            </p:cNvSpPr>
            <p:nvPr/>
          </p:nvSpPr>
          <p:spPr bwMode="auto">
            <a:xfrm>
              <a:off x="5126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8" name="Oval 1723"/>
            <p:cNvSpPr>
              <a:spLocks noChangeArrowheads="1"/>
            </p:cNvSpPr>
            <p:nvPr/>
          </p:nvSpPr>
          <p:spPr bwMode="auto">
            <a:xfrm>
              <a:off x="5133" y="1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9" name="Oval 1724"/>
            <p:cNvSpPr>
              <a:spLocks noChangeArrowheads="1"/>
            </p:cNvSpPr>
            <p:nvPr/>
          </p:nvSpPr>
          <p:spPr bwMode="auto">
            <a:xfrm>
              <a:off x="5139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0" name="Oval 1725"/>
            <p:cNvSpPr>
              <a:spLocks noChangeArrowheads="1"/>
            </p:cNvSpPr>
            <p:nvPr/>
          </p:nvSpPr>
          <p:spPr bwMode="auto">
            <a:xfrm>
              <a:off x="5145" y="1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1" name="Oval 1726"/>
            <p:cNvSpPr>
              <a:spLocks noChangeArrowheads="1"/>
            </p:cNvSpPr>
            <p:nvPr/>
          </p:nvSpPr>
          <p:spPr bwMode="auto">
            <a:xfrm>
              <a:off x="5151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2" name="Oval 1727"/>
            <p:cNvSpPr>
              <a:spLocks noChangeArrowheads="1"/>
            </p:cNvSpPr>
            <p:nvPr/>
          </p:nvSpPr>
          <p:spPr bwMode="auto">
            <a:xfrm>
              <a:off x="5157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3" name="Oval 1728"/>
            <p:cNvSpPr>
              <a:spLocks noChangeArrowheads="1"/>
            </p:cNvSpPr>
            <p:nvPr/>
          </p:nvSpPr>
          <p:spPr bwMode="auto">
            <a:xfrm>
              <a:off x="5164" y="1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4" name="Oval 1729"/>
            <p:cNvSpPr>
              <a:spLocks noChangeArrowheads="1"/>
            </p:cNvSpPr>
            <p:nvPr/>
          </p:nvSpPr>
          <p:spPr bwMode="auto">
            <a:xfrm>
              <a:off x="5168" y="1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5" name="Oval 1730"/>
            <p:cNvSpPr>
              <a:spLocks noChangeArrowheads="1"/>
            </p:cNvSpPr>
            <p:nvPr/>
          </p:nvSpPr>
          <p:spPr bwMode="auto">
            <a:xfrm>
              <a:off x="5170" y="1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6" name="Oval 1731"/>
            <p:cNvSpPr>
              <a:spLocks noChangeArrowheads="1"/>
            </p:cNvSpPr>
            <p:nvPr/>
          </p:nvSpPr>
          <p:spPr bwMode="auto">
            <a:xfrm>
              <a:off x="5172" y="1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7" name="Oval 1732"/>
            <p:cNvSpPr>
              <a:spLocks noChangeArrowheads="1"/>
            </p:cNvSpPr>
            <p:nvPr/>
          </p:nvSpPr>
          <p:spPr bwMode="auto">
            <a:xfrm>
              <a:off x="5170" y="1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8" name="Oval 1733"/>
            <p:cNvSpPr>
              <a:spLocks noChangeArrowheads="1"/>
            </p:cNvSpPr>
            <p:nvPr/>
          </p:nvSpPr>
          <p:spPr bwMode="auto">
            <a:xfrm>
              <a:off x="5173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99" name="Oval 1734"/>
            <p:cNvSpPr>
              <a:spLocks noChangeArrowheads="1"/>
            </p:cNvSpPr>
            <p:nvPr/>
          </p:nvSpPr>
          <p:spPr bwMode="auto">
            <a:xfrm>
              <a:off x="5173" y="1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0" name="Oval 1735"/>
            <p:cNvSpPr>
              <a:spLocks noChangeArrowheads="1"/>
            </p:cNvSpPr>
            <p:nvPr/>
          </p:nvSpPr>
          <p:spPr bwMode="auto">
            <a:xfrm>
              <a:off x="5172" y="16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1" name="Oval 1736"/>
            <p:cNvSpPr>
              <a:spLocks noChangeArrowheads="1"/>
            </p:cNvSpPr>
            <p:nvPr/>
          </p:nvSpPr>
          <p:spPr bwMode="auto">
            <a:xfrm>
              <a:off x="5173" y="1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2" name="Oval 1737"/>
            <p:cNvSpPr>
              <a:spLocks noChangeArrowheads="1"/>
            </p:cNvSpPr>
            <p:nvPr/>
          </p:nvSpPr>
          <p:spPr bwMode="auto">
            <a:xfrm>
              <a:off x="5171" y="1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3" name="Oval 1738"/>
            <p:cNvSpPr>
              <a:spLocks noChangeArrowheads="1"/>
            </p:cNvSpPr>
            <p:nvPr/>
          </p:nvSpPr>
          <p:spPr bwMode="auto">
            <a:xfrm>
              <a:off x="5172" y="1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4" name="Oval 1739"/>
            <p:cNvSpPr>
              <a:spLocks noChangeArrowheads="1"/>
            </p:cNvSpPr>
            <p:nvPr/>
          </p:nvSpPr>
          <p:spPr bwMode="auto">
            <a:xfrm>
              <a:off x="5173" y="1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5" name="Oval 1740"/>
            <p:cNvSpPr>
              <a:spLocks noChangeArrowheads="1"/>
            </p:cNvSpPr>
            <p:nvPr/>
          </p:nvSpPr>
          <p:spPr bwMode="auto">
            <a:xfrm>
              <a:off x="5172" y="1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6" name="Oval 1741"/>
            <p:cNvSpPr>
              <a:spLocks noChangeArrowheads="1"/>
            </p:cNvSpPr>
            <p:nvPr/>
          </p:nvSpPr>
          <p:spPr bwMode="auto">
            <a:xfrm>
              <a:off x="5170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7" name="Oval 1742"/>
            <p:cNvSpPr>
              <a:spLocks noChangeArrowheads="1"/>
            </p:cNvSpPr>
            <p:nvPr/>
          </p:nvSpPr>
          <p:spPr bwMode="auto">
            <a:xfrm>
              <a:off x="5172" y="1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8" name="Oval 1743"/>
            <p:cNvSpPr>
              <a:spLocks noChangeArrowheads="1"/>
            </p:cNvSpPr>
            <p:nvPr/>
          </p:nvSpPr>
          <p:spPr bwMode="auto">
            <a:xfrm>
              <a:off x="5170" y="17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09" name="Oval 1744"/>
            <p:cNvSpPr>
              <a:spLocks noChangeArrowheads="1"/>
            </p:cNvSpPr>
            <p:nvPr/>
          </p:nvSpPr>
          <p:spPr bwMode="auto">
            <a:xfrm>
              <a:off x="5172" y="1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0" name="Oval 1745"/>
            <p:cNvSpPr>
              <a:spLocks noChangeArrowheads="1"/>
            </p:cNvSpPr>
            <p:nvPr/>
          </p:nvSpPr>
          <p:spPr bwMode="auto">
            <a:xfrm>
              <a:off x="5173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1" name="Oval 1746"/>
            <p:cNvSpPr>
              <a:spLocks noChangeArrowheads="1"/>
            </p:cNvSpPr>
            <p:nvPr/>
          </p:nvSpPr>
          <p:spPr bwMode="auto">
            <a:xfrm>
              <a:off x="5178" y="1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2" name="Oval 1747"/>
            <p:cNvSpPr>
              <a:spLocks noChangeArrowheads="1"/>
            </p:cNvSpPr>
            <p:nvPr/>
          </p:nvSpPr>
          <p:spPr bwMode="auto">
            <a:xfrm>
              <a:off x="5186" y="18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3" name="Oval 1748"/>
            <p:cNvSpPr>
              <a:spLocks noChangeArrowheads="1"/>
            </p:cNvSpPr>
            <p:nvPr/>
          </p:nvSpPr>
          <p:spPr bwMode="auto">
            <a:xfrm>
              <a:off x="5197" y="1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4" name="Oval 1749"/>
            <p:cNvSpPr>
              <a:spLocks noChangeArrowheads="1"/>
            </p:cNvSpPr>
            <p:nvPr/>
          </p:nvSpPr>
          <p:spPr bwMode="auto">
            <a:xfrm>
              <a:off x="5211" y="1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5" name="Oval 1750"/>
            <p:cNvSpPr>
              <a:spLocks noChangeArrowheads="1"/>
            </p:cNvSpPr>
            <p:nvPr/>
          </p:nvSpPr>
          <p:spPr bwMode="auto">
            <a:xfrm>
              <a:off x="5228" y="1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6" name="Oval 1751"/>
            <p:cNvSpPr>
              <a:spLocks noChangeArrowheads="1"/>
            </p:cNvSpPr>
            <p:nvPr/>
          </p:nvSpPr>
          <p:spPr bwMode="auto">
            <a:xfrm>
              <a:off x="5238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7" name="Oval 1752"/>
            <p:cNvSpPr>
              <a:spLocks noChangeArrowheads="1"/>
            </p:cNvSpPr>
            <p:nvPr/>
          </p:nvSpPr>
          <p:spPr bwMode="auto">
            <a:xfrm>
              <a:off x="5245" y="1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8" name="Oval 1753"/>
            <p:cNvSpPr>
              <a:spLocks noChangeArrowheads="1"/>
            </p:cNvSpPr>
            <p:nvPr/>
          </p:nvSpPr>
          <p:spPr bwMode="auto">
            <a:xfrm>
              <a:off x="5254" y="1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19" name="Oval 1754"/>
            <p:cNvSpPr>
              <a:spLocks noChangeArrowheads="1"/>
            </p:cNvSpPr>
            <p:nvPr/>
          </p:nvSpPr>
          <p:spPr bwMode="auto">
            <a:xfrm>
              <a:off x="5259" y="1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0" name="Oval 1755"/>
            <p:cNvSpPr>
              <a:spLocks noChangeArrowheads="1"/>
            </p:cNvSpPr>
            <p:nvPr/>
          </p:nvSpPr>
          <p:spPr bwMode="auto">
            <a:xfrm>
              <a:off x="5264" y="1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1" name="Oval 1756"/>
            <p:cNvSpPr>
              <a:spLocks noChangeArrowheads="1"/>
            </p:cNvSpPr>
            <p:nvPr/>
          </p:nvSpPr>
          <p:spPr bwMode="auto">
            <a:xfrm>
              <a:off x="5265" y="1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2" name="Oval 1757"/>
            <p:cNvSpPr>
              <a:spLocks noChangeArrowheads="1"/>
            </p:cNvSpPr>
            <p:nvPr/>
          </p:nvSpPr>
          <p:spPr bwMode="auto">
            <a:xfrm>
              <a:off x="5381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3" name="Oval 1758"/>
            <p:cNvSpPr>
              <a:spLocks noChangeArrowheads="1"/>
            </p:cNvSpPr>
            <p:nvPr/>
          </p:nvSpPr>
          <p:spPr bwMode="auto">
            <a:xfrm>
              <a:off x="5368" y="16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4" name="Oval 1759"/>
            <p:cNvSpPr>
              <a:spLocks noChangeArrowheads="1"/>
            </p:cNvSpPr>
            <p:nvPr/>
          </p:nvSpPr>
          <p:spPr bwMode="auto">
            <a:xfrm>
              <a:off x="5356" y="1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5" name="Oval 1760"/>
            <p:cNvSpPr>
              <a:spLocks noChangeArrowheads="1"/>
            </p:cNvSpPr>
            <p:nvPr/>
          </p:nvSpPr>
          <p:spPr bwMode="auto">
            <a:xfrm>
              <a:off x="5342" y="16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6" name="Oval 1761"/>
            <p:cNvSpPr>
              <a:spLocks noChangeArrowheads="1"/>
            </p:cNvSpPr>
            <p:nvPr/>
          </p:nvSpPr>
          <p:spPr bwMode="auto">
            <a:xfrm>
              <a:off x="5329" y="1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7" name="Oval 1762"/>
            <p:cNvSpPr>
              <a:spLocks noChangeArrowheads="1"/>
            </p:cNvSpPr>
            <p:nvPr/>
          </p:nvSpPr>
          <p:spPr bwMode="auto">
            <a:xfrm>
              <a:off x="5313" y="1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8" name="Oval 1763"/>
            <p:cNvSpPr>
              <a:spLocks noChangeArrowheads="1"/>
            </p:cNvSpPr>
            <p:nvPr/>
          </p:nvSpPr>
          <p:spPr bwMode="auto">
            <a:xfrm>
              <a:off x="5301" y="1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29" name="Oval 1764"/>
            <p:cNvSpPr>
              <a:spLocks noChangeArrowheads="1"/>
            </p:cNvSpPr>
            <p:nvPr/>
          </p:nvSpPr>
          <p:spPr bwMode="auto">
            <a:xfrm>
              <a:off x="5292" y="16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0" name="Oval 1765"/>
            <p:cNvSpPr>
              <a:spLocks noChangeArrowheads="1"/>
            </p:cNvSpPr>
            <p:nvPr/>
          </p:nvSpPr>
          <p:spPr bwMode="auto">
            <a:xfrm>
              <a:off x="5283" y="1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1" name="Oval 1766"/>
            <p:cNvSpPr>
              <a:spLocks noChangeArrowheads="1"/>
            </p:cNvSpPr>
            <p:nvPr/>
          </p:nvSpPr>
          <p:spPr bwMode="auto">
            <a:xfrm>
              <a:off x="5277" y="1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2" name="Oval 1767"/>
            <p:cNvSpPr>
              <a:spLocks noChangeArrowheads="1"/>
            </p:cNvSpPr>
            <p:nvPr/>
          </p:nvSpPr>
          <p:spPr bwMode="auto">
            <a:xfrm>
              <a:off x="5271" y="1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3" name="Oval 1768"/>
            <p:cNvSpPr>
              <a:spLocks noChangeArrowheads="1"/>
            </p:cNvSpPr>
            <p:nvPr/>
          </p:nvSpPr>
          <p:spPr bwMode="auto">
            <a:xfrm>
              <a:off x="5271" y="1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4" name="Oval 1769"/>
            <p:cNvSpPr>
              <a:spLocks noChangeArrowheads="1"/>
            </p:cNvSpPr>
            <p:nvPr/>
          </p:nvSpPr>
          <p:spPr bwMode="auto">
            <a:xfrm>
              <a:off x="5271" y="1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5" name="Oval 1770"/>
            <p:cNvSpPr>
              <a:spLocks noChangeArrowheads="1"/>
            </p:cNvSpPr>
            <p:nvPr/>
          </p:nvSpPr>
          <p:spPr bwMode="auto">
            <a:xfrm>
              <a:off x="5274" y="1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6" name="Oval 1771"/>
            <p:cNvSpPr>
              <a:spLocks noChangeArrowheads="1"/>
            </p:cNvSpPr>
            <p:nvPr/>
          </p:nvSpPr>
          <p:spPr bwMode="auto">
            <a:xfrm>
              <a:off x="5277" y="1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7" name="Oval 1772"/>
            <p:cNvSpPr>
              <a:spLocks noChangeArrowheads="1"/>
            </p:cNvSpPr>
            <p:nvPr/>
          </p:nvSpPr>
          <p:spPr bwMode="auto">
            <a:xfrm>
              <a:off x="5281" y="1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8" name="Oval 1773"/>
            <p:cNvSpPr>
              <a:spLocks noChangeArrowheads="1"/>
            </p:cNvSpPr>
            <p:nvPr/>
          </p:nvSpPr>
          <p:spPr bwMode="auto">
            <a:xfrm>
              <a:off x="5289" y="1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39" name="Oval 1774"/>
            <p:cNvSpPr>
              <a:spLocks noChangeArrowheads="1"/>
            </p:cNvSpPr>
            <p:nvPr/>
          </p:nvSpPr>
          <p:spPr bwMode="auto">
            <a:xfrm>
              <a:off x="5298" y="1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" name="Oval 1775"/>
            <p:cNvSpPr>
              <a:spLocks noChangeArrowheads="1"/>
            </p:cNvSpPr>
            <p:nvPr/>
          </p:nvSpPr>
          <p:spPr bwMode="auto">
            <a:xfrm>
              <a:off x="5310" y="1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" name="Oval 1776"/>
            <p:cNvSpPr>
              <a:spLocks noChangeArrowheads="1"/>
            </p:cNvSpPr>
            <p:nvPr/>
          </p:nvSpPr>
          <p:spPr bwMode="auto">
            <a:xfrm>
              <a:off x="5322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" name="Oval 1777"/>
            <p:cNvSpPr>
              <a:spLocks noChangeArrowheads="1"/>
            </p:cNvSpPr>
            <p:nvPr/>
          </p:nvSpPr>
          <p:spPr bwMode="auto">
            <a:xfrm>
              <a:off x="5336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" name="Oval 1778"/>
            <p:cNvSpPr>
              <a:spLocks noChangeArrowheads="1"/>
            </p:cNvSpPr>
            <p:nvPr/>
          </p:nvSpPr>
          <p:spPr bwMode="auto">
            <a:xfrm>
              <a:off x="5352" y="1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" name="Oval 1779"/>
            <p:cNvSpPr>
              <a:spLocks noChangeArrowheads="1"/>
            </p:cNvSpPr>
            <p:nvPr/>
          </p:nvSpPr>
          <p:spPr bwMode="auto">
            <a:xfrm>
              <a:off x="5369" y="1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Oval 1780"/>
            <p:cNvSpPr>
              <a:spLocks noChangeArrowheads="1"/>
            </p:cNvSpPr>
            <p:nvPr/>
          </p:nvSpPr>
          <p:spPr bwMode="auto">
            <a:xfrm>
              <a:off x="5381" y="1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Oval 1781"/>
            <p:cNvSpPr>
              <a:spLocks noChangeArrowheads="1"/>
            </p:cNvSpPr>
            <p:nvPr/>
          </p:nvSpPr>
          <p:spPr bwMode="auto">
            <a:xfrm>
              <a:off x="5391" y="1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Oval 1782"/>
            <p:cNvSpPr>
              <a:spLocks noChangeArrowheads="1"/>
            </p:cNvSpPr>
            <p:nvPr/>
          </p:nvSpPr>
          <p:spPr bwMode="auto">
            <a:xfrm>
              <a:off x="5398" y="1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1783"/>
            <p:cNvSpPr>
              <a:spLocks noChangeArrowheads="1"/>
            </p:cNvSpPr>
            <p:nvPr/>
          </p:nvSpPr>
          <p:spPr bwMode="auto">
            <a:xfrm>
              <a:off x="5407" y="1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1784"/>
            <p:cNvSpPr>
              <a:spLocks noChangeArrowheads="1"/>
            </p:cNvSpPr>
            <p:nvPr/>
          </p:nvSpPr>
          <p:spPr bwMode="auto">
            <a:xfrm>
              <a:off x="4660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1785"/>
            <p:cNvSpPr>
              <a:spLocks noChangeArrowheads="1"/>
            </p:cNvSpPr>
            <p:nvPr/>
          </p:nvSpPr>
          <p:spPr bwMode="auto">
            <a:xfrm>
              <a:off x="4673" y="16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786"/>
            <p:cNvSpPr>
              <a:spLocks noChangeArrowheads="1"/>
            </p:cNvSpPr>
            <p:nvPr/>
          </p:nvSpPr>
          <p:spPr bwMode="auto">
            <a:xfrm>
              <a:off x="4688" y="16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787"/>
            <p:cNvSpPr>
              <a:spLocks noChangeArrowheads="1"/>
            </p:cNvSpPr>
            <p:nvPr/>
          </p:nvSpPr>
          <p:spPr bwMode="auto">
            <a:xfrm>
              <a:off x="4703" y="16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788"/>
            <p:cNvSpPr>
              <a:spLocks noChangeArrowheads="1"/>
            </p:cNvSpPr>
            <p:nvPr/>
          </p:nvSpPr>
          <p:spPr bwMode="auto">
            <a:xfrm>
              <a:off x="4710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89"/>
            <p:cNvSpPr>
              <a:spLocks noChangeArrowheads="1"/>
            </p:cNvSpPr>
            <p:nvPr/>
          </p:nvSpPr>
          <p:spPr bwMode="auto">
            <a:xfrm>
              <a:off x="4724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790"/>
            <p:cNvSpPr>
              <a:spLocks noChangeArrowheads="1"/>
            </p:cNvSpPr>
            <p:nvPr/>
          </p:nvSpPr>
          <p:spPr bwMode="auto">
            <a:xfrm>
              <a:off x="4740" y="1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791"/>
            <p:cNvSpPr>
              <a:spLocks noChangeArrowheads="1"/>
            </p:cNvSpPr>
            <p:nvPr/>
          </p:nvSpPr>
          <p:spPr bwMode="auto">
            <a:xfrm>
              <a:off x="5099" y="1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792"/>
            <p:cNvSpPr>
              <a:spLocks noChangeArrowheads="1"/>
            </p:cNvSpPr>
            <p:nvPr/>
          </p:nvSpPr>
          <p:spPr bwMode="auto">
            <a:xfrm>
              <a:off x="236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1793"/>
            <p:cNvSpPr>
              <a:spLocks noChangeArrowheads="1"/>
            </p:cNvSpPr>
            <p:nvPr/>
          </p:nvSpPr>
          <p:spPr bwMode="auto">
            <a:xfrm>
              <a:off x="22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1794"/>
            <p:cNvSpPr>
              <a:spLocks noChangeArrowheads="1"/>
            </p:cNvSpPr>
            <p:nvPr/>
          </p:nvSpPr>
          <p:spPr bwMode="auto">
            <a:xfrm>
              <a:off x="212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1795"/>
            <p:cNvSpPr>
              <a:spLocks noChangeArrowheads="1"/>
            </p:cNvSpPr>
            <p:nvPr/>
          </p:nvSpPr>
          <p:spPr bwMode="auto">
            <a:xfrm>
              <a:off x="19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1796"/>
            <p:cNvSpPr>
              <a:spLocks noChangeArrowheads="1"/>
            </p:cNvSpPr>
            <p:nvPr/>
          </p:nvSpPr>
          <p:spPr bwMode="auto">
            <a:xfrm>
              <a:off x="183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1797"/>
            <p:cNvSpPr>
              <a:spLocks noChangeArrowheads="1"/>
            </p:cNvSpPr>
            <p:nvPr/>
          </p:nvSpPr>
          <p:spPr bwMode="auto">
            <a:xfrm>
              <a:off x="165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1798"/>
            <p:cNvSpPr>
              <a:spLocks noChangeArrowheads="1"/>
            </p:cNvSpPr>
            <p:nvPr/>
          </p:nvSpPr>
          <p:spPr bwMode="auto">
            <a:xfrm>
              <a:off x="158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Oval 1799"/>
            <p:cNvSpPr>
              <a:spLocks noChangeArrowheads="1"/>
            </p:cNvSpPr>
            <p:nvPr/>
          </p:nvSpPr>
          <p:spPr bwMode="auto">
            <a:xfrm>
              <a:off x="150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Oval 1800"/>
            <p:cNvSpPr>
              <a:spLocks noChangeArrowheads="1"/>
            </p:cNvSpPr>
            <p:nvPr/>
          </p:nvSpPr>
          <p:spPr bwMode="auto">
            <a:xfrm>
              <a:off x="141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Oval 1801"/>
            <p:cNvSpPr>
              <a:spLocks noChangeArrowheads="1"/>
            </p:cNvSpPr>
            <p:nvPr/>
          </p:nvSpPr>
          <p:spPr bwMode="auto">
            <a:xfrm>
              <a:off x="136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Oval 1802"/>
            <p:cNvSpPr>
              <a:spLocks noChangeArrowheads="1"/>
            </p:cNvSpPr>
            <p:nvPr/>
          </p:nvSpPr>
          <p:spPr bwMode="auto">
            <a:xfrm>
              <a:off x="132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Oval 1803"/>
            <p:cNvSpPr>
              <a:spLocks noChangeArrowheads="1"/>
            </p:cNvSpPr>
            <p:nvPr/>
          </p:nvSpPr>
          <p:spPr bwMode="auto">
            <a:xfrm>
              <a:off x="132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Oval 1804"/>
            <p:cNvSpPr>
              <a:spLocks noChangeArrowheads="1"/>
            </p:cNvSpPr>
            <p:nvPr/>
          </p:nvSpPr>
          <p:spPr bwMode="auto">
            <a:xfrm>
              <a:off x="133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Oval 1805"/>
            <p:cNvSpPr>
              <a:spLocks noChangeArrowheads="1"/>
            </p:cNvSpPr>
            <p:nvPr/>
          </p:nvSpPr>
          <p:spPr bwMode="auto">
            <a:xfrm>
              <a:off x="13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Oval 1806"/>
            <p:cNvSpPr>
              <a:spLocks noChangeArrowheads="1"/>
            </p:cNvSpPr>
            <p:nvPr/>
          </p:nvSpPr>
          <p:spPr bwMode="auto">
            <a:xfrm>
              <a:off x="137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Oval 1807"/>
            <p:cNvSpPr>
              <a:spLocks noChangeArrowheads="1"/>
            </p:cNvSpPr>
            <p:nvPr/>
          </p:nvSpPr>
          <p:spPr bwMode="auto">
            <a:xfrm>
              <a:off x="143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Oval 1808"/>
            <p:cNvSpPr>
              <a:spLocks noChangeArrowheads="1"/>
            </p:cNvSpPr>
            <p:nvPr/>
          </p:nvSpPr>
          <p:spPr bwMode="auto">
            <a:xfrm>
              <a:off x="149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1809"/>
            <p:cNvSpPr>
              <a:spLocks noChangeArrowheads="1"/>
            </p:cNvSpPr>
            <p:nvPr/>
          </p:nvSpPr>
          <p:spPr bwMode="auto">
            <a:xfrm>
              <a:off x="15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1810"/>
            <p:cNvSpPr>
              <a:spLocks noChangeArrowheads="1"/>
            </p:cNvSpPr>
            <p:nvPr/>
          </p:nvSpPr>
          <p:spPr bwMode="auto">
            <a:xfrm>
              <a:off x="168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1811"/>
            <p:cNvSpPr>
              <a:spLocks noChangeArrowheads="1"/>
            </p:cNvSpPr>
            <p:nvPr/>
          </p:nvSpPr>
          <p:spPr bwMode="auto">
            <a:xfrm>
              <a:off x="178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Oval 1812"/>
            <p:cNvSpPr>
              <a:spLocks noChangeArrowheads="1"/>
            </p:cNvSpPr>
            <p:nvPr/>
          </p:nvSpPr>
          <p:spPr bwMode="auto">
            <a:xfrm>
              <a:off x="194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Oval 1813"/>
            <p:cNvSpPr>
              <a:spLocks noChangeArrowheads="1"/>
            </p:cNvSpPr>
            <p:nvPr/>
          </p:nvSpPr>
          <p:spPr bwMode="auto">
            <a:xfrm>
              <a:off x="213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Oval 1814"/>
            <p:cNvSpPr>
              <a:spLocks noChangeArrowheads="1"/>
            </p:cNvSpPr>
            <p:nvPr/>
          </p:nvSpPr>
          <p:spPr bwMode="auto">
            <a:xfrm>
              <a:off x="226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Oval 1815"/>
            <p:cNvSpPr>
              <a:spLocks noChangeArrowheads="1"/>
            </p:cNvSpPr>
            <p:nvPr/>
          </p:nvSpPr>
          <p:spPr bwMode="auto">
            <a:xfrm>
              <a:off x="238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Oval 1816"/>
            <p:cNvSpPr>
              <a:spLocks noChangeArrowheads="1"/>
            </p:cNvSpPr>
            <p:nvPr/>
          </p:nvSpPr>
          <p:spPr bwMode="auto">
            <a:xfrm>
              <a:off x="250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Oval 1817"/>
            <p:cNvSpPr>
              <a:spLocks noChangeArrowheads="1"/>
            </p:cNvSpPr>
            <p:nvPr/>
          </p:nvSpPr>
          <p:spPr bwMode="auto">
            <a:xfrm>
              <a:off x="261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Oval 1818"/>
            <p:cNvSpPr>
              <a:spLocks noChangeArrowheads="1"/>
            </p:cNvSpPr>
            <p:nvPr/>
          </p:nvSpPr>
          <p:spPr bwMode="auto">
            <a:xfrm>
              <a:off x="270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Oval 1819"/>
            <p:cNvSpPr>
              <a:spLocks noChangeArrowheads="1"/>
            </p:cNvSpPr>
            <p:nvPr/>
          </p:nvSpPr>
          <p:spPr bwMode="auto">
            <a:xfrm>
              <a:off x="27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Oval 1820"/>
            <p:cNvSpPr>
              <a:spLocks noChangeArrowheads="1"/>
            </p:cNvSpPr>
            <p:nvPr/>
          </p:nvSpPr>
          <p:spPr bwMode="auto">
            <a:xfrm>
              <a:off x="282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Oval 1821"/>
            <p:cNvSpPr>
              <a:spLocks noChangeArrowheads="1"/>
            </p:cNvSpPr>
            <p:nvPr/>
          </p:nvSpPr>
          <p:spPr bwMode="auto">
            <a:xfrm>
              <a:off x="291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Oval 1822"/>
            <p:cNvSpPr>
              <a:spLocks noChangeArrowheads="1"/>
            </p:cNvSpPr>
            <p:nvPr/>
          </p:nvSpPr>
          <p:spPr bwMode="auto">
            <a:xfrm>
              <a:off x="424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Oval 1823"/>
            <p:cNvSpPr>
              <a:spLocks noChangeArrowheads="1"/>
            </p:cNvSpPr>
            <p:nvPr/>
          </p:nvSpPr>
          <p:spPr bwMode="auto">
            <a:xfrm>
              <a:off x="417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Oval 1824"/>
            <p:cNvSpPr>
              <a:spLocks noChangeArrowheads="1"/>
            </p:cNvSpPr>
            <p:nvPr/>
          </p:nvSpPr>
          <p:spPr bwMode="auto">
            <a:xfrm>
              <a:off x="409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Oval 1825"/>
            <p:cNvSpPr>
              <a:spLocks noChangeArrowheads="1"/>
            </p:cNvSpPr>
            <p:nvPr/>
          </p:nvSpPr>
          <p:spPr bwMode="auto">
            <a:xfrm>
              <a:off x="39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Oval 1826"/>
            <p:cNvSpPr>
              <a:spLocks noChangeArrowheads="1"/>
            </p:cNvSpPr>
            <p:nvPr/>
          </p:nvSpPr>
          <p:spPr bwMode="auto">
            <a:xfrm>
              <a:off x="390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Oval 1827"/>
            <p:cNvSpPr>
              <a:spLocks noChangeArrowheads="1"/>
            </p:cNvSpPr>
            <p:nvPr/>
          </p:nvSpPr>
          <p:spPr bwMode="auto">
            <a:xfrm>
              <a:off x="373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Oval 1828"/>
            <p:cNvSpPr>
              <a:spLocks noChangeArrowheads="1"/>
            </p:cNvSpPr>
            <p:nvPr/>
          </p:nvSpPr>
          <p:spPr bwMode="auto">
            <a:xfrm>
              <a:off x="359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Oval 1829"/>
            <p:cNvSpPr>
              <a:spLocks noChangeArrowheads="1"/>
            </p:cNvSpPr>
            <p:nvPr/>
          </p:nvSpPr>
          <p:spPr bwMode="auto">
            <a:xfrm>
              <a:off x="342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Oval 1830"/>
            <p:cNvSpPr>
              <a:spLocks noChangeArrowheads="1"/>
            </p:cNvSpPr>
            <p:nvPr/>
          </p:nvSpPr>
          <p:spPr bwMode="auto">
            <a:xfrm>
              <a:off x="331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Oval 1831"/>
            <p:cNvSpPr>
              <a:spLocks noChangeArrowheads="1"/>
            </p:cNvSpPr>
            <p:nvPr/>
          </p:nvSpPr>
          <p:spPr bwMode="auto">
            <a:xfrm>
              <a:off x="323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Oval 1832"/>
            <p:cNvSpPr>
              <a:spLocks noChangeArrowheads="1"/>
            </p:cNvSpPr>
            <p:nvPr/>
          </p:nvSpPr>
          <p:spPr bwMode="auto">
            <a:xfrm>
              <a:off x="312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Oval 1833"/>
            <p:cNvSpPr>
              <a:spLocks noChangeArrowheads="1"/>
            </p:cNvSpPr>
            <p:nvPr/>
          </p:nvSpPr>
          <p:spPr bwMode="auto">
            <a:xfrm>
              <a:off x="308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Oval 1834"/>
            <p:cNvSpPr>
              <a:spLocks noChangeArrowheads="1"/>
            </p:cNvSpPr>
            <p:nvPr/>
          </p:nvSpPr>
          <p:spPr bwMode="auto">
            <a:xfrm>
              <a:off x="304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Oval 1835"/>
            <p:cNvSpPr>
              <a:spLocks noChangeArrowheads="1"/>
            </p:cNvSpPr>
            <p:nvPr/>
          </p:nvSpPr>
          <p:spPr bwMode="auto">
            <a:xfrm>
              <a:off x="302" y="21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Oval 1836"/>
            <p:cNvSpPr>
              <a:spLocks noChangeArrowheads="1"/>
            </p:cNvSpPr>
            <p:nvPr/>
          </p:nvSpPr>
          <p:spPr bwMode="auto">
            <a:xfrm>
              <a:off x="300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Oval 1837"/>
            <p:cNvSpPr>
              <a:spLocks noChangeArrowheads="1"/>
            </p:cNvSpPr>
            <p:nvPr/>
          </p:nvSpPr>
          <p:spPr bwMode="auto">
            <a:xfrm>
              <a:off x="297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Oval 1838"/>
            <p:cNvSpPr>
              <a:spLocks noChangeArrowheads="1"/>
            </p:cNvSpPr>
            <p:nvPr/>
          </p:nvSpPr>
          <p:spPr bwMode="auto">
            <a:xfrm>
              <a:off x="303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Oval 1839"/>
            <p:cNvSpPr>
              <a:spLocks noChangeArrowheads="1"/>
            </p:cNvSpPr>
            <p:nvPr/>
          </p:nvSpPr>
          <p:spPr bwMode="auto">
            <a:xfrm>
              <a:off x="306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Oval 1840"/>
            <p:cNvSpPr>
              <a:spLocks noChangeArrowheads="1"/>
            </p:cNvSpPr>
            <p:nvPr/>
          </p:nvSpPr>
          <p:spPr bwMode="auto">
            <a:xfrm>
              <a:off x="314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Oval 1841"/>
            <p:cNvSpPr>
              <a:spLocks noChangeArrowheads="1"/>
            </p:cNvSpPr>
            <p:nvPr/>
          </p:nvSpPr>
          <p:spPr bwMode="auto">
            <a:xfrm>
              <a:off x="320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Oval 1842"/>
            <p:cNvSpPr>
              <a:spLocks noChangeArrowheads="1"/>
            </p:cNvSpPr>
            <p:nvPr/>
          </p:nvSpPr>
          <p:spPr bwMode="auto">
            <a:xfrm>
              <a:off x="331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Oval 1843"/>
            <p:cNvSpPr>
              <a:spLocks noChangeArrowheads="1"/>
            </p:cNvSpPr>
            <p:nvPr/>
          </p:nvSpPr>
          <p:spPr bwMode="auto">
            <a:xfrm>
              <a:off x="343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Oval 1844"/>
            <p:cNvSpPr>
              <a:spLocks noChangeArrowheads="1"/>
            </p:cNvSpPr>
            <p:nvPr/>
          </p:nvSpPr>
          <p:spPr bwMode="auto">
            <a:xfrm>
              <a:off x="355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0" name="Oval 1845"/>
            <p:cNvSpPr>
              <a:spLocks noChangeArrowheads="1"/>
            </p:cNvSpPr>
            <p:nvPr/>
          </p:nvSpPr>
          <p:spPr bwMode="auto">
            <a:xfrm>
              <a:off x="371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Oval 1846"/>
            <p:cNvSpPr>
              <a:spLocks noChangeArrowheads="1"/>
            </p:cNvSpPr>
            <p:nvPr/>
          </p:nvSpPr>
          <p:spPr bwMode="auto">
            <a:xfrm>
              <a:off x="384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2" name="Oval 1847"/>
            <p:cNvSpPr>
              <a:spLocks noChangeArrowheads="1"/>
            </p:cNvSpPr>
            <p:nvPr/>
          </p:nvSpPr>
          <p:spPr bwMode="auto">
            <a:xfrm>
              <a:off x="399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Oval 1848"/>
            <p:cNvSpPr>
              <a:spLocks noChangeArrowheads="1"/>
            </p:cNvSpPr>
            <p:nvPr/>
          </p:nvSpPr>
          <p:spPr bwMode="auto">
            <a:xfrm>
              <a:off x="412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Oval 1849"/>
            <p:cNvSpPr>
              <a:spLocks noChangeArrowheads="1"/>
            </p:cNvSpPr>
            <p:nvPr/>
          </p:nvSpPr>
          <p:spPr bwMode="auto">
            <a:xfrm>
              <a:off x="418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Oval 1850"/>
            <p:cNvSpPr>
              <a:spLocks noChangeArrowheads="1"/>
            </p:cNvSpPr>
            <p:nvPr/>
          </p:nvSpPr>
          <p:spPr bwMode="auto">
            <a:xfrm>
              <a:off x="428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Oval 1851"/>
            <p:cNvSpPr>
              <a:spLocks noChangeArrowheads="1"/>
            </p:cNvSpPr>
            <p:nvPr/>
          </p:nvSpPr>
          <p:spPr bwMode="auto">
            <a:xfrm>
              <a:off x="432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Oval 1852"/>
            <p:cNvSpPr>
              <a:spLocks noChangeArrowheads="1"/>
            </p:cNvSpPr>
            <p:nvPr/>
          </p:nvSpPr>
          <p:spPr bwMode="auto">
            <a:xfrm>
              <a:off x="435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Oval 1853"/>
            <p:cNvSpPr>
              <a:spLocks noChangeArrowheads="1"/>
            </p:cNvSpPr>
            <p:nvPr/>
          </p:nvSpPr>
          <p:spPr bwMode="auto">
            <a:xfrm>
              <a:off x="433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Oval 1854"/>
            <p:cNvSpPr>
              <a:spLocks noChangeArrowheads="1"/>
            </p:cNvSpPr>
            <p:nvPr/>
          </p:nvSpPr>
          <p:spPr bwMode="auto">
            <a:xfrm>
              <a:off x="435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0" name="Oval 1855"/>
            <p:cNvSpPr>
              <a:spLocks noChangeArrowheads="1"/>
            </p:cNvSpPr>
            <p:nvPr/>
          </p:nvSpPr>
          <p:spPr bwMode="auto">
            <a:xfrm>
              <a:off x="433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1" name="Oval 1856"/>
            <p:cNvSpPr>
              <a:spLocks noChangeArrowheads="1"/>
            </p:cNvSpPr>
            <p:nvPr/>
          </p:nvSpPr>
          <p:spPr bwMode="auto">
            <a:xfrm>
              <a:off x="432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Oval 1857"/>
            <p:cNvSpPr>
              <a:spLocks noChangeArrowheads="1"/>
            </p:cNvSpPr>
            <p:nvPr/>
          </p:nvSpPr>
          <p:spPr bwMode="auto">
            <a:xfrm>
              <a:off x="435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3" name="Oval 1858"/>
            <p:cNvSpPr>
              <a:spLocks noChangeArrowheads="1"/>
            </p:cNvSpPr>
            <p:nvPr/>
          </p:nvSpPr>
          <p:spPr bwMode="auto">
            <a:xfrm>
              <a:off x="435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Oval 1859"/>
            <p:cNvSpPr>
              <a:spLocks noChangeArrowheads="1"/>
            </p:cNvSpPr>
            <p:nvPr/>
          </p:nvSpPr>
          <p:spPr bwMode="auto">
            <a:xfrm>
              <a:off x="435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Oval 1860"/>
            <p:cNvSpPr>
              <a:spLocks noChangeArrowheads="1"/>
            </p:cNvSpPr>
            <p:nvPr/>
          </p:nvSpPr>
          <p:spPr bwMode="auto">
            <a:xfrm>
              <a:off x="434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Oval 1861"/>
            <p:cNvSpPr>
              <a:spLocks noChangeArrowheads="1"/>
            </p:cNvSpPr>
            <p:nvPr/>
          </p:nvSpPr>
          <p:spPr bwMode="auto">
            <a:xfrm>
              <a:off x="436" y="21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7" name="Oval 1862"/>
            <p:cNvSpPr>
              <a:spLocks noChangeArrowheads="1"/>
            </p:cNvSpPr>
            <p:nvPr/>
          </p:nvSpPr>
          <p:spPr bwMode="auto">
            <a:xfrm>
              <a:off x="434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Oval 1863"/>
            <p:cNvSpPr>
              <a:spLocks noChangeArrowheads="1"/>
            </p:cNvSpPr>
            <p:nvPr/>
          </p:nvSpPr>
          <p:spPr bwMode="auto">
            <a:xfrm>
              <a:off x="432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Oval 1864"/>
            <p:cNvSpPr>
              <a:spLocks noChangeArrowheads="1"/>
            </p:cNvSpPr>
            <p:nvPr/>
          </p:nvSpPr>
          <p:spPr bwMode="auto">
            <a:xfrm>
              <a:off x="432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0" name="Oval 1865"/>
            <p:cNvSpPr>
              <a:spLocks noChangeArrowheads="1"/>
            </p:cNvSpPr>
            <p:nvPr/>
          </p:nvSpPr>
          <p:spPr bwMode="auto">
            <a:xfrm>
              <a:off x="433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1" name="Oval 1866"/>
            <p:cNvSpPr>
              <a:spLocks noChangeArrowheads="1"/>
            </p:cNvSpPr>
            <p:nvPr/>
          </p:nvSpPr>
          <p:spPr bwMode="auto">
            <a:xfrm>
              <a:off x="433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2" name="Oval 1867"/>
            <p:cNvSpPr>
              <a:spLocks noChangeArrowheads="1"/>
            </p:cNvSpPr>
            <p:nvPr/>
          </p:nvSpPr>
          <p:spPr bwMode="auto">
            <a:xfrm>
              <a:off x="436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3" name="Oval 1868"/>
            <p:cNvSpPr>
              <a:spLocks noChangeArrowheads="1"/>
            </p:cNvSpPr>
            <p:nvPr/>
          </p:nvSpPr>
          <p:spPr bwMode="auto">
            <a:xfrm>
              <a:off x="447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4" name="Oval 1869"/>
            <p:cNvSpPr>
              <a:spLocks noChangeArrowheads="1"/>
            </p:cNvSpPr>
            <p:nvPr/>
          </p:nvSpPr>
          <p:spPr bwMode="auto">
            <a:xfrm>
              <a:off x="46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5" name="Oval 1870"/>
            <p:cNvSpPr>
              <a:spLocks noChangeArrowheads="1"/>
            </p:cNvSpPr>
            <p:nvPr/>
          </p:nvSpPr>
          <p:spPr bwMode="auto">
            <a:xfrm>
              <a:off x="475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6" name="Oval 1871"/>
            <p:cNvSpPr>
              <a:spLocks noChangeArrowheads="1"/>
            </p:cNvSpPr>
            <p:nvPr/>
          </p:nvSpPr>
          <p:spPr bwMode="auto">
            <a:xfrm>
              <a:off x="484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7" name="Oval 1872"/>
            <p:cNvSpPr>
              <a:spLocks noChangeArrowheads="1"/>
            </p:cNvSpPr>
            <p:nvPr/>
          </p:nvSpPr>
          <p:spPr bwMode="auto">
            <a:xfrm>
              <a:off x="496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8" name="Oval 1873"/>
            <p:cNvSpPr>
              <a:spLocks noChangeArrowheads="1"/>
            </p:cNvSpPr>
            <p:nvPr/>
          </p:nvSpPr>
          <p:spPr bwMode="auto">
            <a:xfrm>
              <a:off x="504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9" name="Oval 1874"/>
            <p:cNvSpPr>
              <a:spLocks noChangeArrowheads="1"/>
            </p:cNvSpPr>
            <p:nvPr/>
          </p:nvSpPr>
          <p:spPr bwMode="auto">
            <a:xfrm>
              <a:off x="512" y="22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0" name="Oval 1875"/>
            <p:cNvSpPr>
              <a:spLocks noChangeArrowheads="1"/>
            </p:cNvSpPr>
            <p:nvPr/>
          </p:nvSpPr>
          <p:spPr bwMode="auto">
            <a:xfrm>
              <a:off x="514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1" name="Oval 1876"/>
            <p:cNvSpPr>
              <a:spLocks noChangeArrowheads="1"/>
            </p:cNvSpPr>
            <p:nvPr/>
          </p:nvSpPr>
          <p:spPr bwMode="auto">
            <a:xfrm>
              <a:off x="518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2" name="Oval 1877"/>
            <p:cNvSpPr>
              <a:spLocks noChangeArrowheads="1"/>
            </p:cNvSpPr>
            <p:nvPr/>
          </p:nvSpPr>
          <p:spPr bwMode="auto">
            <a:xfrm>
              <a:off x="524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" name="Oval 1878"/>
            <p:cNvSpPr>
              <a:spLocks noChangeArrowheads="1"/>
            </p:cNvSpPr>
            <p:nvPr/>
          </p:nvSpPr>
          <p:spPr bwMode="auto">
            <a:xfrm>
              <a:off x="526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" name="Oval 1879"/>
            <p:cNvSpPr>
              <a:spLocks noChangeArrowheads="1"/>
            </p:cNvSpPr>
            <p:nvPr/>
          </p:nvSpPr>
          <p:spPr bwMode="auto">
            <a:xfrm>
              <a:off x="529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" name="Oval 1880"/>
            <p:cNvSpPr>
              <a:spLocks noChangeArrowheads="1"/>
            </p:cNvSpPr>
            <p:nvPr/>
          </p:nvSpPr>
          <p:spPr bwMode="auto">
            <a:xfrm>
              <a:off x="534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" name="Oval 1881"/>
            <p:cNvSpPr>
              <a:spLocks noChangeArrowheads="1"/>
            </p:cNvSpPr>
            <p:nvPr/>
          </p:nvSpPr>
          <p:spPr bwMode="auto">
            <a:xfrm>
              <a:off x="537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7" name="Oval 1882"/>
            <p:cNvSpPr>
              <a:spLocks noChangeArrowheads="1"/>
            </p:cNvSpPr>
            <p:nvPr/>
          </p:nvSpPr>
          <p:spPr bwMode="auto">
            <a:xfrm>
              <a:off x="541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8" name="Oval 1883"/>
            <p:cNvSpPr>
              <a:spLocks noChangeArrowheads="1"/>
            </p:cNvSpPr>
            <p:nvPr/>
          </p:nvSpPr>
          <p:spPr bwMode="auto">
            <a:xfrm>
              <a:off x="545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9" name="Oval 1884"/>
            <p:cNvSpPr>
              <a:spLocks noChangeArrowheads="1"/>
            </p:cNvSpPr>
            <p:nvPr/>
          </p:nvSpPr>
          <p:spPr bwMode="auto">
            <a:xfrm>
              <a:off x="552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0" name="Oval 1885"/>
            <p:cNvSpPr>
              <a:spLocks noChangeArrowheads="1"/>
            </p:cNvSpPr>
            <p:nvPr/>
          </p:nvSpPr>
          <p:spPr bwMode="auto">
            <a:xfrm>
              <a:off x="562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1" name="Oval 1886"/>
            <p:cNvSpPr>
              <a:spLocks noChangeArrowheads="1"/>
            </p:cNvSpPr>
            <p:nvPr/>
          </p:nvSpPr>
          <p:spPr bwMode="auto">
            <a:xfrm>
              <a:off x="577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2" name="Oval 1887"/>
            <p:cNvSpPr>
              <a:spLocks noChangeArrowheads="1"/>
            </p:cNvSpPr>
            <p:nvPr/>
          </p:nvSpPr>
          <p:spPr bwMode="auto">
            <a:xfrm>
              <a:off x="591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3" name="Oval 1888"/>
            <p:cNvSpPr>
              <a:spLocks noChangeArrowheads="1"/>
            </p:cNvSpPr>
            <p:nvPr/>
          </p:nvSpPr>
          <p:spPr bwMode="auto">
            <a:xfrm>
              <a:off x="598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4" name="Oval 1889"/>
            <p:cNvSpPr>
              <a:spLocks noChangeArrowheads="1"/>
            </p:cNvSpPr>
            <p:nvPr/>
          </p:nvSpPr>
          <p:spPr bwMode="auto">
            <a:xfrm>
              <a:off x="603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5" name="Oval 1890"/>
            <p:cNvSpPr>
              <a:spLocks noChangeArrowheads="1"/>
            </p:cNvSpPr>
            <p:nvPr/>
          </p:nvSpPr>
          <p:spPr bwMode="auto">
            <a:xfrm>
              <a:off x="604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6" name="Oval 1891"/>
            <p:cNvSpPr>
              <a:spLocks noChangeArrowheads="1"/>
            </p:cNvSpPr>
            <p:nvPr/>
          </p:nvSpPr>
          <p:spPr bwMode="auto">
            <a:xfrm>
              <a:off x="606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7" name="Oval 1892"/>
            <p:cNvSpPr>
              <a:spLocks noChangeArrowheads="1"/>
            </p:cNvSpPr>
            <p:nvPr/>
          </p:nvSpPr>
          <p:spPr bwMode="auto">
            <a:xfrm>
              <a:off x="607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8" name="Oval 1893"/>
            <p:cNvSpPr>
              <a:spLocks noChangeArrowheads="1"/>
            </p:cNvSpPr>
            <p:nvPr/>
          </p:nvSpPr>
          <p:spPr bwMode="auto">
            <a:xfrm>
              <a:off x="605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9" name="Oval 1894"/>
            <p:cNvSpPr>
              <a:spLocks noChangeArrowheads="1"/>
            </p:cNvSpPr>
            <p:nvPr/>
          </p:nvSpPr>
          <p:spPr bwMode="auto">
            <a:xfrm>
              <a:off x="607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0" name="Oval 1895"/>
            <p:cNvSpPr>
              <a:spLocks noChangeArrowheads="1"/>
            </p:cNvSpPr>
            <p:nvPr/>
          </p:nvSpPr>
          <p:spPr bwMode="auto">
            <a:xfrm>
              <a:off x="604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1" name="Oval 1896"/>
            <p:cNvSpPr>
              <a:spLocks noChangeArrowheads="1"/>
            </p:cNvSpPr>
            <p:nvPr/>
          </p:nvSpPr>
          <p:spPr bwMode="auto">
            <a:xfrm>
              <a:off x="605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2" name="Oval 1897"/>
            <p:cNvSpPr>
              <a:spLocks noChangeArrowheads="1"/>
            </p:cNvSpPr>
            <p:nvPr/>
          </p:nvSpPr>
          <p:spPr bwMode="auto">
            <a:xfrm>
              <a:off x="604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3" name="Oval 1898"/>
            <p:cNvSpPr>
              <a:spLocks noChangeArrowheads="1"/>
            </p:cNvSpPr>
            <p:nvPr/>
          </p:nvSpPr>
          <p:spPr bwMode="auto">
            <a:xfrm>
              <a:off x="603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4" name="Oval 1899"/>
            <p:cNvSpPr>
              <a:spLocks noChangeArrowheads="1"/>
            </p:cNvSpPr>
            <p:nvPr/>
          </p:nvSpPr>
          <p:spPr bwMode="auto">
            <a:xfrm>
              <a:off x="603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5" name="Oval 1900"/>
            <p:cNvSpPr>
              <a:spLocks noChangeArrowheads="1"/>
            </p:cNvSpPr>
            <p:nvPr/>
          </p:nvSpPr>
          <p:spPr bwMode="auto">
            <a:xfrm>
              <a:off x="60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6" name="Oval 1901"/>
            <p:cNvSpPr>
              <a:spLocks noChangeArrowheads="1"/>
            </p:cNvSpPr>
            <p:nvPr/>
          </p:nvSpPr>
          <p:spPr bwMode="auto">
            <a:xfrm>
              <a:off x="604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7" name="Oval 1902"/>
            <p:cNvSpPr>
              <a:spLocks noChangeArrowheads="1"/>
            </p:cNvSpPr>
            <p:nvPr/>
          </p:nvSpPr>
          <p:spPr bwMode="auto">
            <a:xfrm>
              <a:off x="60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8" name="Oval 1903"/>
            <p:cNvSpPr>
              <a:spLocks noChangeArrowheads="1"/>
            </p:cNvSpPr>
            <p:nvPr/>
          </p:nvSpPr>
          <p:spPr bwMode="auto">
            <a:xfrm>
              <a:off x="604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9" name="Oval 1904"/>
            <p:cNvSpPr>
              <a:spLocks noChangeArrowheads="1"/>
            </p:cNvSpPr>
            <p:nvPr/>
          </p:nvSpPr>
          <p:spPr bwMode="auto">
            <a:xfrm>
              <a:off x="604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0" name="Oval 1905"/>
            <p:cNvSpPr>
              <a:spLocks noChangeArrowheads="1"/>
            </p:cNvSpPr>
            <p:nvPr/>
          </p:nvSpPr>
          <p:spPr bwMode="auto">
            <a:xfrm>
              <a:off x="603" y="22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1" name="Oval 1906"/>
            <p:cNvSpPr>
              <a:spLocks noChangeArrowheads="1"/>
            </p:cNvSpPr>
            <p:nvPr/>
          </p:nvSpPr>
          <p:spPr bwMode="auto">
            <a:xfrm>
              <a:off x="603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2" name="Oval 1907"/>
            <p:cNvSpPr>
              <a:spLocks noChangeArrowheads="1"/>
            </p:cNvSpPr>
            <p:nvPr/>
          </p:nvSpPr>
          <p:spPr bwMode="auto">
            <a:xfrm>
              <a:off x="601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3" name="Oval 1908"/>
            <p:cNvSpPr>
              <a:spLocks noChangeArrowheads="1"/>
            </p:cNvSpPr>
            <p:nvPr/>
          </p:nvSpPr>
          <p:spPr bwMode="auto">
            <a:xfrm>
              <a:off x="604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4" name="Oval 1909"/>
            <p:cNvSpPr>
              <a:spLocks noChangeArrowheads="1"/>
            </p:cNvSpPr>
            <p:nvPr/>
          </p:nvSpPr>
          <p:spPr bwMode="auto">
            <a:xfrm>
              <a:off x="60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5" name="Oval 1910"/>
            <p:cNvSpPr>
              <a:spLocks noChangeArrowheads="1"/>
            </p:cNvSpPr>
            <p:nvPr/>
          </p:nvSpPr>
          <p:spPr bwMode="auto">
            <a:xfrm>
              <a:off x="606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6" name="Oval 1911"/>
            <p:cNvSpPr>
              <a:spLocks noChangeArrowheads="1"/>
            </p:cNvSpPr>
            <p:nvPr/>
          </p:nvSpPr>
          <p:spPr bwMode="auto">
            <a:xfrm>
              <a:off x="608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7" name="Oval 1912"/>
            <p:cNvSpPr>
              <a:spLocks noChangeArrowheads="1"/>
            </p:cNvSpPr>
            <p:nvPr/>
          </p:nvSpPr>
          <p:spPr bwMode="auto">
            <a:xfrm>
              <a:off x="611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8" name="Oval 1913"/>
            <p:cNvSpPr>
              <a:spLocks noChangeArrowheads="1"/>
            </p:cNvSpPr>
            <p:nvPr/>
          </p:nvSpPr>
          <p:spPr bwMode="auto">
            <a:xfrm>
              <a:off x="617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9" name="Oval 1914"/>
            <p:cNvSpPr>
              <a:spLocks noChangeArrowheads="1"/>
            </p:cNvSpPr>
            <p:nvPr/>
          </p:nvSpPr>
          <p:spPr bwMode="auto">
            <a:xfrm>
              <a:off x="624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0" name="Oval 1915"/>
            <p:cNvSpPr>
              <a:spLocks noChangeArrowheads="1"/>
            </p:cNvSpPr>
            <p:nvPr/>
          </p:nvSpPr>
          <p:spPr bwMode="auto">
            <a:xfrm>
              <a:off x="632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1" name="Oval 1916"/>
            <p:cNvSpPr>
              <a:spLocks noChangeArrowheads="1"/>
            </p:cNvSpPr>
            <p:nvPr/>
          </p:nvSpPr>
          <p:spPr bwMode="auto">
            <a:xfrm>
              <a:off x="638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2" name="Oval 1917"/>
            <p:cNvSpPr>
              <a:spLocks noChangeArrowheads="1"/>
            </p:cNvSpPr>
            <p:nvPr/>
          </p:nvSpPr>
          <p:spPr bwMode="auto">
            <a:xfrm>
              <a:off x="647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3" name="Oval 1918"/>
            <p:cNvSpPr>
              <a:spLocks noChangeArrowheads="1"/>
            </p:cNvSpPr>
            <p:nvPr/>
          </p:nvSpPr>
          <p:spPr bwMode="auto">
            <a:xfrm>
              <a:off x="655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4" name="Oval 1919"/>
            <p:cNvSpPr>
              <a:spLocks noChangeArrowheads="1"/>
            </p:cNvSpPr>
            <p:nvPr/>
          </p:nvSpPr>
          <p:spPr bwMode="auto">
            <a:xfrm>
              <a:off x="662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5" name="Oval 1920"/>
            <p:cNvSpPr>
              <a:spLocks noChangeArrowheads="1"/>
            </p:cNvSpPr>
            <p:nvPr/>
          </p:nvSpPr>
          <p:spPr bwMode="auto">
            <a:xfrm>
              <a:off x="673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6" name="Oval 1921"/>
            <p:cNvSpPr>
              <a:spLocks noChangeArrowheads="1"/>
            </p:cNvSpPr>
            <p:nvPr/>
          </p:nvSpPr>
          <p:spPr bwMode="auto">
            <a:xfrm>
              <a:off x="1119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7" name="Oval 1922"/>
            <p:cNvSpPr>
              <a:spLocks noChangeArrowheads="1"/>
            </p:cNvSpPr>
            <p:nvPr/>
          </p:nvSpPr>
          <p:spPr bwMode="auto">
            <a:xfrm>
              <a:off x="687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8" name="Oval 1923"/>
            <p:cNvSpPr>
              <a:spLocks noChangeArrowheads="1"/>
            </p:cNvSpPr>
            <p:nvPr/>
          </p:nvSpPr>
          <p:spPr bwMode="auto">
            <a:xfrm>
              <a:off x="705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9" name="Oval 1924"/>
            <p:cNvSpPr>
              <a:spLocks noChangeArrowheads="1"/>
            </p:cNvSpPr>
            <p:nvPr/>
          </p:nvSpPr>
          <p:spPr bwMode="auto">
            <a:xfrm>
              <a:off x="71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0" name="Oval 1925"/>
            <p:cNvSpPr>
              <a:spLocks noChangeArrowheads="1"/>
            </p:cNvSpPr>
            <p:nvPr/>
          </p:nvSpPr>
          <p:spPr bwMode="auto">
            <a:xfrm>
              <a:off x="727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1" name="Oval 1926"/>
            <p:cNvSpPr>
              <a:spLocks noChangeArrowheads="1"/>
            </p:cNvSpPr>
            <p:nvPr/>
          </p:nvSpPr>
          <p:spPr bwMode="auto">
            <a:xfrm>
              <a:off x="738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2" name="Oval 1927"/>
            <p:cNvSpPr>
              <a:spLocks noChangeArrowheads="1"/>
            </p:cNvSpPr>
            <p:nvPr/>
          </p:nvSpPr>
          <p:spPr bwMode="auto">
            <a:xfrm>
              <a:off x="739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3" name="Oval 1928"/>
            <p:cNvSpPr>
              <a:spLocks noChangeArrowheads="1"/>
            </p:cNvSpPr>
            <p:nvPr/>
          </p:nvSpPr>
          <p:spPr bwMode="auto">
            <a:xfrm>
              <a:off x="740" y="21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4" name="Oval 1929"/>
            <p:cNvSpPr>
              <a:spLocks noChangeArrowheads="1"/>
            </p:cNvSpPr>
            <p:nvPr/>
          </p:nvSpPr>
          <p:spPr bwMode="auto">
            <a:xfrm>
              <a:off x="740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5" name="Oval 1930"/>
            <p:cNvSpPr>
              <a:spLocks noChangeArrowheads="1"/>
            </p:cNvSpPr>
            <p:nvPr/>
          </p:nvSpPr>
          <p:spPr bwMode="auto">
            <a:xfrm>
              <a:off x="744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6" name="Oval 1931"/>
            <p:cNvSpPr>
              <a:spLocks noChangeArrowheads="1"/>
            </p:cNvSpPr>
            <p:nvPr/>
          </p:nvSpPr>
          <p:spPr bwMode="auto">
            <a:xfrm>
              <a:off x="742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7" name="Oval 1932"/>
            <p:cNvSpPr>
              <a:spLocks noChangeArrowheads="1"/>
            </p:cNvSpPr>
            <p:nvPr/>
          </p:nvSpPr>
          <p:spPr bwMode="auto">
            <a:xfrm>
              <a:off x="742" y="21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8" name="Oval 1933"/>
            <p:cNvSpPr>
              <a:spLocks noChangeArrowheads="1"/>
            </p:cNvSpPr>
            <p:nvPr/>
          </p:nvSpPr>
          <p:spPr bwMode="auto">
            <a:xfrm>
              <a:off x="743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9" name="Oval 1934"/>
            <p:cNvSpPr>
              <a:spLocks noChangeArrowheads="1"/>
            </p:cNvSpPr>
            <p:nvPr/>
          </p:nvSpPr>
          <p:spPr bwMode="auto">
            <a:xfrm>
              <a:off x="742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0" name="Oval 1935"/>
            <p:cNvSpPr>
              <a:spLocks noChangeArrowheads="1"/>
            </p:cNvSpPr>
            <p:nvPr/>
          </p:nvSpPr>
          <p:spPr bwMode="auto">
            <a:xfrm>
              <a:off x="742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1" name="Oval 1936"/>
            <p:cNvSpPr>
              <a:spLocks noChangeArrowheads="1"/>
            </p:cNvSpPr>
            <p:nvPr/>
          </p:nvSpPr>
          <p:spPr bwMode="auto">
            <a:xfrm>
              <a:off x="74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2" name="Oval 1937"/>
            <p:cNvSpPr>
              <a:spLocks noChangeArrowheads="1"/>
            </p:cNvSpPr>
            <p:nvPr/>
          </p:nvSpPr>
          <p:spPr bwMode="auto">
            <a:xfrm>
              <a:off x="747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3" name="Oval 1938"/>
            <p:cNvSpPr>
              <a:spLocks noChangeArrowheads="1"/>
            </p:cNvSpPr>
            <p:nvPr/>
          </p:nvSpPr>
          <p:spPr bwMode="auto">
            <a:xfrm>
              <a:off x="755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4" name="Oval 1939"/>
            <p:cNvSpPr>
              <a:spLocks noChangeArrowheads="1"/>
            </p:cNvSpPr>
            <p:nvPr/>
          </p:nvSpPr>
          <p:spPr bwMode="auto">
            <a:xfrm>
              <a:off x="766" y="22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5" name="Oval 1940"/>
            <p:cNvSpPr>
              <a:spLocks noChangeArrowheads="1"/>
            </p:cNvSpPr>
            <p:nvPr/>
          </p:nvSpPr>
          <p:spPr bwMode="auto">
            <a:xfrm>
              <a:off x="783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6" name="Oval 1941"/>
            <p:cNvSpPr>
              <a:spLocks noChangeArrowheads="1"/>
            </p:cNvSpPr>
            <p:nvPr/>
          </p:nvSpPr>
          <p:spPr bwMode="auto">
            <a:xfrm>
              <a:off x="792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7" name="Oval 1942"/>
            <p:cNvSpPr>
              <a:spLocks noChangeArrowheads="1"/>
            </p:cNvSpPr>
            <p:nvPr/>
          </p:nvSpPr>
          <p:spPr bwMode="auto">
            <a:xfrm>
              <a:off x="801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8" name="Oval 1943"/>
            <p:cNvSpPr>
              <a:spLocks noChangeArrowheads="1"/>
            </p:cNvSpPr>
            <p:nvPr/>
          </p:nvSpPr>
          <p:spPr bwMode="auto">
            <a:xfrm>
              <a:off x="81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9" name="Oval 1944"/>
            <p:cNvSpPr>
              <a:spLocks noChangeArrowheads="1"/>
            </p:cNvSpPr>
            <p:nvPr/>
          </p:nvSpPr>
          <p:spPr bwMode="auto">
            <a:xfrm>
              <a:off x="816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0" name="Oval 1945"/>
            <p:cNvSpPr>
              <a:spLocks noChangeArrowheads="1"/>
            </p:cNvSpPr>
            <p:nvPr/>
          </p:nvSpPr>
          <p:spPr bwMode="auto">
            <a:xfrm>
              <a:off x="825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1" name="Oval 1946"/>
            <p:cNvSpPr>
              <a:spLocks noChangeArrowheads="1"/>
            </p:cNvSpPr>
            <p:nvPr/>
          </p:nvSpPr>
          <p:spPr bwMode="auto">
            <a:xfrm>
              <a:off x="831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2" name="Oval 1947"/>
            <p:cNvSpPr>
              <a:spLocks noChangeArrowheads="1"/>
            </p:cNvSpPr>
            <p:nvPr/>
          </p:nvSpPr>
          <p:spPr bwMode="auto">
            <a:xfrm>
              <a:off x="836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3" name="Oval 1948"/>
            <p:cNvSpPr>
              <a:spLocks noChangeArrowheads="1"/>
            </p:cNvSpPr>
            <p:nvPr/>
          </p:nvSpPr>
          <p:spPr bwMode="auto">
            <a:xfrm>
              <a:off x="353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4" name="Oval 1949"/>
            <p:cNvSpPr>
              <a:spLocks noChangeArrowheads="1"/>
            </p:cNvSpPr>
            <p:nvPr/>
          </p:nvSpPr>
          <p:spPr bwMode="auto">
            <a:xfrm>
              <a:off x="361" y="2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5" name="Oval 1950"/>
            <p:cNvSpPr>
              <a:spLocks noChangeArrowheads="1"/>
            </p:cNvSpPr>
            <p:nvPr/>
          </p:nvSpPr>
          <p:spPr bwMode="auto">
            <a:xfrm>
              <a:off x="370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6" name="Oval 1951"/>
            <p:cNvSpPr>
              <a:spLocks noChangeArrowheads="1"/>
            </p:cNvSpPr>
            <p:nvPr/>
          </p:nvSpPr>
          <p:spPr bwMode="auto">
            <a:xfrm>
              <a:off x="380" y="1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7" name="Oval 1952"/>
            <p:cNvSpPr>
              <a:spLocks noChangeArrowheads="1"/>
            </p:cNvSpPr>
            <p:nvPr/>
          </p:nvSpPr>
          <p:spPr bwMode="auto">
            <a:xfrm>
              <a:off x="390" y="1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8" name="Oval 1953"/>
            <p:cNvSpPr>
              <a:spLocks noChangeArrowheads="1"/>
            </p:cNvSpPr>
            <p:nvPr/>
          </p:nvSpPr>
          <p:spPr bwMode="auto">
            <a:xfrm>
              <a:off x="402" y="1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9" name="Oval 1954"/>
            <p:cNvSpPr>
              <a:spLocks noChangeArrowheads="1"/>
            </p:cNvSpPr>
            <p:nvPr/>
          </p:nvSpPr>
          <p:spPr bwMode="auto">
            <a:xfrm>
              <a:off x="410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0" name="Oval 1955"/>
            <p:cNvSpPr>
              <a:spLocks noChangeArrowheads="1"/>
            </p:cNvSpPr>
            <p:nvPr/>
          </p:nvSpPr>
          <p:spPr bwMode="auto">
            <a:xfrm>
              <a:off x="420" y="2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1" name="Oval 1956"/>
            <p:cNvSpPr>
              <a:spLocks noChangeArrowheads="1"/>
            </p:cNvSpPr>
            <p:nvPr/>
          </p:nvSpPr>
          <p:spPr bwMode="auto">
            <a:xfrm>
              <a:off x="373" y="1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2" name="Oval 1957"/>
            <p:cNvSpPr>
              <a:spLocks noChangeArrowheads="1"/>
            </p:cNvSpPr>
            <p:nvPr/>
          </p:nvSpPr>
          <p:spPr bwMode="auto">
            <a:xfrm>
              <a:off x="384" y="1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3" name="Oval 1958"/>
            <p:cNvSpPr>
              <a:spLocks noChangeArrowheads="1"/>
            </p:cNvSpPr>
            <p:nvPr/>
          </p:nvSpPr>
          <p:spPr bwMode="auto">
            <a:xfrm>
              <a:off x="393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4" name="Oval 1959"/>
            <p:cNvSpPr>
              <a:spLocks noChangeArrowheads="1"/>
            </p:cNvSpPr>
            <p:nvPr/>
          </p:nvSpPr>
          <p:spPr bwMode="auto">
            <a:xfrm>
              <a:off x="403" y="1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5" name="Oval 1960"/>
            <p:cNvSpPr>
              <a:spLocks noChangeArrowheads="1"/>
            </p:cNvSpPr>
            <p:nvPr/>
          </p:nvSpPr>
          <p:spPr bwMode="auto">
            <a:xfrm>
              <a:off x="411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6" name="Oval 1961"/>
            <p:cNvSpPr>
              <a:spLocks noChangeArrowheads="1"/>
            </p:cNvSpPr>
            <p:nvPr/>
          </p:nvSpPr>
          <p:spPr bwMode="auto">
            <a:xfrm>
              <a:off x="423" y="1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7" name="Oval 1962"/>
            <p:cNvSpPr>
              <a:spLocks noChangeArrowheads="1"/>
            </p:cNvSpPr>
            <p:nvPr/>
          </p:nvSpPr>
          <p:spPr bwMode="auto">
            <a:xfrm>
              <a:off x="1001" y="21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8" name="Oval 1963"/>
            <p:cNvSpPr>
              <a:spLocks noChangeArrowheads="1"/>
            </p:cNvSpPr>
            <p:nvPr/>
          </p:nvSpPr>
          <p:spPr bwMode="auto">
            <a:xfrm>
              <a:off x="1008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9" name="Oval 1964"/>
            <p:cNvSpPr>
              <a:spLocks noChangeArrowheads="1"/>
            </p:cNvSpPr>
            <p:nvPr/>
          </p:nvSpPr>
          <p:spPr bwMode="auto">
            <a:xfrm>
              <a:off x="1017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0" name="Oval 1965"/>
            <p:cNvSpPr>
              <a:spLocks noChangeArrowheads="1"/>
            </p:cNvSpPr>
            <p:nvPr/>
          </p:nvSpPr>
          <p:spPr bwMode="auto">
            <a:xfrm>
              <a:off x="1023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1" name="Oval 1966"/>
            <p:cNvSpPr>
              <a:spLocks noChangeArrowheads="1"/>
            </p:cNvSpPr>
            <p:nvPr/>
          </p:nvSpPr>
          <p:spPr bwMode="auto">
            <a:xfrm>
              <a:off x="1031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2" name="Oval 1967"/>
            <p:cNvSpPr>
              <a:spLocks noChangeArrowheads="1"/>
            </p:cNvSpPr>
            <p:nvPr/>
          </p:nvSpPr>
          <p:spPr bwMode="auto">
            <a:xfrm>
              <a:off x="1034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3" name="Oval 1968"/>
            <p:cNvSpPr>
              <a:spLocks noChangeArrowheads="1"/>
            </p:cNvSpPr>
            <p:nvPr/>
          </p:nvSpPr>
          <p:spPr bwMode="auto">
            <a:xfrm>
              <a:off x="104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4" name="Oval 1969"/>
            <p:cNvSpPr>
              <a:spLocks noChangeArrowheads="1"/>
            </p:cNvSpPr>
            <p:nvPr/>
          </p:nvSpPr>
          <p:spPr bwMode="auto">
            <a:xfrm>
              <a:off x="1042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5" name="Oval 1970"/>
            <p:cNvSpPr>
              <a:spLocks noChangeArrowheads="1"/>
            </p:cNvSpPr>
            <p:nvPr/>
          </p:nvSpPr>
          <p:spPr bwMode="auto">
            <a:xfrm>
              <a:off x="1042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6" name="Oval 1971"/>
            <p:cNvSpPr>
              <a:spLocks noChangeArrowheads="1"/>
            </p:cNvSpPr>
            <p:nvPr/>
          </p:nvSpPr>
          <p:spPr bwMode="auto">
            <a:xfrm>
              <a:off x="1043" y="1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7" name="Oval 1972"/>
            <p:cNvSpPr>
              <a:spLocks noChangeArrowheads="1"/>
            </p:cNvSpPr>
            <p:nvPr/>
          </p:nvSpPr>
          <p:spPr bwMode="auto">
            <a:xfrm>
              <a:off x="1043" y="1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8" name="Oval 1973"/>
            <p:cNvSpPr>
              <a:spLocks noChangeArrowheads="1"/>
            </p:cNvSpPr>
            <p:nvPr/>
          </p:nvSpPr>
          <p:spPr bwMode="auto">
            <a:xfrm>
              <a:off x="1044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9" name="Oval 1974"/>
            <p:cNvSpPr>
              <a:spLocks noChangeArrowheads="1"/>
            </p:cNvSpPr>
            <p:nvPr/>
          </p:nvSpPr>
          <p:spPr bwMode="auto">
            <a:xfrm>
              <a:off x="1042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0" name="Oval 1975"/>
            <p:cNvSpPr>
              <a:spLocks noChangeArrowheads="1"/>
            </p:cNvSpPr>
            <p:nvPr/>
          </p:nvSpPr>
          <p:spPr bwMode="auto">
            <a:xfrm>
              <a:off x="1041" y="2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1" name="Oval 1976"/>
            <p:cNvSpPr>
              <a:spLocks noChangeArrowheads="1"/>
            </p:cNvSpPr>
            <p:nvPr/>
          </p:nvSpPr>
          <p:spPr bwMode="auto">
            <a:xfrm>
              <a:off x="1041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2" name="Oval 1977"/>
            <p:cNvSpPr>
              <a:spLocks noChangeArrowheads="1"/>
            </p:cNvSpPr>
            <p:nvPr/>
          </p:nvSpPr>
          <p:spPr bwMode="auto">
            <a:xfrm>
              <a:off x="1043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3" name="Oval 1978"/>
            <p:cNvSpPr>
              <a:spLocks noChangeArrowheads="1"/>
            </p:cNvSpPr>
            <p:nvPr/>
          </p:nvSpPr>
          <p:spPr bwMode="auto">
            <a:xfrm>
              <a:off x="1043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4" name="Oval 1979"/>
            <p:cNvSpPr>
              <a:spLocks noChangeArrowheads="1"/>
            </p:cNvSpPr>
            <p:nvPr/>
          </p:nvSpPr>
          <p:spPr bwMode="auto">
            <a:xfrm>
              <a:off x="1041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" name="Oval 1980"/>
            <p:cNvSpPr>
              <a:spLocks noChangeArrowheads="1"/>
            </p:cNvSpPr>
            <p:nvPr/>
          </p:nvSpPr>
          <p:spPr bwMode="auto">
            <a:xfrm>
              <a:off x="1043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6" name="Oval 1981"/>
            <p:cNvSpPr>
              <a:spLocks noChangeArrowheads="1"/>
            </p:cNvSpPr>
            <p:nvPr/>
          </p:nvSpPr>
          <p:spPr bwMode="auto">
            <a:xfrm>
              <a:off x="1043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" name="Oval 1982"/>
            <p:cNvSpPr>
              <a:spLocks noChangeArrowheads="1"/>
            </p:cNvSpPr>
            <p:nvPr/>
          </p:nvSpPr>
          <p:spPr bwMode="auto">
            <a:xfrm>
              <a:off x="1044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8" name="Oval 1983"/>
            <p:cNvSpPr>
              <a:spLocks noChangeArrowheads="1"/>
            </p:cNvSpPr>
            <p:nvPr/>
          </p:nvSpPr>
          <p:spPr bwMode="auto">
            <a:xfrm>
              <a:off x="1043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9" name="Oval 1984"/>
            <p:cNvSpPr>
              <a:spLocks noChangeArrowheads="1"/>
            </p:cNvSpPr>
            <p:nvPr/>
          </p:nvSpPr>
          <p:spPr bwMode="auto">
            <a:xfrm>
              <a:off x="1044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0" name="Oval 1985"/>
            <p:cNvSpPr>
              <a:spLocks noChangeArrowheads="1"/>
            </p:cNvSpPr>
            <p:nvPr/>
          </p:nvSpPr>
          <p:spPr bwMode="auto">
            <a:xfrm>
              <a:off x="1044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" name="Oval 1986"/>
            <p:cNvSpPr>
              <a:spLocks noChangeArrowheads="1"/>
            </p:cNvSpPr>
            <p:nvPr/>
          </p:nvSpPr>
          <p:spPr bwMode="auto">
            <a:xfrm>
              <a:off x="104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2" name="Oval 1987"/>
            <p:cNvSpPr>
              <a:spLocks noChangeArrowheads="1"/>
            </p:cNvSpPr>
            <p:nvPr/>
          </p:nvSpPr>
          <p:spPr bwMode="auto">
            <a:xfrm>
              <a:off x="104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3" name="Oval 1988"/>
            <p:cNvSpPr>
              <a:spLocks noChangeArrowheads="1"/>
            </p:cNvSpPr>
            <p:nvPr/>
          </p:nvSpPr>
          <p:spPr bwMode="auto">
            <a:xfrm>
              <a:off x="1052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4" name="Oval 1989"/>
            <p:cNvSpPr>
              <a:spLocks noChangeArrowheads="1"/>
            </p:cNvSpPr>
            <p:nvPr/>
          </p:nvSpPr>
          <p:spPr bwMode="auto">
            <a:xfrm>
              <a:off x="1063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5" name="Oval 1990"/>
            <p:cNvSpPr>
              <a:spLocks noChangeArrowheads="1"/>
            </p:cNvSpPr>
            <p:nvPr/>
          </p:nvSpPr>
          <p:spPr bwMode="auto">
            <a:xfrm>
              <a:off x="1075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6" name="Oval 1991"/>
            <p:cNvSpPr>
              <a:spLocks noChangeArrowheads="1"/>
            </p:cNvSpPr>
            <p:nvPr/>
          </p:nvSpPr>
          <p:spPr bwMode="auto">
            <a:xfrm>
              <a:off x="1094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7" name="Oval 1992"/>
            <p:cNvSpPr>
              <a:spLocks noChangeArrowheads="1"/>
            </p:cNvSpPr>
            <p:nvPr/>
          </p:nvSpPr>
          <p:spPr bwMode="auto">
            <a:xfrm>
              <a:off x="1109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8" name="Oval 1993"/>
            <p:cNvSpPr>
              <a:spLocks noChangeArrowheads="1"/>
            </p:cNvSpPr>
            <p:nvPr/>
          </p:nvSpPr>
          <p:spPr bwMode="auto">
            <a:xfrm>
              <a:off x="1126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9" name="Oval 1994"/>
            <p:cNvSpPr>
              <a:spLocks noChangeArrowheads="1"/>
            </p:cNvSpPr>
            <p:nvPr/>
          </p:nvSpPr>
          <p:spPr bwMode="auto">
            <a:xfrm>
              <a:off x="113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0" name="Oval 1995"/>
            <p:cNvSpPr>
              <a:spLocks noChangeArrowheads="1"/>
            </p:cNvSpPr>
            <p:nvPr/>
          </p:nvSpPr>
          <p:spPr bwMode="auto">
            <a:xfrm>
              <a:off x="1139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1" name="Oval 1996"/>
            <p:cNvSpPr>
              <a:spLocks noChangeArrowheads="1"/>
            </p:cNvSpPr>
            <p:nvPr/>
          </p:nvSpPr>
          <p:spPr bwMode="auto">
            <a:xfrm>
              <a:off x="1146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2" name="Oval 1997"/>
            <p:cNvSpPr>
              <a:spLocks noChangeArrowheads="1"/>
            </p:cNvSpPr>
            <p:nvPr/>
          </p:nvSpPr>
          <p:spPr bwMode="auto">
            <a:xfrm>
              <a:off x="1154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3" name="Oval 1998"/>
            <p:cNvSpPr>
              <a:spLocks noChangeArrowheads="1"/>
            </p:cNvSpPr>
            <p:nvPr/>
          </p:nvSpPr>
          <p:spPr bwMode="auto">
            <a:xfrm>
              <a:off x="1158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4" name="Oval 1999"/>
            <p:cNvSpPr>
              <a:spLocks noChangeArrowheads="1"/>
            </p:cNvSpPr>
            <p:nvPr/>
          </p:nvSpPr>
          <p:spPr bwMode="auto">
            <a:xfrm>
              <a:off x="1165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5" name="Oval 2000"/>
            <p:cNvSpPr>
              <a:spLocks noChangeArrowheads="1"/>
            </p:cNvSpPr>
            <p:nvPr/>
          </p:nvSpPr>
          <p:spPr bwMode="auto">
            <a:xfrm>
              <a:off x="1169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6" name="Oval 2001"/>
            <p:cNvSpPr>
              <a:spLocks noChangeArrowheads="1"/>
            </p:cNvSpPr>
            <p:nvPr/>
          </p:nvSpPr>
          <p:spPr bwMode="auto">
            <a:xfrm>
              <a:off x="1175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7" name="Oval 2002"/>
            <p:cNvSpPr>
              <a:spLocks noChangeArrowheads="1"/>
            </p:cNvSpPr>
            <p:nvPr/>
          </p:nvSpPr>
          <p:spPr bwMode="auto">
            <a:xfrm>
              <a:off x="1176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8" name="Oval 2003"/>
            <p:cNvSpPr>
              <a:spLocks noChangeArrowheads="1"/>
            </p:cNvSpPr>
            <p:nvPr/>
          </p:nvSpPr>
          <p:spPr bwMode="auto">
            <a:xfrm>
              <a:off x="1180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69" name="Oval 2004"/>
            <p:cNvSpPr>
              <a:spLocks noChangeArrowheads="1"/>
            </p:cNvSpPr>
            <p:nvPr/>
          </p:nvSpPr>
          <p:spPr bwMode="auto">
            <a:xfrm>
              <a:off x="118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0" name="Oval 2005"/>
            <p:cNvSpPr>
              <a:spLocks noChangeArrowheads="1"/>
            </p:cNvSpPr>
            <p:nvPr/>
          </p:nvSpPr>
          <p:spPr bwMode="auto">
            <a:xfrm>
              <a:off x="118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1" name="Oval 2006"/>
            <p:cNvSpPr>
              <a:spLocks noChangeArrowheads="1"/>
            </p:cNvSpPr>
            <p:nvPr/>
          </p:nvSpPr>
          <p:spPr bwMode="auto">
            <a:xfrm>
              <a:off x="1181" y="20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2" name="Oval 2007"/>
            <p:cNvSpPr>
              <a:spLocks noChangeArrowheads="1"/>
            </p:cNvSpPr>
            <p:nvPr/>
          </p:nvSpPr>
          <p:spPr bwMode="auto">
            <a:xfrm>
              <a:off x="1177" y="2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3" name="Oval 2008"/>
            <p:cNvSpPr>
              <a:spLocks noChangeArrowheads="1"/>
            </p:cNvSpPr>
            <p:nvPr/>
          </p:nvSpPr>
          <p:spPr bwMode="auto">
            <a:xfrm>
              <a:off x="1166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4" name="Oval 2009"/>
            <p:cNvSpPr>
              <a:spLocks noChangeArrowheads="1"/>
            </p:cNvSpPr>
            <p:nvPr/>
          </p:nvSpPr>
          <p:spPr bwMode="auto">
            <a:xfrm>
              <a:off x="1152" y="2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5" name="Oval 2010"/>
            <p:cNvSpPr>
              <a:spLocks noChangeArrowheads="1"/>
            </p:cNvSpPr>
            <p:nvPr/>
          </p:nvSpPr>
          <p:spPr bwMode="auto">
            <a:xfrm>
              <a:off x="1144" y="2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6" name="Oval 2011"/>
            <p:cNvSpPr>
              <a:spLocks noChangeArrowheads="1"/>
            </p:cNvSpPr>
            <p:nvPr/>
          </p:nvSpPr>
          <p:spPr bwMode="auto">
            <a:xfrm>
              <a:off x="1143" y="20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7" name="Oval 2012"/>
            <p:cNvSpPr>
              <a:spLocks noChangeArrowheads="1"/>
            </p:cNvSpPr>
            <p:nvPr/>
          </p:nvSpPr>
          <p:spPr bwMode="auto">
            <a:xfrm>
              <a:off x="1152" y="20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8" name="Oval 2013"/>
            <p:cNvSpPr>
              <a:spLocks noChangeArrowheads="1"/>
            </p:cNvSpPr>
            <p:nvPr/>
          </p:nvSpPr>
          <p:spPr bwMode="auto">
            <a:xfrm>
              <a:off x="1165" y="20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9" name="Oval 2014"/>
            <p:cNvSpPr>
              <a:spLocks noChangeArrowheads="1"/>
            </p:cNvSpPr>
            <p:nvPr/>
          </p:nvSpPr>
          <p:spPr bwMode="auto">
            <a:xfrm>
              <a:off x="1185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0" name="Oval 2015"/>
            <p:cNvSpPr>
              <a:spLocks noChangeArrowheads="1"/>
            </p:cNvSpPr>
            <p:nvPr/>
          </p:nvSpPr>
          <p:spPr bwMode="auto">
            <a:xfrm>
              <a:off x="1197" y="20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1" name="Oval 2016"/>
            <p:cNvSpPr>
              <a:spLocks noChangeArrowheads="1"/>
            </p:cNvSpPr>
            <p:nvPr/>
          </p:nvSpPr>
          <p:spPr bwMode="auto">
            <a:xfrm>
              <a:off x="1211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2" name="Oval 2017"/>
            <p:cNvSpPr>
              <a:spLocks noChangeArrowheads="1"/>
            </p:cNvSpPr>
            <p:nvPr/>
          </p:nvSpPr>
          <p:spPr bwMode="auto">
            <a:xfrm>
              <a:off x="1222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3" name="Oval 2018"/>
            <p:cNvSpPr>
              <a:spLocks noChangeArrowheads="1"/>
            </p:cNvSpPr>
            <p:nvPr/>
          </p:nvSpPr>
          <p:spPr bwMode="auto">
            <a:xfrm>
              <a:off x="1233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4" name="Oval 2019"/>
            <p:cNvSpPr>
              <a:spLocks noChangeArrowheads="1"/>
            </p:cNvSpPr>
            <p:nvPr/>
          </p:nvSpPr>
          <p:spPr bwMode="auto">
            <a:xfrm>
              <a:off x="1244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5" name="Oval 2020"/>
            <p:cNvSpPr>
              <a:spLocks noChangeArrowheads="1"/>
            </p:cNvSpPr>
            <p:nvPr/>
          </p:nvSpPr>
          <p:spPr bwMode="auto">
            <a:xfrm>
              <a:off x="1257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6" name="Oval 2021"/>
            <p:cNvSpPr>
              <a:spLocks noChangeArrowheads="1"/>
            </p:cNvSpPr>
            <p:nvPr/>
          </p:nvSpPr>
          <p:spPr bwMode="auto">
            <a:xfrm>
              <a:off x="1264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7" name="Oval 2022"/>
            <p:cNvSpPr>
              <a:spLocks noChangeArrowheads="1"/>
            </p:cNvSpPr>
            <p:nvPr/>
          </p:nvSpPr>
          <p:spPr bwMode="auto">
            <a:xfrm>
              <a:off x="1268" y="20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8" name="Oval 2023"/>
            <p:cNvSpPr>
              <a:spLocks noChangeArrowheads="1"/>
            </p:cNvSpPr>
            <p:nvPr/>
          </p:nvSpPr>
          <p:spPr bwMode="auto">
            <a:xfrm>
              <a:off x="1270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89" name="Oval 2024"/>
            <p:cNvSpPr>
              <a:spLocks noChangeArrowheads="1"/>
            </p:cNvSpPr>
            <p:nvPr/>
          </p:nvSpPr>
          <p:spPr bwMode="auto">
            <a:xfrm>
              <a:off x="1272" y="21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0" name="Oval 2025"/>
            <p:cNvSpPr>
              <a:spLocks noChangeArrowheads="1"/>
            </p:cNvSpPr>
            <p:nvPr/>
          </p:nvSpPr>
          <p:spPr bwMode="auto">
            <a:xfrm>
              <a:off x="1272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1" name="Oval 2026"/>
            <p:cNvSpPr>
              <a:spLocks noChangeArrowheads="1"/>
            </p:cNvSpPr>
            <p:nvPr/>
          </p:nvSpPr>
          <p:spPr bwMode="auto">
            <a:xfrm>
              <a:off x="1274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2" name="Oval 2027"/>
            <p:cNvSpPr>
              <a:spLocks noChangeArrowheads="1"/>
            </p:cNvSpPr>
            <p:nvPr/>
          </p:nvSpPr>
          <p:spPr bwMode="auto">
            <a:xfrm>
              <a:off x="1275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3" name="Oval 2028"/>
            <p:cNvSpPr>
              <a:spLocks noChangeArrowheads="1"/>
            </p:cNvSpPr>
            <p:nvPr/>
          </p:nvSpPr>
          <p:spPr bwMode="auto">
            <a:xfrm>
              <a:off x="1275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4" name="Oval 2029"/>
            <p:cNvSpPr>
              <a:spLocks noChangeArrowheads="1"/>
            </p:cNvSpPr>
            <p:nvPr/>
          </p:nvSpPr>
          <p:spPr bwMode="auto">
            <a:xfrm>
              <a:off x="1275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5" name="Oval 2030"/>
            <p:cNvSpPr>
              <a:spLocks noChangeArrowheads="1"/>
            </p:cNvSpPr>
            <p:nvPr/>
          </p:nvSpPr>
          <p:spPr bwMode="auto">
            <a:xfrm>
              <a:off x="1274" y="22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6" name="Oval 2031"/>
            <p:cNvSpPr>
              <a:spLocks noChangeArrowheads="1"/>
            </p:cNvSpPr>
            <p:nvPr/>
          </p:nvSpPr>
          <p:spPr bwMode="auto">
            <a:xfrm>
              <a:off x="1278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7" name="Oval 2032"/>
            <p:cNvSpPr>
              <a:spLocks noChangeArrowheads="1"/>
            </p:cNvSpPr>
            <p:nvPr/>
          </p:nvSpPr>
          <p:spPr bwMode="auto">
            <a:xfrm>
              <a:off x="1281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8" name="Oval 2033"/>
            <p:cNvSpPr>
              <a:spLocks noChangeArrowheads="1"/>
            </p:cNvSpPr>
            <p:nvPr/>
          </p:nvSpPr>
          <p:spPr bwMode="auto">
            <a:xfrm>
              <a:off x="1291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99" name="Oval 2034"/>
            <p:cNvSpPr>
              <a:spLocks noChangeArrowheads="1"/>
            </p:cNvSpPr>
            <p:nvPr/>
          </p:nvSpPr>
          <p:spPr bwMode="auto">
            <a:xfrm>
              <a:off x="1306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0" name="Oval 2035"/>
            <p:cNvSpPr>
              <a:spLocks noChangeArrowheads="1"/>
            </p:cNvSpPr>
            <p:nvPr/>
          </p:nvSpPr>
          <p:spPr bwMode="auto">
            <a:xfrm>
              <a:off x="1321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1" name="Oval 2036"/>
            <p:cNvSpPr>
              <a:spLocks noChangeArrowheads="1"/>
            </p:cNvSpPr>
            <p:nvPr/>
          </p:nvSpPr>
          <p:spPr bwMode="auto">
            <a:xfrm>
              <a:off x="1335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2" name="Oval 2037"/>
            <p:cNvSpPr>
              <a:spLocks noChangeArrowheads="1"/>
            </p:cNvSpPr>
            <p:nvPr/>
          </p:nvSpPr>
          <p:spPr bwMode="auto">
            <a:xfrm>
              <a:off x="1346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3" name="Oval 2038"/>
            <p:cNvSpPr>
              <a:spLocks noChangeArrowheads="1"/>
            </p:cNvSpPr>
            <p:nvPr/>
          </p:nvSpPr>
          <p:spPr bwMode="auto">
            <a:xfrm>
              <a:off x="1353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4" name="Oval 2039"/>
            <p:cNvSpPr>
              <a:spLocks noChangeArrowheads="1"/>
            </p:cNvSpPr>
            <p:nvPr/>
          </p:nvSpPr>
          <p:spPr bwMode="auto">
            <a:xfrm>
              <a:off x="1357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5" name="Oval 2040"/>
            <p:cNvSpPr>
              <a:spLocks noChangeArrowheads="1"/>
            </p:cNvSpPr>
            <p:nvPr/>
          </p:nvSpPr>
          <p:spPr bwMode="auto">
            <a:xfrm>
              <a:off x="1361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6" name="Oval 2041"/>
            <p:cNvSpPr>
              <a:spLocks noChangeArrowheads="1"/>
            </p:cNvSpPr>
            <p:nvPr/>
          </p:nvSpPr>
          <p:spPr bwMode="auto">
            <a:xfrm>
              <a:off x="1365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7" name="Oval 2042"/>
            <p:cNvSpPr>
              <a:spLocks noChangeArrowheads="1"/>
            </p:cNvSpPr>
            <p:nvPr/>
          </p:nvSpPr>
          <p:spPr bwMode="auto">
            <a:xfrm>
              <a:off x="1368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8" name="Oval 2043"/>
            <p:cNvSpPr>
              <a:spLocks noChangeArrowheads="1"/>
            </p:cNvSpPr>
            <p:nvPr/>
          </p:nvSpPr>
          <p:spPr bwMode="auto">
            <a:xfrm>
              <a:off x="1371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09" name="Oval 2044"/>
            <p:cNvSpPr>
              <a:spLocks noChangeArrowheads="1"/>
            </p:cNvSpPr>
            <p:nvPr/>
          </p:nvSpPr>
          <p:spPr bwMode="auto">
            <a:xfrm>
              <a:off x="1377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0" name="Oval 2045"/>
            <p:cNvSpPr>
              <a:spLocks noChangeArrowheads="1"/>
            </p:cNvSpPr>
            <p:nvPr/>
          </p:nvSpPr>
          <p:spPr bwMode="auto">
            <a:xfrm>
              <a:off x="138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1" name="Oval 2046"/>
            <p:cNvSpPr>
              <a:spLocks noChangeArrowheads="1"/>
            </p:cNvSpPr>
            <p:nvPr/>
          </p:nvSpPr>
          <p:spPr bwMode="auto">
            <a:xfrm>
              <a:off x="1384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2" name="Oval 2047"/>
            <p:cNvSpPr>
              <a:spLocks noChangeArrowheads="1"/>
            </p:cNvSpPr>
            <p:nvPr/>
          </p:nvSpPr>
          <p:spPr bwMode="auto">
            <a:xfrm>
              <a:off x="138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3" name="Oval 2048"/>
            <p:cNvSpPr>
              <a:spLocks noChangeArrowheads="1"/>
            </p:cNvSpPr>
            <p:nvPr/>
          </p:nvSpPr>
          <p:spPr bwMode="auto">
            <a:xfrm>
              <a:off x="138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4" name="Oval 2049"/>
            <p:cNvSpPr>
              <a:spLocks noChangeArrowheads="1"/>
            </p:cNvSpPr>
            <p:nvPr/>
          </p:nvSpPr>
          <p:spPr bwMode="auto">
            <a:xfrm>
              <a:off x="138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5" name="Oval 2050"/>
            <p:cNvSpPr>
              <a:spLocks noChangeArrowheads="1"/>
            </p:cNvSpPr>
            <p:nvPr/>
          </p:nvSpPr>
          <p:spPr bwMode="auto">
            <a:xfrm>
              <a:off x="1388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6" name="Oval 2051"/>
            <p:cNvSpPr>
              <a:spLocks noChangeArrowheads="1"/>
            </p:cNvSpPr>
            <p:nvPr/>
          </p:nvSpPr>
          <p:spPr bwMode="auto">
            <a:xfrm>
              <a:off x="1386" y="20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7" name="Oval 2052"/>
            <p:cNvSpPr>
              <a:spLocks noChangeArrowheads="1"/>
            </p:cNvSpPr>
            <p:nvPr/>
          </p:nvSpPr>
          <p:spPr bwMode="auto">
            <a:xfrm>
              <a:off x="1388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8" name="Oval 2053"/>
            <p:cNvSpPr>
              <a:spLocks noChangeArrowheads="1"/>
            </p:cNvSpPr>
            <p:nvPr/>
          </p:nvSpPr>
          <p:spPr bwMode="auto">
            <a:xfrm>
              <a:off x="1386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19" name="Oval 2054"/>
            <p:cNvSpPr>
              <a:spLocks noChangeArrowheads="1"/>
            </p:cNvSpPr>
            <p:nvPr/>
          </p:nvSpPr>
          <p:spPr bwMode="auto">
            <a:xfrm>
              <a:off x="1387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0" name="Oval 2055"/>
            <p:cNvSpPr>
              <a:spLocks noChangeArrowheads="1"/>
            </p:cNvSpPr>
            <p:nvPr/>
          </p:nvSpPr>
          <p:spPr bwMode="auto">
            <a:xfrm>
              <a:off x="1386" y="21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1" name="Oval 2056"/>
            <p:cNvSpPr>
              <a:spLocks noChangeArrowheads="1"/>
            </p:cNvSpPr>
            <p:nvPr/>
          </p:nvSpPr>
          <p:spPr bwMode="auto">
            <a:xfrm>
              <a:off x="1386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2" name="Oval 2057"/>
            <p:cNvSpPr>
              <a:spLocks noChangeArrowheads="1"/>
            </p:cNvSpPr>
            <p:nvPr/>
          </p:nvSpPr>
          <p:spPr bwMode="auto">
            <a:xfrm>
              <a:off x="1388" y="21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3" name="Oval 2058"/>
            <p:cNvSpPr>
              <a:spLocks noChangeArrowheads="1"/>
            </p:cNvSpPr>
            <p:nvPr/>
          </p:nvSpPr>
          <p:spPr bwMode="auto">
            <a:xfrm>
              <a:off x="1388" y="21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4" name="Oval 2059"/>
            <p:cNvSpPr>
              <a:spLocks noChangeArrowheads="1"/>
            </p:cNvSpPr>
            <p:nvPr/>
          </p:nvSpPr>
          <p:spPr bwMode="auto">
            <a:xfrm>
              <a:off x="1388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5" name="Oval 2060"/>
            <p:cNvSpPr>
              <a:spLocks noChangeArrowheads="1"/>
            </p:cNvSpPr>
            <p:nvPr/>
          </p:nvSpPr>
          <p:spPr bwMode="auto">
            <a:xfrm>
              <a:off x="1393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6" name="Oval 2061"/>
            <p:cNvSpPr>
              <a:spLocks noChangeArrowheads="1"/>
            </p:cNvSpPr>
            <p:nvPr/>
          </p:nvSpPr>
          <p:spPr bwMode="auto">
            <a:xfrm>
              <a:off x="139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7" name="Oval 2062"/>
            <p:cNvSpPr>
              <a:spLocks noChangeArrowheads="1"/>
            </p:cNvSpPr>
            <p:nvPr/>
          </p:nvSpPr>
          <p:spPr bwMode="auto">
            <a:xfrm>
              <a:off x="1406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8" name="Oval 2063"/>
            <p:cNvSpPr>
              <a:spLocks noChangeArrowheads="1"/>
            </p:cNvSpPr>
            <p:nvPr/>
          </p:nvSpPr>
          <p:spPr bwMode="auto">
            <a:xfrm>
              <a:off x="142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29" name="Oval 2064"/>
            <p:cNvSpPr>
              <a:spLocks noChangeArrowheads="1"/>
            </p:cNvSpPr>
            <p:nvPr/>
          </p:nvSpPr>
          <p:spPr bwMode="auto">
            <a:xfrm>
              <a:off x="1436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0" name="Oval 2065"/>
            <p:cNvSpPr>
              <a:spLocks noChangeArrowheads="1"/>
            </p:cNvSpPr>
            <p:nvPr/>
          </p:nvSpPr>
          <p:spPr bwMode="auto">
            <a:xfrm>
              <a:off x="144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1" name="Oval 2066"/>
            <p:cNvSpPr>
              <a:spLocks noChangeArrowheads="1"/>
            </p:cNvSpPr>
            <p:nvPr/>
          </p:nvSpPr>
          <p:spPr bwMode="auto">
            <a:xfrm>
              <a:off x="1459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2" name="Oval 2067"/>
            <p:cNvSpPr>
              <a:spLocks noChangeArrowheads="1"/>
            </p:cNvSpPr>
            <p:nvPr/>
          </p:nvSpPr>
          <p:spPr bwMode="auto">
            <a:xfrm>
              <a:off x="1469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3" name="Oval 2068"/>
            <p:cNvSpPr>
              <a:spLocks noChangeArrowheads="1"/>
            </p:cNvSpPr>
            <p:nvPr/>
          </p:nvSpPr>
          <p:spPr bwMode="auto">
            <a:xfrm>
              <a:off x="1476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4" name="Oval 2069"/>
            <p:cNvSpPr>
              <a:spLocks noChangeArrowheads="1"/>
            </p:cNvSpPr>
            <p:nvPr/>
          </p:nvSpPr>
          <p:spPr bwMode="auto">
            <a:xfrm>
              <a:off x="1482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5" name="Oval 2070"/>
            <p:cNvSpPr>
              <a:spLocks noChangeArrowheads="1"/>
            </p:cNvSpPr>
            <p:nvPr/>
          </p:nvSpPr>
          <p:spPr bwMode="auto">
            <a:xfrm>
              <a:off x="1488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6" name="Oval 2071"/>
            <p:cNvSpPr>
              <a:spLocks noChangeArrowheads="1"/>
            </p:cNvSpPr>
            <p:nvPr/>
          </p:nvSpPr>
          <p:spPr bwMode="auto">
            <a:xfrm>
              <a:off x="1494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7" name="Oval 2072"/>
            <p:cNvSpPr>
              <a:spLocks noChangeArrowheads="1"/>
            </p:cNvSpPr>
            <p:nvPr/>
          </p:nvSpPr>
          <p:spPr bwMode="auto">
            <a:xfrm>
              <a:off x="1500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8" name="Oval 2073"/>
            <p:cNvSpPr>
              <a:spLocks noChangeArrowheads="1"/>
            </p:cNvSpPr>
            <p:nvPr/>
          </p:nvSpPr>
          <p:spPr bwMode="auto">
            <a:xfrm>
              <a:off x="1507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39" name="Oval 2074"/>
            <p:cNvSpPr>
              <a:spLocks noChangeArrowheads="1"/>
            </p:cNvSpPr>
            <p:nvPr/>
          </p:nvSpPr>
          <p:spPr bwMode="auto">
            <a:xfrm>
              <a:off x="1511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0" name="Oval 2075"/>
            <p:cNvSpPr>
              <a:spLocks noChangeArrowheads="1"/>
            </p:cNvSpPr>
            <p:nvPr/>
          </p:nvSpPr>
          <p:spPr bwMode="auto">
            <a:xfrm>
              <a:off x="1513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1" name="Oval 2076"/>
            <p:cNvSpPr>
              <a:spLocks noChangeArrowheads="1"/>
            </p:cNvSpPr>
            <p:nvPr/>
          </p:nvSpPr>
          <p:spPr bwMode="auto">
            <a:xfrm>
              <a:off x="1515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2" name="Oval 2077"/>
            <p:cNvSpPr>
              <a:spLocks noChangeArrowheads="1"/>
            </p:cNvSpPr>
            <p:nvPr/>
          </p:nvSpPr>
          <p:spPr bwMode="auto">
            <a:xfrm>
              <a:off x="1513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3" name="Oval 2078"/>
            <p:cNvSpPr>
              <a:spLocks noChangeArrowheads="1"/>
            </p:cNvSpPr>
            <p:nvPr/>
          </p:nvSpPr>
          <p:spPr bwMode="auto">
            <a:xfrm>
              <a:off x="1516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4" name="Oval 2079"/>
            <p:cNvSpPr>
              <a:spLocks noChangeArrowheads="1"/>
            </p:cNvSpPr>
            <p:nvPr/>
          </p:nvSpPr>
          <p:spPr bwMode="auto">
            <a:xfrm>
              <a:off x="151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5" name="Oval 2080"/>
            <p:cNvSpPr>
              <a:spLocks noChangeArrowheads="1"/>
            </p:cNvSpPr>
            <p:nvPr/>
          </p:nvSpPr>
          <p:spPr bwMode="auto">
            <a:xfrm>
              <a:off x="1515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6" name="Oval 2081"/>
            <p:cNvSpPr>
              <a:spLocks noChangeArrowheads="1"/>
            </p:cNvSpPr>
            <p:nvPr/>
          </p:nvSpPr>
          <p:spPr bwMode="auto">
            <a:xfrm>
              <a:off x="1516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7" name="Oval 2082"/>
            <p:cNvSpPr>
              <a:spLocks noChangeArrowheads="1"/>
            </p:cNvSpPr>
            <p:nvPr/>
          </p:nvSpPr>
          <p:spPr bwMode="auto">
            <a:xfrm>
              <a:off x="1514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8" name="Oval 2083"/>
            <p:cNvSpPr>
              <a:spLocks noChangeArrowheads="1"/>
            </p:cNvSpPr>
            <p:nvPr/>
          </p:nvSpPr>
          <p:spPr bwMode="auto">
            <a:xfrm>
              <a:off x="1515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9" name="Oval 2084"/>
            <p:cNvSpPr>
              <a:spLocks noChangeArrowheads="1"/>
            </p:cNvSpPr>
            <p:nvPr/>
          </p:nvSpPr>
          <p:spPr bwMode="auto">
            <a:xfrm>
              <a:off x="1516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0" name="Oval 2085"/>
            <p:cNvSpPr>
              <a:spLocks noChangeArrowheads="1"/>
            </p:cNvSpPr>
            <p:nvPr/>
          </p:nvSpPr>
          <p:spPr bwMode="auto">
            <a:xfrm>
              <a:off x="1515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1" name="Oval 2086"/>
            <p:cNvSpPr>
              <a:spLocks noChangeArrowheads="1"/>
            </p:cNvSpPr>
            <p:nvPr/>
          </p:nvSpPr>
          <p:spPr bwMode="auto">
            <a:xfrm>
              <a:off x="1513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2" name="Oval 2087"/>
            <p:cNvSpPr>
              <a:spLocks noChangeArrowheads="1"/>
            </p:cNvSpPr>
            <p:nvPr/>
          </p:nvSpPr>
          <p:spPr bwMode="auto">
            <a:xfrm>
              <a:off x="1515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3" name="Oval 2088"/>
            <p:cNvSpPr>
              <a:spLocks noChangeArrowheads="1"/>
            </p:cNvSpPr>
            <p:nvPr/>
          </p:nvSpPr>
          <p:spPr bwMode="auto">
            <a:xfrm>
              <a:off x="1513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4" name="Oval 2089"/>
            <p:cNvSpPr>
              <a:spLocks noChangeArrowheads="1"/>
            </p:cNvSpPr>
            <p:nvPr/>
          </p:nvSpPr>
          <p:spPr bwMode="auto">
            <a:xfrm>
              <a:off x="1515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5" name="Oval 2090"/>
            <p:cNvSpPr>
              <a:spLocks noChangeArrowheads="1"/>
            </p:cNvSpPr>
            <p:nvPr/>
          </p:nvSpPr>
          <p:spPr bwMode="auto">
            <a:xfrm>
              <a:off x="1516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6" name="Oval 2091"/>
            <p:cNvSpPr>
              <a:spLocks noChangeArrowheads="1"/>
            </p:cNvSpPr>
            <p:nvPr/>
          </p:nvSpPr>
          <p:spPr bwMode="auto">
            <a:xfrm>
              <a:off x="1521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7" name="Oval 2092"/>
            <p:cNvSpPr>
              <a:spLocks noChangeArrowheads="1"/>
            </p:cNvSpPr>
            <p:nvPr/>
          </p:nvSpPr>
          <p:spPr bwMode="auto">
            <a:xfrm>
              <a:off x="1529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8" name="Oval 2093"/>
            <p:cNvSpPr>
              <a:spLocks noChangeArrowheads="1"/>
            </p:cNvSpPr>
            <p:nvPr/>
          </p:nvSpPr>
          <p:spPr bwMode="auto">
            <a:xfrm>
              <a:off x="1540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59" name="Oval 2094"/>
            <p:cNvSpPr>
              <a:spLocks noChangeArrowheads="1"/>
            </p:cNvSpPr>
            <p:nvPr/>
          </p:nvSpPr>
          <p:spPr bwMode="auto">
            <a:xfrm>
              <a:off x="1554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0" name="Oval 2095"/>
            <p:cNvSpPr>
              <a:spLocks noChangeArrowheads="1"/>
            </p:cNvSpPr>
            <p:nvPr/>
          </p:nvSpPr>
          <p:spPr bwMode="auto">
            <a:xfrm>
              <a:off x="1571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1" name="Oval 2096"/>
            <p:cNvSpPr>
              <a:spLocks noChangeArrowheads="1"/>
            </p:cNvSpPr>
            <p:nvPr/>
          </p:nvSpPr>
          <p:spPr bwMode="auto">
            <a:xfrm>
              <a:off x="1581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2" name="Oval 2097"/>
            <p:cNvSpPr>
              <a:spLocks noChangeArrowheads="1"/>
            </p:cNvSpPr>
            <p:nvPr/>
          </p:nvSpPr>
          <p:spPr bwMode="auto">
            <a:xfrm>
              <a:off x="1588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3" name="Oval 2098"/>
            <p:cNvSpPr>
              <a:spLocks noChangeArrowheads="1"/>
            </p:cNvSpPr>
            <p:nvPr/>
          </p:nvSpPr>
          <p:spPr bwMode="auto">
            <a:xfrm>
              <a:off x="1597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4" name="Oval 2099"/>
            <p:cNvSpPr>
              <a:spLocks noChangeArrowheads="1"/>
            </p:cNvSpPr>
            <p:nvPr/>
          </p:nvSpPr>
          <p:spPr bwMode="auto">
            <a:xfrm>
              <a:off x="1602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5" name="Oval 2100"/>
            <p:cNvSpPr>
              <a:spLocks noChangeArrowheads="1"/>
            </p:cNvSpPr>
            <p:nvPr/>
          </p:nvSpPr>
          <p:spPr bwMode="auto">
            <a:xfrm>
              <a:off x="1607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6" name="Oval 2101"/>
            <p:cNvSpPr>
              <a:spLocks noChangeArrowheads="1"/>
            </p:cNvSpPr>
            <p:nvPr/>
          </p:nvSpPr>
          <p:spPr bwMode="auto">
            <a:xfrm>
              <a:off x="1608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7" name="Oval 2102"/>
            <p:cNvSpPr>
              <a:spLocks noChangeArrowheads="1"/>
            </p:cNvSpPr>
            <p:nvPr/>
          </p:nvSpPr>
          <p:spPr bwMode="auto">
            <a:xfrm>
              <a:off x="1724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8" name="Oval 2103"/>
            <p:cNvSpPr>
              <a:spLocks noChangeArrowheads="1"/>
            </p:cNvSpPr>
            <p:nvPr/>
          </p:nvSpPr>
          <p:spPr bwMode="auto">
            <a:xfrm>
              <a:off x="1711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69" name="Oval 2104"/>
            <p:cNvSpPr>
              <a:spLocks noChangeArrowheads="1"/>
            </p:cNvSpPr>
            <p:nvPr/>
          </p:nvSpPr>
          <p:spPr bwMode="auto">
            <a:xfrm>
              <a:off x="1699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0" name="Oval 2105"/>
            <p:cNvSpPr>
              <a:spLocks noChangeArrowheads="1"/>
            </p:cNvSpPr>
            <p:nvPr/>
          </p:nvSpPr>
          <p:spPr bwMode="auto">
            <a:xfrm>
              <a:off x="1685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1" name="Oval 2106"/>
            <p:cNvSpPr>
              <a:spLocks noChangeArrowheads="1"/>
            </p:cNvSpPr>
            <p:nvPr/>
          </p:nvSpPr>
          <p:spPr bwMode="auto">
            <a:xfrm>
              <a:off x="1672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2" name="Oval 2107"/>
            <p:cNvSpPr>
              <a:spLocks noChangeArrowheads="1"/>
            </p:cNvSpPr>
            <p:nvPr/>
          </p:nvSpPr>
          <p:spPr bwMode="auto">
            <a:xfrm>
              <a:off x="1656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3" name="Oval 2108"/>
            <p:cNvSpPr>
              <a:spLocks noChangeArrowheads="1"/>
            </p:cNvSpPr>
            <p:nvPr/>
          </p:nvSpPr>
          <p:spPr bwMode="auto">
            <a:xfrm>
              <a:off x="1644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4" name="Oval 2109"/>
            <p:cNvSpPr>
              <a:spLocks noChangeArrowheads="1"/>
            </p:cNvSpPr>
            <p:nvPr/>
          </p:nvSpPr>
          <p:spPr bwMode="auto">
            <a:xfrm>
              <a:off x="1635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5" name="Oval 2110"/>
            <p:cNvSpPr>
              <a:spLocks noChangeArrowheads="1"/>
            </p:cNvSpPr>
            <p:nvPr/>
          </p:nvSpPr>
          <p:spPr bwMode="auto">
            <a:xfrm>
              <a:off x="1626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6" name="Oval 2111"/>
            <p:cNvSpPr>
              <a:spLocks noChangeArrowheads="1"/>
            </p:cNvSpPr>
            <p:nvPr/>
          </p:nvSpPr>
          <p:spPr bwMode="auto">
            <a:xfrm>
              <a:off x="1620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7" name="Oval 2112"/>
            <p:cNvSpPr>
              <a:spLocks noChangeArrowheads="1"/>
            </p:cNvSpPr>
            <p:nvPr/>
          </p:nvSpPr>
          <p:spPr bwMode="auto">
            <a:xfrm>
              <a:off x="1614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8" name="Oval 2113"/>
            <p:cNvSpPr>
              <a:spLocks noChangeArrowheads="1"/>
            </p:cNvSpPr>
            <p:nvPr/>
          </p:nvSpPr>
          <p:spPr bwMode="auto">
            <a:xfrm>
              <a:off x="1614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79" name="Oval 2114"/>
            <p:cNvSpPr>
              <a:spLocks noChangeArrowheads="1"/>
            </p:cNvSpPr>
            <p:nvPr/>
          </p:nvSpPr>
          <p:spPr bwMode="auto">
            <a:xfrm>
              <a:off x="1614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0" name="Oval 2115"/>
            <p:cNvSpPr>
              <a:spLocks noChangeArrowheads="1"/>
            </p:cNvSpPr>
            <p:nvPr/>
          </p:nvSpPr>
          <p:spPr bwMode="auto">
            <a:xfrm>
              <a:off x="1617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1" name="Oval 2116"/>
            <p:cNvSpPr>
              <a:spLocks noChangeArrowheads="1"/>
            </p:cNvSpPr>
            <p:nvPr/>
          </p:nvSpPr>
          <p:spPr bwMode="auto">
            <a:xfrm>
              <a:off x="1620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2" name="Oval 2117"/>
            <p:cNvSpPr>
              <a:spLocks noChangeArrowheads="1"/>
            </p:cNvSpPr>
            <p:nvPr/>
          </p:nvSpPr>
          <p:spPr bwMode="auto">
            <a:xfrm>
              <a:off x="1624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3" name="Oval 2118"/>
            <p:cNvSpPr>
              <a:spLocks noChangeArrowheads="1"/>
            </p:cNvSpPr>
            <p:nvPr/>
          </p:nvSpPr>
          <p:spPr bwMode="auto">
            <a:xfrm>
              <a:off x="1632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4" name="Oval 2119"/>
            <p:cNvSpPr>
              <a:spLocks noChangeArrowheads="1"/>
            </p:cNvSpPr>
            <p:nvPr/>
          </p:nvSpPr>
          <p:spPr bwMode="auto">
            <a:xfrm>
              <a:off x="1641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5" name="Oval 2120"/>
            <p:cNvSpPr>
              <a:spLocks noChangeArrowheads="1"/>
            </p:cNvSpPr>
            <p:nvPr/>
          </p:nvSpPr>
          <p:spPr bwMode="auto">
            <a:xfrm>
              <a:off x="1653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6" name="Oval 2121"/>
            <p:cNvSpPr>
              <a:spLocks noChangeArrowheads="1"/>
            </p:cNvSpPr>
            <p:nvPr/>
          </p:nvSpPr>
          <p:spPr bwMode="auto">
            <a:xfrm>
              <a:off x="1665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7" name="Oval 2122"/>
            <p:cNvSpPr>
              <a:spLocks noChangeArrowheads="1"/>
            </p:cNvSpPr>
            <p:nvPr/>
          </p:nvSpPr>
          <p:spPr bwMode="auto">
            <a:xfrm>
              <a:off x="1679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8" name="Oval 2123"/>
            <p:cNvSpPr>
              <a:spLocks noChangeArrowheads="1"/>
            </p:cNvSpPr>
            <p:nvPr/>
          </p:nvSpPr>
          <p:spPr bwMode="auto">
            <a:xfrm>
              <a:off x="169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89" name="Oval 2124"/>
            <p:cNvSpPr>
              <a:spLocks noChangeArrowheads="1"/>
            </p:cNvSpPr>
            <p:nvPr/>
          </p:nvSpPr>
          <p:spPr bwMode="auto">
            <a:xfrm>
              <a:off x="1712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0" name="Oval 2125"/>
            <p:cNvSpPr>
              <a:spLocks noChangeArrowheads="1"/>
            </p:cNvSpPr>
            <p:nvPr/>
          </p:nvSpPr>
          <p:spPr bwMode="auto">
            <a:xfrm>
              <a:off x="1724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1" name="Oval 2126"/>
            <p:cNvSpPr>
              <a:spLocks noChangeArrowheads="1"/>
            </p:cNvSpPr>
            <p:nvPr/>
          </p:nvSpPr>
          <p:spPr bwMode="auto">
            <a:xfrm>
              <a:off x="1734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2" name="Oval 2127"/>
            <p:cNvSpPr>
              <a:spLocks noChangeArrowheads="1"/>
            </p:cNvSpPr>
            <p:nvPr/>
          </p:nvSpPr>
          <p:spPr bwMode="auto">
            <a:xfrm>
              <a:off x="1741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3" name="Oval 2128"/>
            <p:cNvSpPr>
              <a:spLocks noChangeArrowheads="1"/>
            </p:cNvSpPr>
            <p:nvPr/>
          </p:nvSpPr>
          <p:spPr bwMode="auto">
            <a:xfrm>
              <a:off x="1750" y="22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4" name="Oval 2129"/>
            <p:cNvSpPr>
              <a:spLocks noChangeArrowheads="1"/>
            </p:cNvSpPr>
            <p:nvPr/>
          </p:nvSpPr>
          <p:spPr bwMode="auto">
            <a:xfrm>
              <a:off x="1003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5" name="Oval 2130"/>
            <p:cNvSpPr>
              <a:spLocks noChangeArrowheads="1"/>
            </p:cNvSpPr>
            <p:nvPr/>
          </p:nvSpPr>
          <p:spPr bwMode="auto">
            <a:xfrm>
              <a:off x="1016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6" name="Oval 2131"/>
            <p:cNvSpPr>
              <a:spLocks noChangeArrowheads="1"/>
            </p:cNvSpPr>
            <p:nvPr/>
          </p:nvSpPr>
          <p:spPr bwMode="auto">
            <a:xfrm>
              <a:off x="1031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7" name="Oval 2132"/>
            <p:cNvSpPr>
              <a:spLocks noChangeArrowheads="1"/>
            </p:cNvSpPr>
            <p:nvPr/>
          </p:nvSpPr>
          <p:spPr bwMode="auto">
            <a:xfrm>
              <a:off x="1046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8" name="Oval 2133"/>
            <p:cNvSpPr>
              <a:spLocks noChangeArrowheads="1"/>
            </p:cNvSpPr>
            <p:nvPr/>
          </p:nvSpPr>
          <p:spPr bwMode="auto">
            <a:xfrm>
              <a:off x="105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99" name="Oval 2134"/>
            <p:cNvSpPr>
              <a:spLocks noChangeArrowheads="1"/>
            </p:cNvSpPr>
            <p:nvPr/>
          </p:nvSpPr>
          <p:spPr bwMode="auto">
            <a:xfrm>
              <a:off x="1067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0" name="Oval 2135"/>
            <p:cNvSpPr>
              <a:spLocks noChangeArrowheads="1"/>
            </p:cNvSpPr>
            <p:nvPr/>
          </p:nvSpPr>
          <p:spPr bwMode="auto">
            <a:xfrm>
              <a:off x="108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1" name="Oval 2136"/>
            <p:cNvSpPr>
              <a:spLocks noChangeArrowheads="1"/>
            </p:cNvSpPr>
            <p:nvPr/>
          </p:nvSpPr>
          <p:spPr bwMode="auto">
            <a:xfrm>
              <a:off x="1442" y="22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2" name="Oval 2137"/>
            <p:cNvSpPr>
              <a:spLocks noChangeArrowheads="1"/>
            </p:cNvSpPr>
            <p:nvPr/>
          </p:nvSpPr>
          <p:spPr bwMode="auto">
            <a:xfrm>
              <a:off x="2072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3" name="Oval 2138"/>
            <p:cNvSpPr>
              <a:spLocks noChangeArrowheads="1"/>
            </p:cNvSpPr>
            <p:nvPr/>
          </p:nvSpPr>
          <p:spPr bwMode="auto">
            <a:xfrm>
              <a:off x="2059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4" name="Oval 2139"/>
            <p:cNvSpPr>
              <a:spLocks noChangeArrowheads="1"/>
            </p:cNvSpPr>
            <p:nvPr/>
          </p:nvSpPr>
          <p:spPr bwMode="auto">
            <a:xfrm>
              <a:off x="204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5" name="Oval 2140"/>
            <p:cNvSpPr>
              <a:spLocks noChangeArrowheads="1"/>
            </p:cNvSpPr>
            <p:nvPr/>
          </p:nvSpPr>
          <p:spPr bwMode="auto">
            <a:xfrm>
              <a:off x="2035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6" name="Oval 2141"/>
            <p:cNvSpPr>
              <a:spLocks noChangeArrowheads="1"/>
            </p:cNvSpPr>
            <p:nvPr/>
          </p:nvSpPr>
          <p:spPr bwMode="auto">
            <a:xfrm>
              <a:off x="201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7" name="Oval 2142"/>
            <p:cNvSpPr>
              <a:spLocks noChangeArrowheads="1"/>
            </p:cNvSpPr>
            <p:nvPr/>
          </p:nvSpPr>
          <p:spPr bwMode="auto">
            <a:xfrm>
              <a:off x="2001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8" name="Oval 2143"/>
            <p:cNvSpPr>
              <a:spLocks noChangeArrowheads="1"/>
            </p:cNvSpPr>
            <p:nvPr/>
          </p:nvSpPr>
          <p:spPr bwMode="auto">
            <a:xfrm>
              <a:off x="1994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09" name="Oval 2144"/>
            <p:cNvSpPr>
              <a:spLocks noChangeArrowheads="1"/>
            </p:cNvSpPr>
            <p:nvPr/>
          </p:nvSpPr>
          <p:spPr bwMode="auto">
            <a:xfrm>
              <a:off x="1986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0" name="Oval 2145"/>
            <p:cNvSpPr>
              <a:spLocks noChangeArrowheads="1"/>
            </p:cNvSpPr>
            <p:nvPr/>
          </p:nvSpPr>
          <p:spPr bwMode="auto">
            <a:xfrm>
              <a:off x="1977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1" name="Oval 2146"/>
            <p:cNvSpPr>
              <a:spLocks noChangeArrowheads="1"/>
            </p:cNvSpPr>
            <p:nvPr/>
          </p:nvSpPr>
          <p:spPr bwMode="auto">
            <a:xfrm>
              <a:off x="1972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2" name="Oval 2147"/>
            <p:cNvSpPr>
              <a:spLocks noChangeArrowheads="1"/>
            </p:cNvSpPr>
            <p:nvPr/>
          </p:nvSpPr>
          <p:spPr bwMode="auto">
            <a:xfrm>
              <a:off x="1968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3" name="Oval 2148"/>
            <p:cNvSpPr>
              <a:spLocks noChangeArrowheads="1"/>
            </p:cNvSpPr>
            <p:nvPr/>
          </p:nvSpPr>
          <p:spPr bwMode="auto">
            <a:xfrm>
              <a:off x="1968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4" name="Oval 2149"/>
            <p:cNvSpPr>
              <a:spLocks noChangeArrowheads="1"/>
            </p:cNvSpPr>
            <p:nvPr/>
          </p:nvSpPr>
          <p:spPr bwMode="auto">
            <a:xfrm>
              <a:off x="1969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5" name="Oval 2150"/>
            <p:cNvSpPr>
              <a:spLocks noChangeArrowheads="1"/>
            </p:cNvSpPr>
            <p:nvPr/>
          </p:nvSpPr>
          <p:spPr bwMode="auto">
            <a:xfrm>
              <a:off x="197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6" name="Oval 2151"/>
            <p:cNvSpPr>
              <a:spLocks noChangeArrowheads="1"/>
            </p:cNvSpPr>
            <p:nvPr/>
          </p:nvSpPr>
          <p:spPr bwMode="auto">
            <a:xfrm>
              <a:off x="1973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7" name="Oval 2152"/>
            <p:cNvSpPr>
              <a:spLocks noChangeArrowheads="1"/>
            </p:cNvSpPr>
            <p:nvPr/>
          </p:nvSpPr>
          <p:spPr bwMode="auto">
            <a:xfrm>
              <a:off x="1979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8" name="Oval 2153"/>
            <p:cNvSpPr>
              <a:spLocks noChangeArrowheads="1"/>
            </p:cNvSpPr>
            <p:nvPr/>
          </p:nvSpPr>
          <p:spPr bwMode="auto">
            <a:xfrm>
              <a:off x="1985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19" name="Oval 2154"/>
            <p:cNvSpPr>
              <a:spLocks noChangeArrowheads="1"/>
            </p:cNvSpPr>
            <p:nvPr/>
          </p:nvSpPr>
          <p:spPr bwMode="auto">
            <a:xfrm>
              <a:off x="1994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0" name="Oval 2155"/>
            <p:cNvSpPr>
              <a:spLocks noChangeArrowheads="1"/>
            </p:cNvSpPr>
            <p:nvPr/>
          </p:nvSpPr>
          <p:spPr bwMode="auto">
            <a:xfrm>
              <a:off x="2004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1" name="Oval 2156"/>
            <p:cNvSpPr>
              <a:spLocks noChangeArrowheads="1"/>
            </p:cNvSpPr>
            <p:nvPr/>
          </p:nvSpPr>
          <p:spPr bwMode="auto">
            <a:xfrm>
              <a:off x="2014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2" name="Oval 2157"/>
            <p:cNvSpPr>
              <a:spLocks noChangeArrowheads="1"/>
            </p:cNvSpPr>
            <p:nvPr/>
          </p:nvSpPr>
          <p:spPr bwMode="auto">
            <a:xfrm>
              <a:off x="203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3" name="Oval 2158"/>
            <p:cNvSpPr>
              <a:spLocks noChangeArrowheads="1"/>
            </p:cNvSpPr>
            <p:nvPr/>
          </p:nvSpPr>
          <p:spPr bwMode="auto">
            <a:xfrm>
              <a:off x="2049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4" name="Oval 2159"/>
            <p:cNvSpPr>
              <a:spLocks noChangeArrowheads="1"/>
            </p:cNvSpPr>
            <p:nvPr/>
          </p:nvSpPr>
          <p:spPr bwMode="auto">
            <a:xfrm>
              <a:off x="206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5" name="Oval 2160"/>
            <p:cNvSpPr>
              <a:spLocks noChangeArrowheads="1"/>
            </p:cNvSpPr>
            <p:nvPr/>
          </p:nvSpPr>
          <p:spPr bwMode="auto">
            <a:xfrm>
              <a:off x="2074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6" name="Oval 2161"/>
            <p:cNvSpPr>
              <a:spLocks noChangeArrowheads="1"/>
            </p:cNvSpPr>
            <p:nvPr/>
          </p:nvSpPr>
          <p:spPr bwMode="auto">
            <a:xfrm>
              <a:off x="2086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7" name="Oval 2162"/>
            <p:cNvSpPr>
              <a:spLocks noChangeArrowheads="1"/>
            </p:cNvSpPr>
            <p:nvPr/>
          </p:nvSpPr>
          <p:spPr bwMode="auto">
            <a:xfrm>
              <a:off x="2097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8" name="Oval 2163"/>
            <p:cNvSpPr>
              <a:spLocks noChangeArrowheads="1"/>
            </p:cNvSpPr>
            <p:nvPr/>
          </p:nvSpPr>
          <p:spPr bwMode="auto">
            <a:xfrm>
              <a:off x="2106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29" name="Oval 2164"/>
            <p:cNvSpPr>
              <a:spLocks noChangeArrowheads="1"/>
            </p:cNvSpPr>
            <p:nvPr/>
          </p:nvSpPr>
          <p:spPr bwMode="auto">
            <a:xfrm>
              <a:off x="2115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0" name="Oval 2165"/>
            <p:cNvSpPr>
              <a:spLocks noChangeArrowheads="1"/>
            </p:cNvSpPr>
            <p:nvPr/>
          </p:nvSpPr>
          <p:spPr bwMode="auto">
            <a:xfrm>
              <a:off x="2118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1" name="Oval 2166"/>
            <p:cNvSpPr>
              <a:spLocks noChangeArrowheads="1"/>
            </p:cNvSpPr>
            <p:nvPr/>
          </p:nvSpPr>
          <p:spPr bwMode="auto">
            <a:xfrm>
              <a:off x="2127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2" name="Oval 2167"/>
            <p:cNvSpPr>
              <a:spLocks noChangeArrowheads="1"/>
            </p:cNvSpPr>
            <p:nvPr/>
          </p:nvSpPr>
          <p:spPr bwMode="auto">
            <a:xfrm>
              <a:off x="2260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3" name="Oval 2168"/>
            <p:cNvSpPr>
              <a:spLocks noChangeArrowheads="1"/>
            </p:cNvSpPr>
            <p:nvPr/>
          </p:nvSpPr>
          <p:spPr bwMode="auto">
            <a:xfrm>
              <a:off x="2253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4" name="Oval 2169"/>
            <p:cNvSpPr>
              <a:spLocks noChangeArrowheads="1"/>
            </p:cNvSpPr>
            <p:nvPr/>
          </p:nvSpPr>
          <p:spPr bwMode="auto">
            <a:xfrm>
              <a:off x="2245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5" name="Oval 2170"/>
            <p:cNvSpPr>
              <a:spLocks noChangeArrowheads="1"/>
            </p:cNvSpPr>
            <p:nvPr/>
          </p:nvSpPr>
          <p:spPr bwMode="auto">
            <a:xfrm>
              <a:off x="223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6" name="Oval 2171"/>
            <p:cNvSpPr>
              <a:spLocks noChangeArrowheads="1"/>
            </p:cNvSpPr>
            <p:nvPr/>
          </p:nvSpPr>
          <p:spPr bwMode="auto">
            <a:xfrm>
              <a:off x="2226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7" name="Oval 2172"/>
            <p:cNvSpPr>
              <a:spLocks noChangeArrowheads="1"/>
            </p:cNvSpPr>
            <p:nvPr/>
          </p:nvSpPr>
          <p:spPr bwMode="auto">
            <a:xfrm>
              <a:off x="2209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8" name="Oval 2173"/>
            <p:cNvSpPr>
              <a:spLocks noChangeArrowheads="1"/>
            </p:cNvSpPr>
            <p:nvPr/>
          </p:nvSpPr>
          <p:spPr bwMode="auto">
            <a:xfrm>
              <a:off x="2195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39" name="Oval 2174"/>
            <p:cNvSpPr>
              <a:spLocks noChangeArrowheads="1"/>
            </p:cNvSpPr>
            <p:nvPr/>
          </p:nvSpPr>
          <p:spPr bwMode="auto">
            <a:xfrm>
              <a:off x="217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0" name="Oval 2175"/>
            <p:cNvSpPr>
              <a:spLocks noChangeArrowheads="1"/>
            </p:cNvSpPr>
            <p:nvPr/>
          </p:nvSpPr>
          <p:spPr bwMode="auto">
            <a:xfrm>
              <a:off x="2167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1" name="Oval 2176"/>
            <p:cNvSpPr>
              <a:spLocks noChangeArrowheads="1"/>
            </p:cNvSpPr>
            <p:nvPr/>
          </p:nvSpPr>
          <p:spPr bwMode="auto">
            <a:xfrm>
              <a:off x="2159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2" name="Oval 2177"/>
            <p:cNvSpPr>
              <a:spLocks noChangeArrowheads="1"/>
            </p:cNvSpPr>
            <p:nvPr/>
          </p:nvSpPr>
          <p:spPr bwMode="auto">
            <a:xfrm>
              <a:off x="2148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3" name="Oval 2178"/>
            <p:cNvSpPr>
              <a:spLocks noChangeArrowheads="1"/>
            </p:cNvSpPr>
            <p:nvPr/>
          </p:nvSpPr>
          <p:spPr bwMode="auto">
            <a:xfrm>
              <a:off x="2144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4" name="Oval 2179"/>
            <p:cNvSpPr>
              <a:spLocks noChangeArrowheads="1"/>
            </p:cNvSpPr>
            <p:nvPr/>
          </p:nvSpPr>
          <p:spPr bwMode="auto">
            <a:xfrm>
              <a:off x="2140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5" name="Oval 2180"/>
            <p:cNvSpPr>
              <a:spLocks noChangeArrowheads="1"/>
            </p:cNvSpPr>
            <p:nvPr/>
          </p:nvSpPr>
          <p:spPr bwMode="auto">
            <a:xfrm>
              <a:off x="2138" y="21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6" name="Oval 2181"/>
            <p:cNvSpPr>
              <a:spLocks noChangeArrowheads="1"/>
            </p:cNvSpPr>
            <p:nvPr/>
          </p:nvSpPr>
          <p:spPr bwMode="auto">
            <a:xfrm>
              <a:off x="2136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7" name="Oval 2182"/>
            <p:cNvSpPr>
              <a:spLocks noChangeArrowheads="1"/>
            </p:cNvSpPr>
            <p:nvPr/>
          </p:nvSpPr>
          <p:spPr bwMode="auto">
            <a:xfrm>
              <a:off x="2133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8" name="Oval 2183"/>
            <p:cNvSpPr>
              <a:spLocks noChangeArrowheads="1"/>
            </p:cNvSpPr>
            <p:nvPr/>
          </p:nvSpPr>
          <p:spPr bwMode="auto">
            <a:xfrm>
              <a:off x="2139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49" name="Oval 2184"/>
            <p:cNvSpPr>
              <a:spLocks noChangeArrowheads="1"/>
            </p:cNvSpPr>
            <p:nvPr/>
          </p:nvSpPr>
          <p:spPr bwMode="auto">
            <a:xfrm>
              <a:off x="2142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0" name="Oval 2185"/>
            <p:cNvSpPr>
              <a:spLocks noChangeArrowheads="1"/>
            </p:cNvSpPr>
            <p:nvPr/>
          </p:nvSpPr>
          <p:spPr bwMode="auto">
            <a:xfrm>
              <a:off x="2150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1" name="Oval 2186"/>
            <p:cNvSpPr>
              <a:spLocks noChangeArrowheads="1"/>
            </p:cNvSpPr>
            <p:nvPr/>
          </p:nvSpPr>
          <p:spPr bwMode="auto">
            <a:xfrm>
              <a:off x="2156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2" name="Oval 2187"/>
            <p:cNvSpPr>
              <a:spLocks noChangeArrowheads="1"/>
            </p:cNvSpPr>
            <p:nvPr/>
          </p:nvSpPr>
          <p:spPr bwMode="auto">
            <a:xfrm>
              <a:off x="2167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3" name="Oval 2188"/>
            <p:cNvSpPr>
              <a:spLocks noChangeArrowheads="1"/>
            </p:cNvSpPr>
            <p:nvPr/>
          </p:nvSpPr>
          <p:spPr bwMode="auto">
            <a:xfrm>
              <a:off x="2179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4" name="Oval 2189"/>
            <p:cNvSpPr>
              <a:spLocks noChangeArrowheads="1"/>
            </p:cNvSpPr>
            <p:nvPr/>
          </p:nvSpPr>
          <p:spPr bwMode="auto">
            <a:xfrm>
              <a:off x="2191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5" name="Oval 2190"/>
            <p:cNvSpPr>
              <a:spLocks noChangeArrowheads="1"/>
            </p:cNvSpPr>
            <p:nvPr/>
          </p:nvSpPr>
          <p:spPr bwMode="auto">
            <a:xfrm>
              <a:off x="2207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6" name="Oval 2191"/>
            <p:cNvSpPr>
              <a:spLocks noChangeArrowheads="1"/>
            </p:cNvSpPr>
            <p:nvPr/>
          </p:nvSpPr>
          <p:spPr bwMode="auto">
            <a:xfrm>
              <a:off x="2220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7" name="Oval 2192"/>
            <p:cNvSpPr>
              <a:spLocks noChangeArrowheads="1"/>
            </p:cNvSpPr>
            <p:nvPr/>
          </p:nvSpPr>
          <p:spPr bwMode="auto">
            <a:xfrm>
              <a:off x="2235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8" name="Oval 2193"/>
            <p:cNvSpPr>
              <a:spLocks noChangeArrowheads="1"/>
            </p:cNvSpPr>
            <p:nvPr/>
          </p:nvSpPr>
          <p:spPr bwMode="auto">
            <a:xfrm>
              <a:off x="2248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9" name="Oval 2194"/>
            <p:cNvSpPr>
              <a:spLocks noChangeArrowheads="1"/>
            </p:cNvSpPr>
            <p:nvPr/>
          </p:nvSpPr>
          <p:spPr bwMode="auto">
            <a:xfrm>
              <a:off x="2254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0" name="Oval 2195"/>
            <p:cNvSpPr>
              <a:spLocks noChangeArrowheads="1"/>
            </p:cNvSpPr>
            <p:nvPr/>
          </p:nvSpPr>
          <p:spPr bwMode="auto">
            <a:xfrm>
              <a:off x="2264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1" name="Oval 2196"/>
            <p:cNvSpPr>
              <a:spLocks noChangeArrowheads="1"/>
            </p:cNvSpPr>
            <p:nvPr/>
          </p:nvSpPr>
          <p:spPr bwMode="auto">
            <a:xfrm>
              <a:off x="2268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2" name="Oval 2197"/>
            <p:cNvSpPr>
              <a:spLocks noChangeArrowheads="1"/>
            </p:cNvSpPr>
            <p:nvPr/>
          </p:nvSpPr>
          <p:spPr bwMode="auto">
            <a:xfrm>
              <a:off x="2271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3" name="Oval 2198"/>
            <p:cNvSpPr>
              <a:spLocks noChangeArrowheads="1"/>
            </p:cNvSpPr>
            <p:nvPr/>
          </p:nvSpPr>
          <p:spPr bwMode="auto">
            <a:xfrm>
              <a:off x="2269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4" name="Oval 2199"/>
            <p:cNvSpPr>
              <a:spLocks noChangeArrowheads="1"/>
            </p:cNvSpPr>
            <p:nvPr/>
          </p:nvSpPr>
          <p:spPr bwMode="auto">
            <a:xfrm>
              <a:off x="2271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5" name="Oval 2200"/>
            <p:cNvSpPr>
              <a:spLocks noChangeArrowheads="1"/>
            </p:cNvSpPr>
            <p:nvPr/>
          </p:nvSpPr>
          <p:spPr bwMode="auto">
            <a:xfrm>
              <a:off x="2269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6" name="Oval 2201"/>
            <p:cNvSpPr>
              <a:spLocks noChangeArrowheads="1"/>
            </p:cNvSpPr>
            <p:nvPr/>
          </p:nvSpPr>
          <p:spPr bwMode="auto">
            <a:xfrm>
              <a:off x="2268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7" name="Oval 2202"/>
            <p:cNvSpPr>
              <a:spLocks noChangeArrowheads="1"/>
            </p:cNvSpPr>
            <p:nvPr/>
          </p:nvSpPr>
          <p:spPr bwMode="auto">
            <a:xfrm>
              <a:off x="2271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8" name="Oval 2203"/>
            <p:cNvSpPr>
              <a:spLocks noChangeArrowheads="1"/>
            </p:cNvSpPr>
            <p:nvPr/>
          </p:nvSpPr>
          <p:spPr bwMode="auto">
            <a:xfrm>
              <a:off x="2271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9" name="Oval 2204"/>
            <p:cNvSpPr>
              <a:spLocks noChangeArrowheads="1"/>
            </p:cNvSpPr>
            <p:nvPr/>
          </p:nvSpPr>
          <p:spPr bwMode="auto">
            <a:xfrm>
              <a:off x="2271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0" name="Oval 2205"/>
            <p:cNvSpPr>
              <a:spLocks noChangeArrowheads="1"/>
            </p:cNvSpPr>
            <p:nvPr/>
          </p:nvSpPr>
          <p:spPr bwMode="auto">
            <a:xfrm>
              <a:off x="227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1" name="Oval 2206"/>
            <p:cNvSpPr>
              <a:spLocks noChangeArrowheads="1"/>
            </p:cNvSpPr>
            <p:nvPr/>
          </p:nvSpPr>
          <p:spPr bwMode="auto">
            <a:xfrm>
              <a:off x="2272" y="21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2" name="Oval 2207"/>
            <p:cNvSpPr>
              <a:spLocks noChangeArrowheads="1"/>
            </p:cNvSpPr>
            <p:nvPr/>
          </p:nvSpPr>
          <p:spPr bwMode="auto">
            <a:xfrm>
              <a:off x="2270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3" name="Oval 2208"/>
            <p:cNvSpPr>
              <a:spLocks noChangeArrowheads="1"/>
            </p:cNvSpPr>
            <p:nvPr/>
          </p:nvSpPr>
          <p:spPr bwMode="auto">
            <a:xfrm>
              <a:off x="2268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4" name="Oval 2209"/>
            <p:cNvSpPr>
              <a:spLocks noChangeArrowheads="1"/>
            </p:cNvSpPr>
            <p:nvPr/>
          </p:nvSpPr>
          <p:spPr bwMode="auto">
            <a:xfrm>
              <a:off x="2268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5" name="Oval 2210"/>
            <p:cNvSpPr>
              <a:spLocks noChangeArrowheads="1"/>
            </p:cNvSpPr>
            <p:nvPr/>
          </p:nvSpPr>
          <p:spPr bwMode="auto">
            <a:xfrm>
              <a:off x="2269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6" name="Oval 2211"/>
            <p:cNvSpPr>
              <a:spLocks noChangeArrowheads="1"/>
            </p:cNvSpPr>
            <p:nvPr/>
          </p:nvSpPr>
          <p:spPr bwMode="auto">
            <a:xfrm>
              <a:off x="2269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7" name="Oval 2212"/>
            <p:cNvSpPr>
              <a:spLocks noChangeArrowheads="1"/>
            </p:cNvSpPr>
            <p:nvPr/>
          </p:nvSpPr>
          <p:spPr bwMode="auto">
            <a:xfrm>
              <a:off x="2272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8" name="Oval 2213"/>
            <p:cNvSpPr>
              <a:spLocks noChangeArrowheads="1"/>
            </p:cNvSpPr>
            <p:nvPr/>
          </p:nvSpPr>
          <p:spPr bwMode="auto">
            <a:xfrm>
              <a:off x="2283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9" name="Oval 2214"/>
            <p:cNvSpPr>
              <a:spLocks noChangeArrowheads="1"/>
            </p:cNvSpPr>
            <p:nvPr/>
          </p:nvSpPr>
          <p:spPr bwMode="auto">
            <a:xfrm>
              <a:off x="229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0" name="Oval 2215"/>
            <p:cNvSpPr>
              <a:spLocks noChangeArrowheads="1"/>
            </p:cNvSpPr>
            <p:nvPr/>
          </p:nvSpPr>
          <p:spPr bwMode="auto">
            <a:xfrm>
              <a:off x="2311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1" name="Oval 2216"/>
            <p:cNvSpPr>
              <a:spLocks noChangeArrowheads="1"/>
            </p:cNvSpPr>
            <p:nvPr/>
          </p:nvSpPr>
          <p:spPr bwMode="auto">
            <a:xfrm>
              <a:off x="2320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2" name="Oval 2217"/>
            <p:cNvSpPr>
              <a:spLocks noChangeArrowheads="1"/>
            </p:cNvSpPr>
            <p:nvPr/>
          </p:nvSpPr>
          <p:spPr bwMode="auto">
            <a:xfrm>
              <a:off x="2332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3" name="Oval 2218"/>
            <p:cNvSpPr>
              <a:spLocks noChangeArrowheads="1"/>
            </p:cNvSpPr>
            <p:nvPr/>
          </p:nvSpPr>
          <p:spPr bwMode="auto">
            <a:xfrm>
              <a:off x="234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4" name="Oval 2219"/>
            <p:cNvSpPr>
              <a:spLocks noChangeArrowheads="1"/>
            </p:cNvSpPr>
            <p:nvPr/>
          </p:nvSpPr>
          <p:spPr bwMode="auto">
            <a:xfrm>
              <a:off x="2348" y="22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5" name="Oval 2220"/>
            <p:cNvSpPr>
              <a:spLocks noChangeArrowheads="1"/>
            </p:cNvSpPr>
            <p:nvPr/>
          </p:nvSpPr>
          <p:spPr bwMode="auto">
            <a:xfrm>
              <a:off x="2350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6" name="Oval 2221"/>
            <p:cNvSpPr>
              <a:spLocks noChangeArrowheads="1"/>
            </p:cNvSpPr>
            <p:nvPr/>
          </p:nvSpPr>
          <p:spPr bwMode="auto">
            <a:xfrm>
              <a:off x="2354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7" name="Oval 2222"/>
            <p:cNvSpPr>
              <a:spLocks noChangeArrowheads="1"/>
            </p:cNvSpPr>
            <p:nvPr/>
          </p:nvSpPr>
          <p:spPr bwMode="auto">
            <a:xfrm>
              <a:off x="2360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8" name="Oval 2223"/>
            <p:cNvSpPr>
              <a:spLocks noChangeArrowheads="1"/>
            </p:cNvSpPr>
            <p:nvPr/>
          </p:nvSpPr>
          <p:spPr bwMode="auto">
            <a:xfrm>
              <a:off x="2362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89" name="Oval 2224"/>
            <p:cNvSpPr>
              <a:spLocks noChangeArrowheads="1"/>
            </p:cNvSpPr>
            <p:nvPr/>
          </p:nvSpPr>
          <p:spPr bwMode="auto">
            <a:xfrm>
              <a:off x="2365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0" name="Oval 2225"/>
            <p:cNvSpPr>
              <a:spLocks noChangeArrowheads="1"/>
            </p:cNvSpPr>
            <p:nvPr/>
          </p:nvSpPr>
          <p:spPr bwMode="auto">
            <a:xfrm>
              <a:off x="2370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1" name="Oval 2226"/>
            <p:cNvSpPr>
              <a:spLocks noChangeArrowheads="1"/>
            </p:cNvSpPr>
            <p:nvPr/>
          </p:nvSpPr>
          <p:spPr bwMode="auto">
            <a:xfrm>
              <a:off x="2373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2" name="Oval 2227"/>
            <p:cNvSpPr>
              <a:spLocks noChangeArrowheads="1"/>
            </p:cNvSpPr>
            <p:nvPr/>
          </p:nvSpPr>
          <p:spPr bwMode="auto">
            <a:xfrm>
              <a:off x="2377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3" name="Oval 2228"/>
            <p:cNvSpPr>
              <a:spLocks noChangeArrowheads="1"/>
            </p:cNvSpPr>
            <p:nvPr/>
          </p:nvSpPr>
          <p:spPr bwMode="auto">
            <a:xfrm>
              <a:off x="2381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4" name="Oval 2229"/>
            <p:cNvSpPr>
              <a:spLocks noChangeArrowheads="1"/>
            </p:cNvSpPr>
            <p:nvPr/>
          </p:nvSpPr>
          <p:spPr bwMode="auto">
            <a:xfrm>
              <a:off x="238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5" name="Oval 2230"/>
            <p:cNvSpPr>
              <a:spLocks noChangeArrowheads="1"/>
            </p:cNvSpPr>
            <p:nvPr/>
          </p:nvSpPr>
          <p:spPr bwMode="auto">
            <a:xfrm>
              <a:off x="2398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6" name="Oval 2231"/>
            <p:cNvSpPr>
              <a:spLocks noChangeArrowheads="1"/>
            </p:cNvSpPr>
            <p:nvPr/>
          </p:nvSpPr>
          <p:spPr bwMode="auto">
            <a:xfrm>
              <a:off x="2413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7" name="Oval 2232"/>
            <p:cNvSpPr>
              <a:spLocks noChangeArrowheads="1"/>
            </p:cNvSpPr>
            <p:nvPr/>
          </p:nvSpPr>
          <p:spPr bwMode="auto">
            <a:xfrm>
              <a:off x="2427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8" name="Oval 2233"/>
            <p:cNvSpPr>
              <a:spLocks noChangeArrowheads="1"/>
            </p:cNvSpPr>
            <p:nvPr/>
          </p:nvSpPr>
          <p:spPr bwMode="auto">
            <a:xfrm>
              <a:off x="243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99" name="Oval 2234"/>
            <p:cNvSpPr>
              <a:spLocks noChangeArrowheads="1"/>
            </p:cNvSpPr>
            <p:nvPr/>
          </p:nvSpPr>
          <p:spPr bwMode="auto">
            <a:xfrm>
              <a:off x="2439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0" name="Oval 2235"/>
            <p:cNvSpPr>
              <a:spLocks noChangeArrowheads="1"/>
            </p:cNvSpPr>
            <p:nvPr/>
          </p:nvSpPr>
          <p:spPr bwMode="auto">
            <a:xfrm>
              <a:off x="2440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1" name="Oval 2236"/>
            <p:cNvSpPr>
              <a:spLocks noChangeArrowheads="1"/>
            </p:cNvSpPr>
            <p:nvPr/>
          </p:nvSpPr>
          <p:spPr bwMode="auto">
            <a:xfrm>
              <a:off x="2442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2" name="Oval 2237"/>
            <p:cNvSpPr>
              <a:spLocks noChangeArrowheads="1"/>
            </p:cNvSpPr>
            <p:nvPr/>
          </p:nvSpPr>
          <p:spPr bwMode="auto">
            <a:xfrm>
              <a:off x="2443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3" name="Oval 2238"/>
            <p:cNvSpPr>
              <a:spLocks noChangeArrowheads="1"/>
            </p:cNvSpPr>
            <p:nvPr/>
          </p:nvSpPr>
          <p:spPr bwMode="auto">
            <a:xfrm>
              <a:off x="2441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4" name="Oval 2239"/>
            <p:cNvSpPr>
              <a:spLocks noChangeArrowheads="1"/>
            </p:cNvSpPr>
            <p:nvPr/>
          </p:nvSpPr>
          <p:spPr bwMode="auto">
            <a:xfrm>
              <a:off x="2443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5" name="Oval 2240"/>
            <p:cNvSpPr>
              <a:spLocks noChangeArrowheads="1"/>
            </p:cNvSpPr>
            <p:nvPr/>
          </p:nvSpPr>
          <p:spPr bwMode="auto">
            <a:xfrm>
              <a:off x="2440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6" name="Oval 2241"/>
            <p:cNvSpPr>
              <a:spLocks noChangeArrowheads="1"/>
            </p:cNvSpPr>
            <p:nvPr/>
          </p:nvSpPr>
          <p:spPr bwMode="auto">
            <a:xfrm>
              <a:off x="2441" y="21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7" name="Oval 2242"/>
            <p:cNvSpPr>
              <a:spLocks noChangeArrowheads="1"/>
            </p:cNvSpPr>
            <p:nvPr/>
          </p:nvSpPr>
          <p:spPr bwMode="auto">
            <a:xfrm>
              <a:off x="2440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8" name="Oval 2243"/>
            <p:cNvSpPr>
              <a:spLocks noChangeArrowheads="1"/>
            </p:cNvSpPr>
            <p:nvPr/>
          </p:nvSpPr>
          <p:spPr bwMode="auto">
            <a:xfrm>
              <a:off x="2439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09" name="Oval 2244"/>
            <p:cNvSpPr>
              <a:spLocks noChangeArrowheads="1"/>
            </p:cNvSpPr>
            <p:nvPr/>
          </p:nvSpPr>
          <p:spPr bwMode="auto">
            <a:xfrm>
              <a:off x="2439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0" name="Oval 2245"/>
            <p:cNvSpPr>
              <a:spLocks noChangeArrowheads="1"/>
            </p:cNvSpPr>
            <p:nvPr/>
          </p:nvSpPr>
          <p:spPr bwMode="auto">
            <a:xfrm>
              <a:off x="2440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1" name="Oval 2246"/>
            <p:cNvSpPr>
              <a:spLocks noChangeArrowheads="1"/>
            </p:cNvSpPr>
            <p:nvPr/>
          </p:nvSpPr>
          <p:spPr bwMode="auto">
            <a:xfrm>
              <a:off x="2440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2" name="Oval 2247"/>
            <p:cNvSpPr>
              <a:spLocks noChangeArrowheads="1"/>
            </p:cNvSpPr>
            <p:nvPr/>
          </p:nvSpPr>
          <p:spPr bwMode="auto">
            <a:xfrm>
              <a:off x="2442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3" name="Oval 2248"/>
            <p:cNvSpPr>
              <a:spLocks noChangeArrowheads="1"/>
            </p:cNvSpPr>
            <p:nvPr/>
          </p:nvSpPr>
          <p:spPr bwMode="auto">
            <a:xfrm>
              <a:off x="2440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4" name="Oval 2249"/>
            <p:cNvSpPr>
              <a:spLocks noChangeArrowheads="1"/>
            </p:cNvSpPr>
            <p:nvPr/>
          </p:nvSpPr>
          <p:spPr bwMode="auto">
            <a:xfrm>
              <a:off x="2440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5" name="Oval 2250"/>
            <p:cNvSpPr>
              <a:spLocks noChangeArrowheads="1"/>
            </p:cNvSpPr>
            <p:nvPr/>
          </p:nvSpPr>
          <p:spPr bwMode="auto">
            <a:xfrm>
              <a:off x="2439" y="22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6" name="Oval 2251"/>
            <p:cNvSpPr>
              <a:spLocks noChangeArrowheads="1"/>
            </p:cNvSpPr>
            <p:nvPr/>
          </p:nvSpPr>
          <p:spPr bwMode="auto">
            <a:xfrm>
              <a:off x="2439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7" name="Oval 2252"/>
            <p:cNvSpPr>
              <a:spLocks noChangeArrowheads="1"/>
            </p:cNvSpPr>
            <p:nvPr/>
          </p:nvSpPr>
          <p:spPr bwMode="auto">
            <a:xfrm>
              <a:off x="2437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8" name="Oval 2253"/>
            <p:cNvSpPr>
              <a:spLocks noChangeArrowheads="1"/>
            </p:cNvSpPr>
            <p:nvPr/>
          </p:nvSpPr>
          <p:spPr bwMode="auto">
            <a:xfrm>
              <a:off x="2440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19" name="Oval 2254"/>
            <p:cNvSpPr>
              <a:spLocks noChangeArrowheads="1"/>
            </p:cNvSpPr>
            <p:nvPr/>
          </p:nvSpPr>
          <p:spPr bwMode="auto">
            <a:xfrm>
              <a:off x="244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0" name="Oval 2255"/>
            <p:cNvSpPr>
              <a:spLocks noChangeArrowheads="1"/>
            </p:cNvSpPr>
            <p:nvPr/>
          </p:nvSpPr>
          <p:spPr bwMode="auto">
            <a:xfrm>
              <a:off x="2442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1" name="Oval 2256"/>
            <p:cNvSpPr>
              <a:spLocks noChangeArrowheads="1"/>
            </p:cNvSpPr>
            <p:nvPr/>
          </p:nvSpPr>
          <p:spPr bwMode="auto">
            <a:xfrm>
              <a:off x="2444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2" name="Oval 2257"/>
            <p:cNvSpPr>
              <a:spLocks noChangeArrowheads="1"/>
            </p:cNvSpPr>
            <p:nvPr/>
          </p:nvSpPr>
          <p:spPr bwMode="auto">
            <a:xfrm>
              <a:off x="2447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3" name="Oval 2258"/>
            <p:cNvSpPr>
              <a:spLocks noChangeArrowheads="1"/>
            </p:cNvSpPr>
            <p:nvPr/>
          </p:nvSpPr>
          <p:spPr bwMode="auto">
            <a:xfrm>
              <a:off x="2453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4" name="Oval 2259"/>
            <p:cNvSpPr>
              <a:spLocks noChangeArrowheads="1"/>
            </p:cNvSpPr>
            <p:nvPr/>
          </p:nvSpPr>
          <p:spPr bwMode="auto">
            <a:xfrm>
              <a:off x="2460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5" name="Oval 2260"/>
            <p:cNvSpPr>
              <a:spLocks noChangeArrowheads="1"/>
            </p:cNvSpPr>
            <p:nvPr/>
          </p:nvSpPr>
          <p:spPr bwMode="auto">
            <a:xfrm>
              <a:off x="2468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6" name="Oval 2261"/>
            <p:cNvSpPr>
              <a:spLocks noChangeArrowheads="1"/>
            </p:cNvSpPr>
            <p:nvPr/>
          </p:nvSpPr>
          <p:spPr bwMode="auto">
            <a:xfrm>
              <a:off x="2474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7" name="Oval 2262"/>
            <p:cNvSpPr>
              <a:spLocks noChangeArrowheads="1"/>
            </p:cNvSpPr>
            <p:nvPr/>
          </p:nvSpPr>
          <p:spPr bwMode="auto">
            <a:xfrm>
              <a:off x="2483" y="21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8" name="Oval 2263"/>
            <p:cNvSpPr>
              <a:spLocks noChangeArrowheads="1"/>
            </p:cNvSpPr>
            <p:nvPr/>
          </p:nvSpPr>
          <p:spPr bwMode="auto">
            <a:xfrm>
              <a:off x="2491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29" name="Oval 2264"/>
            <p:cNvSpPr>
              <a:spLocks noChangeArrowheads="1"/>
            </p:cNvSpPr>
            <p:nvPr/>
          </p:nvSpPr>
          <p:spPr bwMode="auto">
            <a:xfrm>
              <a:off x="2498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0" name="Oval 2265"/>
            <p:cNvSpPr>
              <a:spLocks noChangeArrowheads="1"/>
            </p:cNvSpPr>
            <p:nvPr/>
          </p:nvSpPr>
          <p:spPr bwMode="auto">
            <a:xfrm>
              <a:off x="2509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1" name="Oval 2266"/>
            <p:cNvSpPr>
              <a:spLocks noChangeArrowheads="1"/>
            </p:cNvSpPr>
            <p:nvPr/>
          </p:nvSpPr>
          <p:spPr bwMode="auto">
            <a:xfrm>
              <a:off x="2955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2" name="Oval 2267"/>
            <p:cNvSpPr>
              <a:spLocks noChangeArrowheads="1"/>
            </p:cNvSpPr>
            <p:nvPr/>
          </p:nvSpPr>
          <p:spPr bwMode="auto">
            <a:xfrm>
              <a:off x="2523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3" name="Oval 2268"/>
            <p:cNvSpPr>
              <a:spLocks noChangeArrowheads="1"/>
            </p:cNvSpPr>
            <p:nvPr/>
          </p:nvSpPr>
          <p:spPr bwMode="auto">
            <a:xfrm>
              <a:off x="254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4" name="Oval 2269"/>
            <p:cNvSpPr>
              <a:spLocks noChangeArrowheads="1"/>
            </p:cNvSpPr>
            <p:nvPr/>
          </p:nvSpPr>
          <p:spPr bwMode="auto">
            <a:xfrm>
              <a:off x="255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5" name="Oval 2270"/>
            <p:cNvSpPr>
              <a:spLocks noChangeArrowheads="1"/>
            </p:cNvSpPr>
            <p:nvPr/>
          </p:nvSpPr>
          <p:spPr bwMode="auto">
            <a:xfrm>
              <a:off x="2563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6" name="Oval 2271"/>
            <p:cNvSpPr>
              <a:spLocks noChangeArrowheads="1"/>
            </p:cNvSpPr>
            <p:nvPr/>
          </p:nvSpPr>
          <p:spPr bwMode="auto">
            <a:xfrm>
              <a:off x="2574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7" name="Oval 2272"/>
            <p:cNvSpPr>
              <a:spLocks noChangeArrowheads="1"/>
            </p:cNvSpPr>
            <p:nvPr/>
          </p:nvSpPr>
          <p:spPr bwMode="auto">
            <a:xfrm>
              <a:off x="2575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8" name="Oval 2273"/>
            <p:cNvSpPr>
              <a:spLocks noChangeArrowheads="1"/>
            </p:cNvSpPr>
            <p:nvPr/>
          </p:nvSpPr>
          <p:spPr bwMode="auto">
            <a:xfrm>
              <a:off x="2576" y="21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39" name="Oval 2274"/>
            <p:cNvSpPr>
              <a:spLocks noChangeArrowheads="1"/>
            </p:cNvSpPr>
            <p:nvPr/>
          </p:nvSpPr>
          <p:spPr bwMode="auto">
            <a:xfrm>
              <a:off x="2576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0" name="Oval 2275"/>
            <p:cNvSpPr>
              <a:spLocks noChangeArrowheads="1"/>
            </p:cNvSpPr>
            <p:nvPr/>
          </p:nvSpPr>
          <p:spPr bwMode="auto">
            <a:xfrm>
              <a:off x="2580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1" name="Oval 2276"/>
            <p:cNvSpPr>
              <a:spLocks noChangeArrowheads="1"/>
            </p:cNvSpPr>
            <p:nvPr/>
          </p:nvSpPr>
          <p:spPr bwMode="auto">
            <a:xfrm>
              <a:off x="2578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2" name="Oval 2277"/>
            <p:cNvSpPr>
              <a:spLocks noChangeArrowheads="1"/>
            </p:cNvSpPr>
            <p:nvPr/>
          </p:nvSpPr>
          <p:spPr bwMode="auto">
            <a:xfrm>
              <a:off x="2578" y="21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3" name="Oval 2278"/>
            <p:cNvSpPr>
              <a:spLocks noChangeArrowheads="1"/>
            </p:cNvSpPr>
            <p:nvPr/>
          </p:nvSpPr>
          <p:spPr bwMode="auto">
            <a:xfrm>
              <a:off x="2579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4" name="Oval 2279"/>
            <p:cNvSpPr>
              <a:spLocks noChangeArrowheads="1"/>
            </p:cNvSpPr>
            <p:nvPr/>
          </p:nvSpPr>
          <p:spPr bwMode="auto">
            <a:xfrm>
              <a:off x="2578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5" name="Oval 2280"/>
            <p:cNvSpPr>
              <a:spLocks noChangeArrowheads="1"/>
            </p:cNvSpPr>
            <p:nvPr/>
          </p:nvSpPr>
          <p:spPr bwMode="auto">
            <a:xfrm>
              <a:off x="2578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6" name="Oval 2281"/>
            <p:cNvSpPr>
              <a:spLocks noChangeArrowheads="1"/>
            </p:cNvSpPr>
            <p:nvPr/>
          </p:nvSpPr>
          <p:spPr bwMode="auto">
            <a:xfrm>
              <a:off x="2580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7" name="Oval 2282"/>
            <p:cNvSpPr>
              <a:spLocks noChangeArrowheads="1"/>
            </p:cNvSpPr>
            <p:nvPr/>
          </p:nvSpPr>
          <p:spPr bwMode="auto">
            <a:xfrm>
              <a:off x="2583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8" name="Oval 2283"/>
            <p:cNvSpPr>
              <a:spLocks noChangeArrowheads="1"/>
            </p:cNvSpPr>
            <p:nvPr/>
          </p:nvSpPr>
          <p:spPr bwMode="auto">
            <a:xfrm>
              <a:off x="2591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49" name="Oval 2284"/>
            <p:cNvSpPr>
              <a:spLocks noChangeArrowheads="1"/>
            </p:cNvSpPr>
            <p:nvPr/>
          </p:nvSpPr>
          <p:spPr bwMode="auto">
            <a:xfrm>
              <a:off x="2602" y="22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0" name="Oval 2285"/>
            <p:cNvSpPr>
              <a:spLocks noChangeArrowheads="1"/>
            </p:cNvSpPr>
            <p:nvPr/>
          </p:nvSpPr>
          <p:spPr bwMode="auto">
            <a:xfrm>
              <a:off x="2619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1" name="Oval 2286"/>
            <p:cNvSpPr>
              <a:spLocks noChangeArrowheads="1"/>
            </p:cNvSpPr>
            <p:nvPr/>
          </p:nvSpPr>
          <p:spPr bwMode="auto">
            <a:xfrm>
              <a:off x="2628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2" name="Oval 2287"/>
            <p:cNvSpPr>
              <a:spLocks noChangeArrowheads="1"/>
            </p:cNvSpPr>
            <p:nvPr/>
          </p:nvSpPr>
          <p:spPr bwMode="auto">
            <a:xfrm>
              <a:off x="2637" y="22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3" name="Oval 2288"/>
            <p:cNvSpPr>
              <a:spLocks noChangeArrowheads="1"/>
            </p:cNvSpPr>
            <p:nvPr/>
          </p:nvSpPr>
          <p:spPr bwMode="auto">
            <a:xfrm>
              <a:off x="2646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4" name="Oval 2289"/>
            <p:cNvSpPr>
              <a:spLocks noChangeArrowheads="1"/>
            </p:cNvSpPr>
            <p:nvPr/>
          </p:nvSpPr>
          <p:spPr bwMode="auto">
            <a:xfrm>
              <a:off x="2652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5" name="Oval 2290"/>
            <p:cNvSpPr>
              <a:spLocks noChangeArrowheads="1"/>
            </p:cNvSpPr>
            <p:nvPr/>
          </p:nvSpPr>
          <p:spPr bwMode="auto">
            <a:xfrm>
              <a:off x="2661" y="21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6" name="Oval 2291"/>
            <p:cNvSpPr>
              <a:spLocks noChangeArrowheads="1"/>
            </p:cNvSpPr>
            <p:nvPr/>
          </p:nvSpPr>
          <p:spPr bwMode="auto">
            <a:xfrm>
              <a:off x="2667" y="21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7" name="Oval 2292"/>
            <p:cNvSpPr>
              <a:spLocks noChangeArrowheads="1"/>
            </p:cNvSpPr>
            <p:nvPr/>
          </p:nvSpPr>
          <p:spPr bwMode="auto">
            <a:xfrm>
              <a:off x="2672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8" name="Oval 2293"/>
            <p:cNvSpPr>
              <a:spLocks noChangeArrowheads="1"/>
            </p:cNvSpPr>
            <p:nvPr/>
          </p:nvSpPr>
          <p:spPr bwMode="auto">
            <a:xfrm>
              <a:off x="2189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9" name="Oval 2294"/>
            <p:cNvSpPr>
              <a:spLocks noChangeArrowheads="1"/>
            </p:cNvSpPr>
            <p:nvPr/>
          </p:nvSpPr>
          <p:spPr bwMode="auto">
            <a:xfrm>
              <a:off x="2197" y="20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0" name="Oval 2295"/>
            <p:cNvSpPr>
              <a:spLocks noChangeArrowheads="1"/>
            </p:cNvSpPr>
            <p:nvPr/>
          </p:nvSpPr>
          <p:spPr bwMode="auto">
            <a:xfrm>
              <a:off x="2206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1" name="Oval 2296"/>
            <p:cNvSpPr>
              <a:spLocks noChangeArrowheads="1"/>
            </p:cNvSpPr>
            <p:nvPr/>
          </p:nvSpPr>
          <p:spPr bwMode="auto">
            <a:xfrm>
              <a:off x="2216" y="19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2" name="Oval 2297"/>
            <p:cNvSpPr>
              <a:spLocks noChangeArrowheads="1"/>
            </p:cNvSpPr>
            <p:nvPr/>
          </p:nvSpPr>
          <p:spPr bwMode="auto">
            <a:xfrm>
              <a:off x="2226" y="19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3" name="Oval 2298"/>
            <p:cNvSpPr>
              <a:spLocks noChangeArrowheads="1"/>
            </p:cNvSpPr>
            <p:nvPr/>
          </p:nvSpPr>
          <p:spPr bwMode="auto">
            <a:xfrm>
              <a:off x="2238" y="1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4" name="Oval 2299"/>
            <p:cNvSpPr>
              <a:spLocks noChangeArrowheads="1"/>
            </p:cNvSpPr>
            <p:nvPr/>
          </p:nvSpPr>
          <p:spPr bwMode="auto">
            <a:xfrm>
              <a:off x="2246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5" name="Oval 2300"/>
            <p:cNvSpPr>
              <a:spLocks noChangeArrowheads="1"/>
            </p:cNvSpPr>
            <p:nvPr/>
          </p:nvSpPr>
          <p:spPr bwMode="auto">
            <a:xfrm>
              <a:off x="2256" y="2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6" name="Oval 2301"/>
            <p:cNvSpPr>
              <a:spLocks noChangeArrowheads="1"/>
            </p:cNvSpPr>
            <p:nvPr/>
          </p:nvSpPr>
          <p:spPr bwMode="auto">
            <a:xfrm>
              <a:off x="2209" y="19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7" name="Oval 2302"/>
            <p:cNvSpPr>
              <a:spLocks noChangeArrowheads="1"/>
            </p:cNvSpPr>
            <p:nvPr/>
          </p:nvSpPr>
          <p:spPr bwMode="auto">
            <a:xfrm>
              <a:off x="2220" y="1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8" name="Oval 2303"/>
            <p:cNvSpPr>
              <a:spLocks noChangeArrowheads="1"/>
            </p:cNvSpPr>
            <p:nvPr/>
          </p:nvSpPr>
          <p:spPr bwMode="auto">
            <a:xfrm>
              <a:off x="2229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69" name="Oval 2304"/>
            <p:cNvSpPr>
              <a:spLocks noChangeArrowheads="1"/>
            </p:cNvSpPr>
            <p:nvPr/>
          </p:nvSpPr>
          <p:spPr bwMode="auto">
            <a:xfrm>
              <a:off x="2239" y="1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0" name="Oval 2305"/>
            <p:cNvSpPr>
              <a:spLocks noChangeArrowheads="1"/>
            </p:cNvSpPr>
            <p:nvPr/>
          </p:nvSpPr>
          <p:spPr bwMode="auto">
            <a:xfrm>
              <a:off x="2247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1" name="Oval 2306"/>
            <p:cNvSpPr>
              <a:spLocks noChangeArrowheads="1"/>
            </p:cNvSpPr>
            <p:nvPr/>
          </p:nvSpPr>
          <p:spPr bwMode="auto">
            <a:xfrm>
              <a:off x="2259" y="1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2" name="Oval 2307"/>
            <p:cNvSpPr>
              <a:spLocks noChangeArrowheads="1"/>
            </p:cNvSpPr>
            <p:nvPr/>
          </p:nvSpPr>
          <p:spPr bwMode="auto">
            <a:xfrm>
              <a:off x="2837" y="21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3" name="Oval 2308"/>
            <p:cNvSpPr>
              <a:spLocks noChangeArrowheads="1"/>
            </p:cNvSpPr>
            <p:nvPr/>
          </p:nvSpPr>
          <p:spPr bwMode="auto">
            <a:xfrm>
              <a:off x="2844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4" name="Oval 2309"/>
            <p:cNvSpPr>
              <a:spLocks noChangeArrowheads="1"/>
            </p:cNvSpPr>
            <p:nvPr/>
          </p:nvSpPr>
          <p:spPr bwMode="auto">
            <a:xfrm>
              <a:off x="2853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5" name="Oval 2310"/>
            <p:cNvSpPr>
              <a:spLocks noChangeArrowheads="1"/>
            </p:cNvSpPr>
            <p:nvPr/>
          </p:nvSpPr>
          <p:spPr bwMode="auto">
            <a:xfrm>
              <a:off x="2859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6" name="Oval 2311"/>
            <p:cNvSpPr>
              <a:spLocks noChangeArrowheads="1"/>
            </p:cNvSpPr>
            <p:nvPr/>
          </p:nvSpPr>
          <p:spPr bwMode="auto">
            <a:xfrm>
              <a:off x="2867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7" name="Oval 2312"/>
            <p:cNvSpPr>
              <a:spLocks noChangeArrowheads="1"/>
            </p:cNvSpPr>
            <p:nvPr/>
          </p:nvSpPr>
          <p:spPr bwMode="auto">
            <a:xfrm>
              <a:off x="2870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8" name="Oval 2313"/>
            <p:cNvSpPr>
              <a:spLocks noChangeArrowheads="1"/>
            </p:cNvSpPr>
            <p:nvPr/>
          </p:nvSpPr>
          <p:spPr bwMode="auto">
            <a:xfrm>
              <a:off x="2877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79" name="Oval 2314"/>
            <p:cNvSpPr>
              <a:spLocks noChangeArrowheads="1"/>
            </p:cNvSpPr>
            <p:nvPr/>
          </p:nvSpPr>
          <p:spPr bwMode="auto">
            <a:xfrm>
              <a:off x="2878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0" name="Oval 2315"/>
            <p:cNvSpPr>
              <a:spLocks noChangeArrowheads="1"/>
            </p:cNvSpPr>
            <p:nvPr/>
          </p:nvSpPr>
          <p:spPr bwMode="auto">
            <a:xfrm>
              <a:off x="2878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1" name="Oval 2316"/>
            <p:cNvSpPr>
              <a:spLocks noChangeArrowheads="1"/>
            </p:cNvSpPr>
            <p:nvPr/>
          </p:nvSpPr>
          <p:spPr bwMode="auto">
            <a:xfrm>
              <a:off x="2879" y="1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2" name="Oval 2317"/>
            <p:cNvSpPr>
              <a:spLocks noChangeArrowheads="1"/>
            </p:cNvSpPr>
            <p:nvPr/>
          </p:nvSpPr>
          <p:spPr bwMode="auto">
            <a:xfrm>
              <a:off x="2879" y="1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3" name="Oval 2318"/>
            <p:cNvSpPr>
              <a:spLocks noChangeArrowheads="1"/>
            </p:cNvSpPr>
            <p:nvPr/>
          </p:nvSpPr>
          <p:spPr bwMode="auto">
            <a:xfrm>
              <a:off x="2880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4" name="Oval 2319"/>
            <p:cNvSpPr>
              <a:spLocks noChangeArrowheads="1"/>
            </p:cNvSpPr>
            <p:nvPr/>
          </p:nvSpPr>
          <p:spPr bwMode="auto">
            <a:xfrm>
              <a:off x="2878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5" name="Oval 2320"/>
            <p:cNvSpPr>
              <a:spLocks noChangeArrowheads="1"/>
            </p:cNvSpPr>
            <p:nvPr/>
          </p:nvSpPr>
          <p:spPr bwMode="auto">
            <a:xfrm>
              <a:off x="2877" y="2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6" name="Oval 2321"/>
            <p:cNvSpPr>
              <a:spLocks noChangeArrowheads="1"/>
            </p:cNvSpPr>
            <p:nvPr/>
          </p:nvSpPr>
          <p:spPr bwMode="auto">
            <a:xfrm>
              <a:off x="2877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7" name="Oval 2322"/>
            <p:cNvSpPr>
              <a:spLocks noChangeArrowheads="1"/>
            </p:cNvSpPr>
            <p:nvPr/>
          </p:nvSpPr>
          <p:spPr bwMode="auto">
            <a:xfrm>
              <a:off x="2879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8" name="Oval 2323"/>
            <p:cNvSpPr>
              <a:spLocks noChangeArrowheads="1"/>
            </p:cNvSpPr>
            <p:nvPr/>
          </p:nvSpPr>
          <p:spPr bwMode="auto">
            <a:xfrm>
              <a:off x="2879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89" name="Oval 2324"/>
            <p:cNvSpPr>
              <a:spLocks noChangeArrowheads="1"/>
            </p:cNvSpPr>
            <p:nvPr/>
          </p:nvSpPr>
          <p:spPr bwMode="auto">
            <a:xfrm>
              <a:off x="2877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0" name="Oval 2325"/>
            <p:cNvSpPr>
              <a:spLocks noChangeArrowheads="1"/>
            </p:cNvSpPr>
            <p:nvPr/>
          </p:nvSpPr>
          <p:spPr bwMode="auto">
            <a:xfrm>
              <a:off x="2879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1" name="Oval 2326"/>
            <p:cNvSpPr>
              <a:spLocks noChangeArrowheads="1"/>
            </p:cNvSpPr>
            <p:nvPr/>
          </p:nvSpPr>
          <p:spPr bwMode="auto">
            <a:xfrm>
              <a:off x="2879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2" name="Oval 2327"/>
            <p:cNvSpPr>
              <a:spLocks noChangeArrowheads="1"/>
            </p:cNvSpPr>
            <p:nvPr/>
          </p:nvSpPr>
          <p:spPr bwMode="auto">
            <a:xfrm>
              <a:off x="2880" y="21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3" name="Oval 2328"/>
            <p:cNvSpPr>
              <a:spLocks noChangeArrowheads="1"/>
            </p:cNvSpPr>
            <p:nvPr/>
          </p:nvSpPr>
          <p:spPr bwMode="auto">
            <a:xfrm>
              <a:off x="2879" y="21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4" name="Oval 2329"/>
            <p:cNvSpPr>
              <a:spLocks noChangeArrowheads="1"/>
            </p:cNvSpPr>
            <p:nvPr/>
          </p:nvSpPr>
          <p:spPr bwMode="auto">
            <a:xfrm>
              <a:off x="2880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5" name="Oval 2330"/>
            <p:cNvSpPr>
              <a:spLocks noChangeArrowheads="1"/>
            </p:cNvSpPr>
            <p:nvPr/>
          </p:nvSpPr>
          <p:spPr bwMode="auto">
            <a:xfrm>
              <a:off x="2880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6" name="Oval 2331"/>
            <p:cNvSpPr>
              <a:spLocks noChangeArrowheads="1"/>
            </p:cNvSpPr>
            <p:nvPr/>
          </p:nvSpPr>
          <p:spPr bwMode="auto">
            <a:xfrm>
              <a:off x="287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7" name="Oval 2332"/>
            <p:cNvSpPr>
              <a:spLocks noChangeArrowheads="1"/>
            </p:cNvSpPr>
            <p:nvPr/>
          </p:nvSpPr>
          <p:spPr bwMode="auto">
            <a:xfrm>
              <a:off x="2883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8" name="Oval 2333"/>
            <p:cNvSpPr>
              <a:spLocks noChangeArrowheads="1"/>
            </p:cNvSpPr>
            <p:nvPr/>
          </p:nvSpPr>
          <p:spPr bwMode="auto">
            <a:xfrm>
              <a:off x="288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99" name="Oval 2334"/>
            <p:cNvSpPr>
              <a:spLocks noChangeArrowheads="1"/>
            </p:cNvSpPr>
            <p:nvPr/>
          </p:nvSpPr>
          <p:spPr bwMode="auto">
            <a:xfrm>
              <a:off x="2899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0" name="Oval 2335"/>
            <p:cNvSpPr>
              <a:spLocks noChangeArrowheads="1"/>
            </p:cNvSpPr>
            <p:nvPr/>
          </p:nvSpPr>
          <p:spPr bwMode="auto">
            <a:xfrm>
              <a:off x="2911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1" name="Oval 2336"/>
            <p:cNvSpPr>
              <a:spLocks noChangeArrowheads="1"/>
            </p:cNvSpPr>
            <p:nvPr/>
          </p:nvSpPr>
          <p:spPr bwMode="auto">
            <a:xfrm>
              <a:off x="2930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2" name="Oval 2337"/>
            <p:cNvSpPr>
              <a:spLocks noChangeArrowheads="1"/>
            </p:cNvSpPr>
            <p:nvPr/>
          </p:nvSpPr>
          <p:spPr bwMode="auto">
            <a:xfrm>
              <a:off x="294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3" name="Oval 2338"/>
            <p:cNvSpPr>
              <a:spLocks noChangeArrowheads="1"/>
            </p:cNvSpPr>
            <p:nvPr/>
          </p:nvSpPr>
          <p:spPr bwMode="auto">
            <a:xfrm>
              <a:off x="2962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4" name="Oval 2339"/>
            <p:cNvSpPr>
              <a:spLocks noChangeArrowheads="1"/>
            </p:cNvSpPr>
            <p:nvPr/>
          </p:nvSpPr>
          <p:spPr bwMode="auto">
            <a:xfrm>
              <a:off x="2969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5" name="Oval 2340"/>
            <p:cNvSpPr>
              <a:spLocks noChangeArrowheads="1"/>
            </p:cNvSpPr>
            <p:nvPr/>
          </p:nvSpPr>
          <p:spPr bwMode="auto">
            <a:xfrm>
              <a:off x="2975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6" name="Oval 2341"/>
            <p:cNvSpPr>
              <a:spLocks noChangeArrowheads="1"/>
            </p:cNvSpPr>
            <p:nvPr/>
          </p:nvSpPr>
          <p:spPr bwMode="auto">
            <a:xfrm>
              <a:off x="2982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7" name="Oval 2342"/>
            <p:cNvSpPr>
              <a:spLocks noChangeArrowheads="1"/>
            </p:cNvSpPr>
            <p:nvPr/>
          </p:nvSpPr>
          <p:spPr bwMode="auto">
            <a:xfrm>
              <a:off x="2990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8" name="Oval 2343"/>
            <p:cNvSpPr>
              <a:spLocks noChangeArrowheads="1"/>
            </p:cNvSpPr>
            <p:nvPr/>
          </p:nvSpPr>
          <p:spPr bwMode="auto">
            <a:xfrm>
              <a:off x="2994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09" name="Oval 2344"/>
            <p:cNvSpPr>
              <a:spLocks noChangeArrowheads="1"/>
            </p:cNvSpPr>
            <p:nvPr/>
          </p:nvSpPr>
          <p:spPr bwMode="auto">
            <a:xfrm>
              <a:off x="3001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0" name="Oval 2345"/>
            <p:cNvSpPr>
              <a:spLocks noChangeArrowheads="1"/>
            </p:cNvSpPr>
            <p:nvPr/>
          </p:nvSpPr>
          <p:spPr bwMode="auto">
            <a:xfrm>
              <a:off x="3005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1" name="Oval 2346"/>
            <p:cNvSpPr>
              <a:spLocks noChangeArrowheads="1"/>
            </p:cNvSpPr>
            <p:nvPr/>
          </p:nvSpPr>
          <p:spPr bwMode="auto">
            <a:xfrm>
              <a:off x="3011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2" name="Oval 2347"/>
            <p:cNvSpPr>
              <a:spLocks noChangeArrowheads="1"/>
            </p:cNvSpPr>
            <p:nvPr/>
          </p:nvSpPr>
          <p:spPr bwMode="auto">
            <a:xfrm>
              <a:off x="3012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3" name="Oval 2348"/>
            <p:cNvSpPr>
              <a:spLocks noChangeArrowheads="1"/>
            </p:cNvSpPr>
            <p:nvPr/>
          </p:nvSpPr>
          <p:spPr bwMode="auto">
            <a:xfrm>
              <a:off x="3016" y="20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4" name="Oval 2349"/>
            <p:cNvSpPr>
              <a:spLocks noChangeArrowheads="1"/>
            </p:cNvSpPr>
            <p:nvPr/>
          </p:nvSpPr>
          <p:spPr bwMode="auto">
            <a:xfrm>
              <a:off x="302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5" name="Oval 2350"/>
            <p:cNvSpPr>
              <a:spLocks noChangeArrowheads="1"/>
            </p:cNvSpPr>
            <p:nvPr/>
          </p:nvSpPr>
          <p:spPr bwMode="auto">
            <a:xfrm>
              <a:off x="3021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6" name="Oval 2351"/>
            <p:cNvSpPr>
              <a:spLocks noChangeArrowheads="1"/>
            </p:cNvSpPr>
            <p:nvPr/>
          </p:nvSpPr>
          <p:spPr bwMode="auto">
            <a:xfrm>
              <a:off x="3017" y="20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7" name="Oval 2352"/>
            <p:cNvSpPr>
              <a:spLocks noChangeArrowheads="1"/>
            </p:cNvSpPr>
            <p:nvPr/>
          </p:nvSpPr>
          <p:spPr bwMode="auto">
            <a:xfrm>
              <a:off x="3013" y="2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8" name="Oval 2353"/>
            <p:cNvSpPr>
              <a:spLocks noChangeArrowheads="1"/>
            </p:cNvSpPr>
            <p:nvPr/>
          </p:nvSpPr>
          <p:spPr bwMode="auto">
            <a:xfrm>
              <a:off x="3002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19" name="Oval 2354"/>
            <p:cNvSpPr>
              <a:spLocks noChangeArrowheads="1"/>
            </p:cNvSpPr>
            <p:nvPr/>
          </p:nvSpPr>
          <p:spPr bwMode="auto">
            <a:xfrm>
              <a:off x="2988" y="20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0" name="Oval 2355"/>
            <p:cNvSpPr>
              <a:spLocks noChangeArrowheads="1"/>
            </p:cNvSpPr>
            <p:nvPr/>
          </p:nvSpPr>
          <p:spPr bwMode="auto">
            <a:xfrm>
              <a:off x="2980" y="20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1" name="Oval 2356"/>
            <p:cNvSpPr>
              <a:spLocks noChangeArrowheads="1"/>
            </p:cNvSpPr>
            <p:nvPr/>
          </p:nvSpPr>
          <p:spPr bwMode="auto">
            <a:xfrm>
              <a:off x="2979" y="20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2" name="Oval 2357"/>
            <p:cNvSpPr>
              <a:spLocks noChangeArrowheads="1"/>
            </p:cNvSpPr>
            <p:nvPr/>
          </p:nvSpPr>
          <p:spPr bwMode="auto">
            <a:xfrm>
              <a:off x="2988" y="20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3" name="Oval 2358"/>
            <p:cNvSpPr>
              <a:spLocks noChangeArrowheads="1"/>
            </p:cNvSpPr>
            <p:nvPr/>
          </p:nvSpPr>
          <p:spPr bwMode="auto">
            <a:xfrm>
              <a:off x="3001" y="20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4" name="Oval 2359"/>
            <p:cNvSpPr>
              <a:spLocks noChangeArrowheads="1"/>
            </p:cNvSpPr>
            <p:nvPr/>
          </p:nvSpPr>
          <p:spPr bwMode="auto">
            <a:xfrm>
              <a:off x="3021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5" name="Oval 2360"/>
            <p:cNvSpPr>
              <a:spLocks noChangeArrowheads="1"/>
            </p:cNvSpPr>
            <p:nvPr/>
          </p:nvSpPr>
          <p:spPr bwMode="auto">
            <a:xfrm>
              <a:off x="3033" y="20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6" name="Oval 2361"/>
            <p:cNvSpPr>
              <a:spLocks noChangeArrowheads="1"/>
            </p:cNvSpPr>
            <p:nvPr/>
          </p:nvSpPr>
          <p:spPr bwMode="auto">
            <a:xfrm>
              <a:off x="3047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7" name="Oval 2362"/>
            <p:cNvSpPr>
              <a:spLocks noChangeArrowheads="1"/>
            </p:cNvSpPr>
            <p:nvPr/>
          </p:nvSpPr>
          <p:spPr bwMode="auto">
            <a:xfrm>
              <a:off x="3058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8" name="Oval 2363"/>
            <p:cNvSpPr>
              <a:spLocks noChangeArrowheads="1"/>
            </p:cNvSpPr>
            <p:nvPr/>
          </p:nvSpPr>
          <p:spPr bwMode="auto">
            <a:xfrm>
              <a:off x="3069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29" name="Oval 2364"/>
            <p:cNvSpPr>
              <a:spLocks noChangeArrowheads="1"/>
            </p:cNvSpPr>
            <p:nvPr/>
          </p:nvSpPr>
          <p:spPr bwMode="auto">
            <a:xfrm>
              <a:off x="3080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0" name="Oval 2365"/>
            <p:cNvSpPr>
              <a:spLocks noChangeArrowheads="1"/>
            </p:cNvSpPr>
            <p:nvPr/>
          </p:nvSpPr>
          <p:spPr bwMode="auto">
            <a:xfrm>
              <a:off x="3093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1" name="Oval 2366"/>
            <p:cNvSpPr>
              <a:spLocks noChangeArrowheads="1"/>
            </p:cNvSpPr>
            <p:nvPr/>
          </p:nvSpPr>
          <p:spPr bwMode="auto">
            <a:xfrm>
              <a:off x="3100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2" name="Oval 2367"/>
            <p:cNvSpPr>
              <a:spLocks noChangeArrowheads="1"/>
            </p:cNvSpPr>
            <p:nvPr/>
          </p:nvSpPr>
          <p:spPr bwMode="auto">
            <a:xfrm>
              <a:off x="3104" y="20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3" name="Oval 2368"/>
            <p:cNvSpPr>
              <a:spLocks noChangeArrowheads="1"/>
            </p:cNvSpPr>
            <p:nvPr/>
          </p:nvSpPr>
          <p:spPr bwMode="auto">
            <a:xfrm>
              <a:off x="3106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4" name="Oval 2369"/>
            <p:cNvSpPr>
              <a:spLocks noChangeArrowheads="1"/>
            </p:cNvSpPr>
            <p:nvPr/>
          </p:nvSpPr>
          <p:spPr bwMode="auto">
            <a:xfrm>
              <a:off x="3108" y="21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5" name="Oval 2370"/>
            <p:cNvSpPr>
              <a:spLocks noChangeArrowheads="1"/>
            </p:cNvSpPr>
            <p:nvPr/>
          </p:nvSpPr>
          <p:spPr bwMode="auto">
            <a:xfrm>
              <a:off x="3108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6" name="Oval 2371"/>
            <p:cNvSpPr>
              <a:spLocks noChangeArrowheads="1"/>
            </p:cNvSpPr>
            <p:nvPr/>
          </p:nvSpPr>
          <p:spPr bwMode="auto">
            <a:xfrm>
              <a:off x="3110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7" name="Oval 2372"/>
            <p:cNvSpPr>
              <a:spLocks noChangeArrowheads="1"/>
            </p:cNvSpPr>
            <p:nvPr/>
          </p:nvSpPr>
          <p:spPr bwMode="auto">
            <a:xfrm>
              <a:off x="3111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8" name="Oval 2373"/>
            <p:cNvSpPr>
              <a:spLocks noChangeArrowheads="1"/>
            </p:cNvSpPr>
            <p:nvPr/>
          </p:nvSpPr>
          <p:spPr bwMode="auto">
            <a:xfrm>
              <a:off x="3111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39" name="Oval 2374"/>
            <p:cNvSpPr>
              <a:spLocks noChangeArrowheads="1"/>
            </p:cNvSpPr>
            <p:nvPr/>
          </p:nvSpPr>
          <p:spPr bwMode="auto">
            <a:xfrm>
              <a:off x="3111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0" name="Oval 2375"/>
            <p:cNvSpPr>
              <a:spLocks noChangeArrowheads="1"/>
            </p:cNvSpPr>
            <p:nvPr/>
          </p:nvSpPr>
          <p:spPr bwMode="auto">
            <a:xfrm>
              <a:off x="3110" y="22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1" name="Oval 2376"/>
            <p:cNvSpPr>
              <a:spLocks noChangeArrowheads="1"/>
            </p:cNvSpPr>
            <p:nvPr/>
          </p:nvSpPr>
          <p:spPr bwMode="auto">
            <a:xfrm>
              <a:off x="3114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2" name="Oval 2377"/>
            <p:cNvSpPr>
              <a:spLocks noChangeArrowheads="1"/>
            </p:cNvSpPr>
            <p:nvPr/>
          </p:nvSpPr>
          <p:spPr bwMode="auto">
            <a:xfrm>
              <a:off x="3117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3" name="Oval 2378"/>
            <p:cNvSpPr>
              <a:spLocks noChangeArrowheads="1"/>
            </p:cNvSpPr>
            <p:nvPr/>
          </p:nvSpPr>
          <p:spPr bwMode="auto">
            <a:xfrm>
              <a:off x="3127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4" name="Oval 2379"/>
            <p:cNvSpPr>
              <a:spLocks noChangeArrowheads="1"/>
            </p:cNvSpPr>
            <p:nvPr/>
          </p:nvSpPr>
          <p:spPr bwMode="auto">
            <a:xfrm>
              <a:off x="314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5" name="Oval 2380"/>
            <p:cNvSpPr>
              <a:spLocks noChangeArrowheads="1"/>
            </p:cNvSpPr>
            <p:nvPr/>
          </p:nvSpPr>
          <p:spPr bwMode="auto">
            <a:xfrm>
              <a:off x="3157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6" name="Oval 2381"/>
            <p:cNvSpPr>
              <a:spLocks noChangeArrowheads="1"/>
            </p:cNvSpPr>
            <p:nvPr/>
          </p:nvSpPr>
          <p:spPr bwMode="auto">
            <a:xfrm>
              <a:off x="3171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7" name="Oval 2382"/>
            <p:cNvSpPr>
              <a:spLocks noChangeArrowheads="1"/>
            </p:cNvSpPr>
            <p:nvPr/>
          </p:nvSpPr>
          <p:spPr bwMode="auto">
            <a:xfrm>
              <a:off x="3182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8" name="Oval 2383"/>
            <p:cNvSpPr>
              <a:spLocks noChangeArrowheads="1"/>
            </p:cNvSpPr>
            <p:nvPr/>
          </p:nvSpPr>
          <p:spPr bwMode="auto">
            <a:xfrm>
              <a:off x="3189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49" name="Oval 2384"/>
            <p:cNvSpPr>
              <a:spLocks noChangeArrowheads="1"/>
            </p:cNvSpPr>
            <p:nvPr/>
          </p:nvSpPr>
          <p:spPr bwMode="auto">
            <a:xfrm>
              <a:off x="3193" y="21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0" name="Oval 2385"/>
            <p:cNvSpPr>
              <a:spLocks noChangeArrowheads="1"/>
            </p:cNvSpPr>
            <p:nvPr/>
          </p:nvSpPr>
          <p:spPr bwMode="auto">
            <a:xfrm>
              <a:off x="3197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1" name="Oval 2386"/>
            <p:cNvSpPr>
              <a:spLocks noChangeArrowheads="1"/>
            </p:cNvSpPr>
            <p:nvPr/>
          </p:nvSpPr>
          <p:spPr bwMode="auto">
            <a:xfrm>
              <a:off x="3201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2" name="Oval 2387"/>
            <p:cNvSpPr>
              <a:spLocks noChangeArrowheads="1"/>
            </p:cNvSpPr>
            <p:nvPr/>
          </p:nvSpPr>
          <p:spPr bwMode="auto">
            <a:xfrm>
              <a:off x="3204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3" name="Oval 2388"/>
            <p:cNvSpPr>
              <a:spLocks noChangeArrowheads="1"/>
            </p:cNvSpPr>
            <p:nvPr/>
          </p:nvSpPr>
          <p:spPr bwMode="auto">
            <a:xfrm>
              <a:off x="3207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4" name="Oval 2389"/>
            <p:cNvSpPr>
              <a:spLocks noChangeArrowheads="1"/>
            </p:cNvSpPr>
            <p:nvPr/>
          </p:nvSpPr>
          <p:spPr bwMode="auto">
            <a:xfrm>
              <a:off x="3213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5" name="Oval 2390"/>
            <p:cNvSpPr>
              <a:spLocks noChangeArrowheads="1"/>
            </p:cNvSpPr>
            <p:nvPr/>
          </p:nvSpPr>
          <p:spPr bwMode="auto">
            <a:xfrm>
              <a:off x="3216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6" name="Oval 2391"/>
            <p:cNvSpPr>
              <a:spLocks noChangeArrowheads="1"/>
            </p:cNvSpPr>
            <p:nvPr/>
          </p:nvSpPr>
          <p:spPr bwMode="auto">
            <a:xfrm>
              <a:off x="3220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7" name="Oval 2392"/>
            <p:cNvSpPr>
              <a:spLocks noChangeArrowheads="1"/>
            </p:cNvSpPr>
            <p:nvPr/>
          </p:nvSpPr>
          <p:spPr bwMode="auto">
            <a:xfrm>
              <a:off x="3224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8" name="Oval 2393"/>
            <p:cNvSpPr>
              <a:spLocks noChangeArrowheads="1"/>
            </p:cNvSpPr>
            <p:nvPr/>
          </p:nvSpPr>
          <p:spPr bwMode="auto">
            <a:xfrm>
              <a:off x="3225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9" name="Oval 2394"/>
            <p:cNvSpPr>
              <a:spLocks noChangeArrowheads="1"/>
            </p:cNvSpPr>
            <p:nvPr/>
          </p:nvSpPr>
          <p:spPr bwMode="auto">
            <a:xfrm>
              <a:off x="3222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0" name="Oval 2395"/>
            <p:cNvSpPr>
              <a:spLocks noChangeArrowheads="1"/>
            </p:cNvSpPr>
            <p:nvPr/>
          </p:nvSpPr>
          <p:spPr bwMode="auto">
            <a:xfrm>
              <a:off x="3224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1" name="Oval 2396"/>
            <p:cNvSpPr>
              <a:spLocks noChangeArrowheads="1"/>
            </p:cNvSpPr>
            <p:nvPr/>
          </p:nvSpPr>
          <p:spPr bwMode="auto">
            <a:xfrm>
              <a:off x="3222" y="20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2" name="Oval 2397"/>
            <p:cNvSpPr>
              <a:spLocks noChangeArrowheads="1"/>
            </p:cNvSpPr>
            <p:nvPr/>
          </p:nvSpPr>
          <p:spPr bwMode="auto">
            <a:xfrm>
              <a:off x="3224" y="21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3" name="Oval 2398"/>
            <p:cNvSpPr>
              <a:spLocks noChangeArrowheads="1"/>
            </p:cNvSpPr>
            <p:nvPr/>
          </p:nvSpPr>
          <p:spPr bwMode="auto">
            <a:xfrm>
              <a:off x="3222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4" name="Oval 2399"/>
            <p:cNvSpPr>
              <a:spLocks noChangeArrowheads="1"/>
            </p:cNvSpPr>
            <p:nvPr/>
          </p:nvSpPr>
          <p:spPr bwMode="auto">
            <a:xfrm>
              <a:off x="3223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5" name="Oval 2400"/>
            <p:cNvSpPr>
              <a:spLocks noChangeArrowheads="1"/>
            </p:cNvSpPr>
            <p:nvPr/>
          </p:nvSpPr>
          <p:spPr bwMode="auto">
            <a:xfrm>
              <a:off x="3222" y="21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6" name="Oval 2401"/>
            <p:cNvSpPr>
              <a:spLocks noChangeArrowheads="1"/>
            </p:cNvSpPr>
            <p:nvPr/>
          </p:nvSpPr>
          <p:spPr bwMode="auto">
            <a:xfrm>
              <a:off x="3222" y="21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" name="Oval 2402"/>
            <p:cNvSpPr>
              <a:spLocks noChangeArrowheads="1"/>
            </p:cNvSpPr>
            <p:nvPr/>
          </p:nvSpPr>
          <p:spPr bwMode="auto">
            <a:xfrm>
              <a:off x="3224" y="21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8" name="Oval 2403"/>
            <p:cNvSpPr>
              <a:spLocks noChangeArrowheads="1"/>
            </p:cNvSpPr>
            <p:nvPr/>
          </p:nvSpPr>
          <p:spPr bwMode="auto">
            <a:xfrm>
              <a:off x="3224" y="21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9" name="Oval 2404"/>
            <p:cNvSpPr>
              <a:spLocks noChangeArrowheads="1"/>
            </p:cNvSpPr>
            <p:nvPr/>
          </p:nvSpPr>
          <p:spPr bwMode="auto">
            <a:xfrm>
              <a:off x="3224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0" name="Oval 2405"/>
            <p:cNvSpPr>
              <a:spLocks noChangeArrowheads="1"/>
            </p:cNvSpPr>
            <p:nvPr/>
          </p:nvSpPr>
          <p:spPr bwMode="auto">
            <a:xfrm>
              <a:off x="3229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1" name="Oval 2406"/>
            <p:cNvSpPr>
              <a:spLocks noChangeArrowheads="1"/>
            </p:cNvSpPr>
            <p:nvPr/>
          </p:nvSpPr>
          <p:spPr bwMode="auto">
            <a:xfrm>
              <a:off x="3234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2" name="Oval 2407"/>
            <p:cNvSpPr>
              <a:spLocks noChangeArrowheads="1"/>
            </p:cNvSpPr>
            <p:nvPr/>
          </p:nvSpPr>
          <p:spPr bwMode="auto">
            <a:xfrm>
              <a:off x="3242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" name="Oval 2408"/>
            <p:cNvSpPr>
              <a:spLocks noChangeArrowheads="1"/>
            </p:cNvSpPr>
            <p:nvPr/>
          </p:nvSpPr>
          <p:spPr bwMode="auto">
            <a:xfrm>
              <a:off x="3258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4" name="Oval 2409"/>
            <p:cNvSpPr>
              <a:spLocks noChangeArrowheads="1"/>
            </p:cNvSpPr>
            <p:nvPr/>
          </p:nvSpPr>
          <p:spPr bwMode="auto">
            <a:xfrm>
              <a:off x="3272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5" name="Oval 2410"/>
            <p:cNvSpPr>
              <a:spLocks noChangeArrowheads="1"/>
            </p:cNvSpPr>
            <p:nvPr/>
          </p:nvSpPr>
          <p:spPr bwMode="auto">
            <a:xfrm>
              <a:off x="3284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6" name="Oval 2411"/>
            <p:cNvSpPr>
              <a:spLocks noChangeArrowheads="1"/>
            </p:cNvSpPr>
            <p:nvPr/>
          </p:nvSpPr>
          <p:spPr bwMode="auto">
            <a:xfrm>
              <a:off x="3295" y="22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7" name="Oval 2412"/>
            <p:cNvSpPr>
              <a:spLocks noChangeArrowheads="1"/>
            </p:cNvSpPr>
            <p:nvPr/>
          </p:nvSpPr>
          <p:spPr bwMode="auto">
            <a:xfrm>
              <a:off x="3305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8" name="Oval 2413"/>
            <p:cNvSpPr>
              <a:spLocks noChangeArrowheads="1"/>
            </p:cNvSpPr>
            <p:nvPr/>
          </p:nvSpPr>
          <p:spPr bwMode="auto">
            <a:xfrm>
              <a:off x="3312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9" name="Oval 2414"/>
            <p:cNvSpPr>
              <a:spLocks noChangeArrowheads="1"/>
            </p:cNvSpPr>
            <p:nvPr/>
          </p:nvSpPr>
          <p:spPr bwMode="auto">
            <a:xfrm>
              <a:off x="3318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0" name="Oval 2415"/>
            <p:cNvSpPr>
              <a:spLocks noChangeArrowheads="1"/>
            </p:cNvSpPr>
            <p:nvPr/>
          </p:nvSpPr>
          <p:spPr bwMode="auto">
            <a:xfrm>
              <a:off x="3324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1" name="Oval 2416"/>
            <p:cNvSpPr>
              <a:spLocks noChangeArrowheads="1"/>
            </p:cNvSpPr>
            <p:nvPr/>
          </p:nvSpPr>
          <p:spPr bwMode="auto">
            <a:xfrm>
              <a:off x="3330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2" name="Oval 2417"/>
            <p:cNvSpPr>
              <a:spLocks noChangeArrowheads="1"/>
            </p:cNvSpPr>
            <p:nvPr/>
          </p:nvSpPr>
          <p:spPr bwMode="auto">
            <a:xfrm>
              <a:off x="3336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3" name="Oval 2418"/>
            <p:cNvSpPr>
              <a:spLocks noChangeArrowheads="1"/>
            </p:cNvSpPr>
            <p:nvPr/>
          </p:nvSpPr>
          <p:spPr bwMode="auto">
            <a:xfrm>
              <a:off x="3343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4" name="Oval 2419"/>
            <p:cNvSpPr>
              <a:spLocks noChangeArrowheads="1"/>
            </p:cNvSpPr>
            <p:nvPr/>
          </p:nvSpPr>
          <p:spPr bwMode="auto">
            <a:xfrm>
              <a:off x="3347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5" name="Oval 2420"/>
            <p:cNvSpPr>
              <a:spLocks noChangeArrowheads="1"/>
            </p:cNvSpPr>
            <p:nvPr/>
          </p:nvSpPr>
          <p:spPr bwMode="auto">
            <a:xfrm>
              <a:off x="3349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6" name="Oval 2421"/>
            <p:cNvSpPr>
              <a:spLocks noChangeArrowheads="1"/>
            </p:cNvSpPr>
            <p:nvPr/>
          </p:nvSpPr>
          <p:spPr bwMode="auto">
            <a:xfrm>
              <a:off x="3351" y="20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7" name="Oval 2422"/>
            <p:cNvSpPr>
              <a:spLocks noChangeArrowheads="1"/>
            </p:cNvSpPr>
            <p:nvPr/>
          </p:nvSpPr>
          <p:spPr bwMode="auto">
            <a:xfrm>
              <a:off x="3349" y="20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8" name="Oval 2423"/>
            <p:cNvSpPr>
              <a:spLocks noChangeArrowheads="1"/>
            </p:cNvSpPr>
            <p:nvPr/>
          </p:nvSpPr>
          <p:spPr bwMode="auto">
            <a:xfrm>
              <a:off x="3352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89" name="Oval 2424"/>
            <p:cNvSpPr>
              <a:spLocks noChangeArrowheads="1"/>
            </p:cNvSpPr>
            <p:nvPr/>
          </p:nvSpPr>
          <p:spPr bwMode="auto">
            <a:xfrm>
              <a:off x="3352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0" name="Oval 2425"/>
            <p:cNvSpPr>
              <a:spLocks noChangeArrowheads="1"/>
            </p:cNvSpPr>
            <p:nvPr/>
          </p:nvSpPr>
          <p:spPr bwMode="auto">
            <a:xfrm>
              <a:off x="3351" y="20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1" name="Oval 2426"/>
            <p:cNvSpPr>
              <a:spLocks noChangeArrowheads="1"/>
            </p:cNvSpPr>
            <p:nvPr/>
          </p:nvSpPr>
          <p:spPr bwMode="auto">
            <a:xfrm>
              <a:off x="3352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2" name="Oval 2427"/>
            <p:cNvSpPr>
              <a:spLocks noChangeArrowheads="1"/>
            </p:cNvSpPr>
            <p:nvPr/>
          </p:nvSpPr>
          <p:spPr bwMode="auto">
            <a:xfrm>
              <a:off x="3350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3" name="Oval 2428"/>
            <p:cNvSpPr>
              <a:spLocks noChangeArrowheads="1"/>
            </p:cNvSpPr>
            <p:nvPr/>
          </p:nvSpPr>
          <p:spPr bwMode="auto">
            <a:xfrm>
              <a:off x="3351" y="21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4" name="Oval 2429"/>
            <p:cNvSpPr>
              <a:spLocks noChangeArrowheads="1"/>
            </p:cNvSpPr>
            <p:nvPr/>
          </p:nvSpPr>
          <p:spPr bwMode="auto">
            <a:xfrm>
              <a:off x="3352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5" name="Oval 2430"/>
            <p:cNvSpPr>
              <a:spLocks noChangeArrowheads="1"/>
            </p:cNvSpPr>
            <p:nvPr/>
          </p:nvSpPr>
          <p:spPr bwMode="auto">
            <a:xfrm>
              <a:off x="3351" y="21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6" name="Oval 2431"/>
            <p:cNvSpPr>
              <a:spLocks noChangeArrowheads="1"/>
            </p:cNvSpPr>
            <p:nvPr/>
          </p:nvSpPr>
          <p:spPr bwMode="auto">
            <a:xfrm>
              <a:off x="3349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7" name="Oval 2432"/>
            <p:cNvSpPr>
              <a:spLocks noChangeArrowheads="1"/>
            </p:cNvSpPr>
            <p:nvPr/>
          </p:nvSpPr>
          <p:spPr bwMode="auto">
            <a:xfrm>
              <a:off x="3351" y="21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8" name="Oval 2433"/>
            <p:cNvSpPr>
              <a:spLocks noChangeArrowheads="1"/>
            </p:cNvSpPr>
            <p:nvPr/>
          </p:nvSpPr>
          <p:spPr bwMode="auto">
            <a:xfrm>
              <a:off x="3349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99" name="Oval 2434"/>
            <p:cNvSpPr>
              <a:spLocks noChangeArrowheads="1"/>
            </p:cNvSpPr>
            <p:nvPr/>
          </p:nvSpPr>
          <p:spPr bwMode="auto">
            <a:xfrm>
              <a:off x="3351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0" name="Oval 2435"/>
            <p:cNvSpPr>
              <a:spLocks noChangeArrowheads="1"/>
            </p:cNvSpPr>
            <p:nvPr/>
          </p:nvSpPr>
          <p:spPr bwMode="auto">
            <a:xfrm>
              <a:off x="3352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1" name="Oval 2436"/>
            <p:cNvSpPr>
              <a:spLocks noChangeArrowheads="1"/>
            </p:cNvSpPr>
            <p:nvPr/>
          </p:nvSpPr>
          <p:spPr bwMode="auto">
            <a:xfrm>
              <a:off x="3357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2" name="Oval 2437"/>
            <p:cNvSpPr>
              <a:spLocks noChangeArrowheads="1"/>
            </p:cNvSpPr>
            <p:nvPr/>
          </p:nvSpPr>
          <p:spPr bwMode="auto">
            <a:xfrm>
              <a:off x="3365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3" name="Oval 2438"/>
            <p:cNvSpPr>
              <a:spLocks noChangeArrowheads="1"/>
            </p:cNvSpPr>
            <p:nvPr/>
          </p:nvSpPr>
          <p:spPr bwMode="auto">
            <a:xfrm>
              <a:off x="3376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4" name="Oval 2439"/>
            <p:cNvSpPr>
              <a:spLocks noChangeArrowheads="1"/>
            </p:cNvSpPr>
            <p:nvPr/>
          </p:nvSpPr>
          <p:spPr bwMode="auto">
            <a:xfrm>
              <a:off x="3390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5" name="Oval 2440"/>
            <p:cNvSpPr>
              <a:spLocks noChangeArrowheads="1"/>
            </p:cNvSpPr>
            <p:nvPr/>
          </p:nvSpPr>
          <p:spPr bwMode="auto">
            <a:xfrm>
              <a:off x="3407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6" name="Oval 2441"/>
            <p:cNvSpPr>
              <a:spLocks noChangeArrowheads="1"/>
            </p:cNvSpPr>
            <p:nvPr/>
          </p:nvSpPr>
          <p:spPr bwMode="auto">
            <a:xfrm>
              <a:off x="341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7" name="Oval 2442"/>
            <p:cNvSpPr>
              <a:spLocks noChangeArrowheads="1"/>
            </p:cNvSpPr>
            <p:nvPr/>
          </p:nvSpPr>
          <p:spPr bwMode="auto">
            <a:xfrm>
              <a:off x="3424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8" name="Oval 2443"/>
            <p:cNvSpPr>
              <a:spLocks noChangeArrowheads="1"/>
            </p:cNvSpPr>
            <p:nvPr/>
          </p:nvSpPr>
          <p:spPr bwMode="auto">
            <a:xfrm>
              <a:off x="3433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09" name="Oval 2444"/>
            <p:cNvSpPr>
              <a:spLocks noChangeArrowheads="1"/>
            </p:cNvSpPr>
            <p:nvPr/>
          </p:nvSpPr>
          <p:spPr bwMode="auto">
            <a:xfrm>
              <a:off x="3438" y="21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0" name="Oval 2445"/>
            <p:cNvSpPr>
              <a:spLocks noChangeArrowheads="1"/>
            </p:cNvSpPr>
            <p:nvPr/>
          </p:nvSpPr>
          <p:spPr bwMode="auto">
            <a:xfrm>
              <a:off x="3443" y="21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1" name="Oval 2446"/>
            <p:cNvSpPr>
              <a:spLocks noChangeArrowheads="1"/>
            </p:cNvSpPr>
            <p:nvPr/>
          </p:nvSpPr>
          <p:spPr bwMode="auto">
            <a:xfrm>
              <a:off x="3444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2" name="Oval 2447"/>
            <p:cNvSpPr>
              <a:spLocks noChangeArrowheads="1"/>
            </p:cNvSpPr>
            <p:nvPr/>
          </p:nvSpPr>
          <p:spPr bwMode="auto">
            <a:xfrm>
              <a:off x="3560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3" name="Oval 2448"/>
            <p:cNvSpPr>
              <a:spLocks noChangeArrowheads="1"/>
            </p:cNvSpPr>
            <p:nvPr/>
          </p:nvSpPr>
          <p:spPr bwMode="auto">
            <a:xfrm>
              <a:off x="354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4" name="Oval 2449"/>
            <p:cNvSpPr>
              <a:spLocks noChangeArrowheads="1"/>
            </p:cNvSpPr>
            <p:nvPr/>
          </p:nvSpPr>
          <p:spPr bwMode="auto">
            <a:xfrm>
              <a:off x="3535" y="2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5" name="Oval 2450"/>
            <p:cNvSpPr>
              <a:spLocks noChangeArrowheads="1"/>
            </p:cNvSpPr>
            <p:nvPr/>
          </p:nvSpPr>
          <p:spPr bwMode="auto">
            <a:xfrm>
              <a:off x="3521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6" name="Oval 2451"/>
            <p:cNvSpPr>
              <a:spLocks noChangeArrowheads="1"/>
            </p:cNvSpPr>
            <p:nvPr/>
          </p:nvSpPr>
          <p:spPr bwMode="auto">
            <a:xfrm>
              <a:off x="3508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7" name="Oval 2452"/>
            <p:cNvSpPr>
              <a:spLocks noChangeArrowheads="1"/>
            </p:cNvSpPr>
            <p:nvPr/>
          </p:nvSpPr>
          <p:spPr bwMode="auto">
            <a:xfrm>
              <a:off x="3492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8" name="Oval 2453"/>
            <p:cNvSpPr>
              <a:spLocks noChangeArrowheads="1"/>
            </p:cNvSpPr>
            <p:nvPr/>
          </p:nvSpPr>
          <p:spPr bwMode="auto">
            <a:xfrm>
              <a:off x="3480" y="20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19" name="Oval 2454"/>
            <p:cNvSpPr>
              <a:spLocks noChangeArrowheads="1"/>
            </p:cNvSpPr>
            <p:nvPr/>
          </p:nvSpPr>
          <p:spPr bwMode="auto">
            <a:xfrm>
              <a:off x="3471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0" name="Oval 2455"/>
            <p:cNvSpPr>
              <a:spLocks noChangeArrowheads="1"/>
            </p:cNvSpPr>
            <p:nvPr/>
          </p:nvSpPr>
          <p:spPr bwMode="auto">
            <a:xfrm>
              <a:off x="3462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1" name="Oval 2456"/>
            <p:cNvSpPr>
              <a:spLocks noChangeArrowheads="1"/>
            </p:cNvSpPr>
            <p:nvPr/>
          </p:nvSpPr>
          <p:spPr bwMode="auto">
            <a:xfrm>
              <a:off x="3456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2" name="Oval 2457"/>
            <p:cNvSpPr>
              <a:spLocks noChangeArrowheads="1"/>
            </p:cNvSpPr>
            <p:nvPr/>
          </p:nvSpPr>
          <p:spPr bwMode="auto">
            <a:xfrm>
              <a:off x="3450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3" name="Oval 2458"/>
            <p:cNvSpPr>
              <a:spLocks noChangeArrowheads="1"/>
            </p:cNvSpPr>
            <p:nvPr/>
          </p:nvSpPr>
          <p:spPr bwMode="auto">
            <a:xfrm>
              <a:off x="3450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4" name="Oval 2459"/>
            <p:cNvSpPr>
              <a:spLocks noChangeArrowheads="1"/>
            </p:cNvSpPr>
            <p:nvPr/>
          </p:nvSpPr>
          <p:spPr bwMode="auto">
            <a:xfrm>
              <a:off x="3450" y="21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5" name="Oval 2460"/>
            <p:cNvSpPr>
              <a:spLocks noChangeArrowheads="1"/>
            </p:cNvSpPr>
            <p:nvPr/>
          </p:nvSpPr>
          <p:spPr bwMode="auto">
            <a:xfrm>
              <a:off x="3453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6" name="Oval 2461"/>
            <p:cNvSpPr>
              <a:spLocks noChangeArrowheads="1"/>
            </p:cNvSpPr>
            <p:nvPr/>
          </p:nvSpPr>
          <p:spPr bwMode="auto">
            <a:xfrm>
              <a:off x="3456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7" name="Oval 2462"/>
            <p:cNvSpPr>
              <a:spLocks noChangeArrowheads="1"/>
            </p:cNvSpPr>
            <p:nvPr/>
          </p:nvSpPr>
          <p:spPr bwMode="auto">
            <a:xfrm>
              <a:off x="3460" y="22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8" name="Oval 2463"/>
            <p:cNvSpPr>
              <a:spLocks noChangeArrowheads="1"/>
            </p:cNvSpPr>
            <p:nvPr/>
          </p:nvSpPr>
          <p:spPr bwMode="auto">
            <a:xfrm>
              <a:off x="3468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29" name="Oval 2464"/>
            <p:cNvSpPr>
              <a:spLocks noChangeArrowheads="1"/>
            </p:cNvSpPr>
            <p:nvPr/>
          </p:nvSpPr>
          <p:spPr bwMode="auto">
            <a:xfrm>
              <a:off x="347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0" name="Oval 2465"/>
            <p:cNvSpPr>
              <a:spLocks noChangeArrowheads="1"/>
            </p:cNvSpPr>
            <p:nvPr/>
          </p:nvSpPr>
          <p:spPr bwMode="auto">
            <a:xfrm>
              <a:off x="3489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1" name="Oval 2466"/>
            <p:cNvSpPr>
              <a:spLocks noChangeArrowheads="1"/>
            </p:cNvSpPr>
            <p:nvPr/>
          </p:nvSpPr>
          <p:spPr bwMode="auto">
            <a:xfrm>
              <a:off x="3501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2" name="Oval 2467"/>
            <p:cNvSpPr>
              <a:spLocks noChangeArrowheads="1"/>
            </p:cNvSpPr>
            <p:nvPr/>
          </p:nvSpPr>
          <p:spPr bwMode="auto">
            <a:xfrm>
              <a:off x="351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3" name="Oval 2468"/>
            <p:cNvSpPr>
              <a:spLocks noChangeArrowheads="1"/>
            </p:cNvSpPr>
            <p:nvPr/>
          </p:nvSpPr>
          <p:spPr bwMode="auto">
            <a:xfrm>
              <a:off x="3531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4" name="Oval 2469"/>
            <p:cNvSpPr>
              <a:spLocks noChangeArrowheads="1"/>
            </p:cNvSpPr>
            <p:nvPr/>
          </p:nvSpPr>
          <p:spPr bwMode="auto">
            <a:xfrm>
              <a:off x="354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5" name="Oval 2470"/>
            <p:cNvSpPr>
              <a:spLocks noChangeArrowheads="1"/>
            </p:cNvSpPr>
            <p:nvPr/>
          </p:nvSpPr>
          <p:spPr bwMode="auto">
            <a:xfrm>
              <a:off x="3560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6" name="Oval 2471"/>
            <p:cNvSpPr>
              <a:spLocks noChangeArrowheads="1"/>
            </p:cNvSpPr>
            <p:nvPr/>
          </p:nvSpPr>
          <p:spPr bwMode="auto">
            <a:xfrm>
              <a:off x="357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7" name="Oval 2472"/>
            <p:cNvSpPr>
              <a:spLocks noChangeArrowheads="1"/>
            </p:cNvSpPr>
            <p:nvPr/>
          </p:nvSpPr>
          <p:spPr bwMode="auto">
            <a:xfrm>
              <a:off x="357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8" name="Oval 2473"/>
            <p:cNvSpPr>
              <a:spLocks noChangeArrowheads="1"/>
            </p:cNvSpPr>
            <p:nvPr/>
          </p:nvSpPr>
          <p:spPr bwMode="auto">
            <a:xfrm>
              <a:off x="3586" y="22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39" name="Oval 2474"/>
            <p:cNvSpPr>
              <a:spLocks noChangeArrowheads="1"/>
            </p:cNvSpPr>
            <p:nvPr/>
          </p:nvSpPr>
          <p:spPr bwMode="auto">
            <a:xfrm>
              <a:off x="2839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0" name="Oval 2475"/>
            <p:cNvSpPr>
              <a:spLocks noChangeArrowheads="1"/>
            </p:cNvSpPr>
            <p:nvPr/>
          </p:nvSpPr>
          <p:spPr bwMode="auto">
            <a:xfrm>
              <a:off x="2852" y="20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1" name="Oval 2476"/>
            <p:cNvSpPr>
              <a:spLocks noChangeArrowheads="1"/>
            </p:cNvSpPr>
            <p:nvPr/>
          </p:nvSpPr>
          <p:spPr bwMode="auto">
            <a:xfrm>
              <a:off x="2867" y="2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2" name="Oval 2477"/>
            <p:cNvSpPr>
              <a:spLocks noChangeArrowheads="1"/>
            </p:cNvSpPr>
            <p:nvPr/>
          </p:nvSpPr>
          <p:spPr bwMode="auto">
            <a:xfrm>
              <a:off x="2882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3" name="Oval 2478"/>
            <p:cNvSpPr>
              <a:spLocks noChangeArrowheads="1"/>
            </p:cNvSpPr>
            <p:nvPr/>
          </p:nvSpPr>
          <p:spPr bwMode="auto">
            <a:xfrm>
              <a:off x="2889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4" name="Oval 2479"/>
            <p:cNvSpPr>
              <a:spLocks noChangeArrowheads="1"/>
            </p:cNvSpPr>
            <p:nvPr/>
          </p:nvSpPr>
          <p:spPr bwMode="auto">
            <a:xfrm>
              <a:off x="2903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5" name="Oval 2480"/>
            <p:cNvSpPr>
              <a:spLocks noChangeArrowheads="1"/>
            </p:cNvSpPr>
            <p:nvPr/>
          </p:nvSpPr>
          <p:spPr bwMode="auto">
            <a:xfrm>
              <a:off x="2919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6" name="Oval 2481"/>
            <p:cNvSpPr>
              <a:spLocks noChangeArrowheads="1"/>
            </p:cNvSpPr>
            <p:nvPr/>
          </p:nvSpPr>
          <p:spPr bwMode="auto">
            <a:xfrm>
              <a:off x="3278" y="22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7" name="Oval 2482"/>
            <p:cNvSpPr>
              <a:spLocks noChangeArrowheads="1"/>
            </p:cNvSpPr>
            <p:nvPr/>
          </p:nvSpPr>
          <p:spPr bwMode="auto">
            <a:xfrm>
              <a:off x="3890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8" name="Oval 2483"/>
            <p:cNvSpPr>
              <a:spLocks noChangeArrowheads="1"/>
            </p:cNvSpPr>
            <p:nvPr/>
          </p:nvSpPr>
          <p:spPr bwMode="auto">
            <a:xfrm>
              <a:off x="3877" y="20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49" name="Oval 2484"/>
            <p:cNvSpPr>
              <a:spLocks noChangeArrowheads="1"/>
            </p:cNvSpPr>
            <p:nvPr/>
          </p:nvSpPr>
          <p:spPr bwMode="auto">
            <a:xfrm>
              <a:off x="3866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0" name="Oval 2485"/>
            <p:cNvSpPr>
              <a:spLocks noChangeArrowheads="1"/>
            </p:cNvSpPr>
            <p:nvPr/>
          </p:nvSpPr>
          <p:spPr bwMode="auto">
            <a:xfrm>
              <a:off x="385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1" name="Oval 2486"/>
            <p:cNvSpPr>
              <a:spLocks noChangeArrowheads="1"/>
            </p:cNvSpPr>
            <p:nvPr/>
          </p:nvSpPr>
          <p:spPr bwMode="auto">
            <a:xfrm>
              <a:off x="383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2" name="Oval 2487"/>
            <p:cNvSpPr>
              <a:spLocks noChangeArrowheads="1"/>
            </p:cNvSpPr>
            <p:nvPr/>
          </p:nvSpPr>
          <p:spPr bwMode="auto">
            <a:xfrm>
              <a:off x="3819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3" name="Oval 2488"/>
            <p:cNvSpPr>
              <a:spLocks noChangeArrowheads="1"/>
            </p:cNvSpPr>
            <p:nvPr/>
          </p:nvSpPr>
          <p:spPr bwMode="auto">
            <a:xfrm>
              <a:off x="3812" y="20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4" name="Oval 2489"/>
            <p:cNvSpPr>
              <a:spLocks noChangeArrowheads="1"/>
            </p:cNvSpPr>
            <p:nvPr/>
          </p:nvSpPr>
          <p:spPr bwMode="auto">
            <a:xfrm>
              <a:off x="3804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5" name="Oval 2490"/>
            <p:cNvSpPr>
              <a:spLocks noChangeArrowheads="1"/>
            </p:cNvSpPr>
            <p:nvPr/>
          </p:nvSpPr>
          <p:spPr bwMode="auto">
            <a:xfrm>
              <a:off x="3795" y="21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6" name="Oval 2491"/>
            <p:cNvSpPr>
              <a:spLocks noChangeArrowheads="1"/>
            </p:cNvSpPr>
            <p:nvPr/>
          </p:nvSpPr>
          <p:spPr bwMode="auto">
            <a:xfrm>
              <a:off x="3790" y="21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7" name="Oval 2492"/>
            <p:cNvSpPr>
              <a:spLocks noChangeArrowheads="1"/>
            </p:cNvSpPr>
            <p:nvPr/>
          </p:nvSpPr>
          <p:spPr bwMode="auto">
            <a:xfrm>
              <a:off x="3786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" name="Oval 2493"/>
            <p:cNvSpPr>
              <a:spLocks noChangeArrowheads="1"/>
            </p:cNvSpPr>
            <p:nvPr/>
          </p:nvSpPr>
          <p:spPr bwMode="auto">
            <a:xfrm>
              <a:off x="3786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" name="Oval 2494"/>
            <p:cNvSpPr>
              <a:spLocks noChangeArrowheads="1"/>
            </p:cNvSpPr>
            <p:nvPr/>
          </p:nvSpPr>
          <p:spPr bwMode="auto">
            <a:xfrm>
              <a:off x="3787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" name="Oval 2495"/>
            <p:cNvSpPr>
              <a:spLocks noChangeArrowheads="1"/>
            </p:cNvSpPr>
            <p:nvPr/>
          </p:nvSpPr>
          <p:spPr bwMode="auto">
            <a:xfrm>
              <a:off x="378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1" name="Oval 2496"/>
            <p:cNvSpPr>
              <a:spLocks noChangeArrowheads="1"/>
            </p:cNvSpPr>
            <p:nvPr/>
          </p:nvSpPr>
          <p:spPr bwMode="auto">
            <a:xfrm>
              <a:off x="3791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2" name="Oval 2497"/>
            <p:cNvSpPr>
              <a:spLocks noChangeArrowheads="1"/>
            </p:cNvSpPr>
            <p:nvPr/>
          </p:nvSpPr>
          <p:spPr bwMode="auto">
            <a:xfrm>
              <a:off x="3797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3" name="Oval 2498"/>
            <p:cNvSpPr>
              <a:spLocks noChangeArrowheads="1"/>
            </p:cNvSpPr>
            <p:nvPr/>
          </p:nvSpPr>
          <p:spPr bwMode="auto">
            <a:xfrm>
              <a:off x="3803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4" name="Oval 2499"/>
            <p:cNvSpPr>
              <a:spLocks noChangeArrowheads="1"/>
            </p:cNvSpPr>
            <p:nvPr/>
          </p:nvSpPr>
          <p:spPr bwMode="auto">
            <a:xfrm>
              <a:off x="3812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" name="Oval 2500"/>
            <p:cNvSpPr>
              <a:spLocks noChangeArrowheads="1"/>
            </p:cNvSpPr>
            <p:nvPr/>
          </p:nvSpPr>
          <p:spPr bwMode="auto">
            <a:xfrm>
              <a:off x="382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6" name="Oval 2501"/>
            <p:cNvSpPr>
              <a:spLocks noChangeArrowheads="1"/>
            </p:cNvSpPr>
            <p:nvPr/>
          </p:nvSpPr>
          <p:spPr bwMode="auto">
            <a:xfrm>
              <a:off x="3832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7" name="Oval 2502"/>
            <p:cNvSpPr>
              <a:spLocks noChangeArrowheads="1"/>
            </p:cNvSpPr>
            <p:nvPr/>
          </p:nvSpPr>
          <p:spPr bwMode="auto">
            <a:xfrm>
              <a:off x="3848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8" name="Oval 2503"/>
            <p:cNvSpPr>
              <a:spLocks noChangeArrowheads="1"/>
            </p:cNvSpPr>
            <p:nvPr/>
          </p:nvSpPr>
          <p:spPr bwMode="auto">
            <a:xfrm>
              <a:off x="3867" y="22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9" name="Oval 2504"/>
            <p:cNvSpPr>
              <a:spLocks noChangeArrowheads="1"/>
            </p:cNvSpPr>
            <p:nvPr/>
          </p:nvSpPr>
          <p:spPr bwMode="auto">
            <a:xfrm>
              <a:off x="388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" name="Oval 2505"/>
            <p:cNvSpPr>
              <a:spLocks noChangeArrowheads="1"/>
            </p:cNvSpPr>
            <p:nvPr/>
          </p:nvSpPr>
          <p:spPr bwMode="auto">
            <a:xfrm>
              <a:off x="3892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1" name="Oval 2506"/>
            <p:cNvSpPr>
              <a:spLocks noChangeArrowheads="1"/>
            </p:cNvSpPr>
            <p:nvPr/>
          </p:nvSpPr>
          <p:spPr bwMode="auto">
            <a:xfrm>
              <a:off x="3904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2" name="Oval 2507"/>
            <p:cNvSpPr>
              <a:spLocks noChangeArrowheads="1"/>
            </p:cNvSpPr>
            <p:nvPr/>
          </p:nvSpPr>
          <p:spPr bwMode="auto">
            <a:xfrm>
              <a:off x="3915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3" name="Oval 2508"/>
            <p:cNvSpPr>
              <a:spLocks noChangeArrowheads="1"/>
            </p:cNvSpPr>
            <p:nvPr/>
          </p:nvSpPr>
          <p:spPr bwMode="auto">
            <a:xfrm>
              <a:off x="3924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4" name="Oval 2509"/>
            <p:cNvSpPr>
              <a:spLocks noChangeArrowheads="1"/>
            </p:cNvSpPr>
            <p:nvPr/>
          </p:nvSpPr>
          <p:spPr bwMode="auto">
            <a:xfrm>
              <a:off x="3933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5" name="Oval 2510"/>
            <p:cNvSpPr>
              <a:spLocks noChangeArrowheads="1"/>
            </p:cNvSpPr>
            <p:nvPr/>
          </p:nvSpPr>
          <p:spPr bwMode="auto">
            <a:xfrm>
              <a:off x="3936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6" name="Oval 2511"/>
            <p:cNvSpPr>
              <a:spLocks noChangeArrowheads="1"/>
            </p:cNvSpPr>
            <p:nvPr/>
          </p:nvSpPr>
          <p:spPr bwMode="auto">
            <a:xfrm>
              <a:off x="3945" y="21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7" name="Oval 2512"/>
            <p:cNvSpPr>
              <a:spLocks noChangeArrowheads="1"/>
            </p:cNvSpPr>
            <p:nvPr/>
          </p:nvSpPr>
          <p:spPr bwMode="auto">
            <a:xfrm>
              <a:off x="4078" y="21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8" name="Oval 2513"/>
            <p:cNvSpPr>
              <a:spLocks noChangeArrowheads="1"/>
            </p:cNvSpPr>
            <p:nvPr/>
          </p:nvSpPr>
          <p:spPr bwMode="auto">
            <a:xfrm>
              <a:off x="4071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9" name="Oval 2514"/>
            <p:cNvSpPr>
              <a:spLocks noChangeArrowheads="1"/>
            </p:cNvSpPr>
            <p:nvPr/>
          </p:nvSpPr>
          <p:spPr bwMode="auto">
            <a:xfrm>
              <a:off x="4063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0" name="Oval 2515"/>
            <p:cNvSpPr>
              <a:spLocks noChangeArrowheads="1"/>
            </p:cNvSpPr>
            <p:nvPr/>
          </p:nvSpPr>
          <p:spPr bwMode="auto">
            <a:xfrm>
              <a:off x="4053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1" name="Oval 2516"/>
            <p:cNvSpPr>
              <a:spLocks noChangeArrowheads="1"/>
            </p:cNvSpPr>
            <p:nvPr/>
          </p:nvSpPr>
          <p:spPr bwMode="auto">
            <a:xfrm>
              <a:off x="4044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2" name="Oval 2517"/>
            <p:cNvSpPr>
              <a:spLocks noChangeArrowheads="1"/>
            </p:cNvSpPr>
            <p:nvPr/>
          </p:nvSpPr>
          <p:spPr bwMode="auto">
            <a:xfrm>
              <a:off x="4027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3" name="Oval 2518"/>
            <p:cNvSpPr>
              <a:spLocks noChangeArrowheads="1"/>
            </p:cNvSpPr>
            <p:nvPr/>
          </p:nvSpPr>
          <p:spPr bwMode="auto">
            <a:xfrm>
              <a:off x="4013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4" name="Oval 2519"/>
            <p:cNvSpPr>
              <a:spLocks noChangeArrowheads="1"/>
            </p:cNvSpPr>
            <p:nvPr/>
          </p:nvSpPr>
          <p:spPr bwMode="auto">
            <a:xfrm>
              <a:off x="3996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5" name="Oval 2520"/>
            <p:cNvSpPr>
              <a:spLocks noChangeArrowheads="1"/>
            </p:cNvSpPr>
            <p:nvPr/>
          </p:nvSpPr>
          <p:spPr bwMode="auto">
            <a:xfrm>
              <a:off x="3985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6" name="Oval 2521"/>
            <p:cNvSpPr>
              <a:spLocks noChangeArrowheads="1"/>
            </p:cNvSpPr>
            <p:nvPr/>
          </p:nvSpPr>
          <p:spPr bwMode="auto">
            <a:xfrm>
              <a:off x="3977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7" name="Oval 2522"/>
            <p:cNvSpPr>
              <a:spLocks noChangeArrowheads="1"/>
            </p:cNvSpPr>
            <p:nvPr/>
          </p:nvSpPr>
          <p:spPr bwMode="auto">
            <a:xfrm>
              <a:off x="3966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8" name="Oval 2523"/>
            <p:cNvSpPr>
              <a:spLocks noChangeArrowheads="1"/>
            </p:cNvSpPr>
            <p:nvPr/>
          </p:nvSpPr>
          <p:spPr bwMode="auto">
            <a:xfrm>
              <a:off x="3962" y="21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89" name="Oval 2524"/>
            <p:cNvSpPr>
              <a:spLocks noChangeArrowheads="1"/>
            </p:cNvSpPr>
            <p:nvPr/>
          </p:nvSpPr>
          <p:spPr bwMode="auto">
            <a:xfrm>
              <a:off x="3958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0" name="Oval 2525"/>
            <p:cNvSpPr>
              <a:spLocks noChangeArrowheads="1"/>
            </p:cNvSpPr>
            <p:nvPr/>
          </p:nvSpPr>
          <p:spPr bwMode="auto">
            <a:xfrm>
              <a:off x="3956" y="21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1" name="Oval 2526"/>
            <p:cNvSpPr>
              <a:spLocks noChangeArrowheads="1"/>
            </p:cNvSpPr>
            <p:nvPr/>
          </p:nvSpPr>
          <p:spPr bwMode="auto">
            <a:xfrm>
              <a:off x="3954" y="21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2" name="Oval 2527"/>
            <p:cNvSpPr>
              <a:spLocks noChangeArrowheads="1"/>
            </p:cNvSpPr>
            <p:nvPr/>
          </p:nvSpPr>
          <p:spPr bwMode="auto">
            <a:xfrm>
              <a:off x="3951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3" name="Oval 2528"/>
            <p:cNvSpPr>
              <a:spLocks noChangeArrowheads="1"/>
            </p:cNvSpPr>
            <p:nvPr/>
          </p:nvSpPr>
          <p:spPr bwMode="auto">
            <a:xfrm>
              <a:off x="3957" y="21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4" name="Oval 2529"/>
            <p:cNvSpPr>
              <a:spLocks noChangeArrowheads="1"/>
            </p:cNvSpPr>
            <p:nvPr/>
          </p:nvSpPr>
          <p:spPr bwMode="auto">
            <a:xfrm>
              <a:off x="3960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5" name="Oval 2530"/>
            <p:cNvSpPr>
              <a:spLocks noChangeArrowheads="1"/>
            </p:cNvSpPr>
            <p:nvPr/>
          </p:nvSpPr>
          <p:spPr bwMode="auto">
            <a:xfrm>
              <a:off x="3968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6" name="Oval 2531"/>
            <p:cNvSpPr>
              <a:spLocks noChangeArrowheads="1"/>
            </p:cNvSpPr>
            <p:nvPr/>
          </p:nvSpPr>
          <p:spPr bwMode="auto">
            <a:xfrm>
              <a:off x="3974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7" name="Oval 2532"/>
            <p:cNvSpPr>
              <a:spLocks noChangeArrowheads="1"/>
            </p:cNvSpPr>
            <p:nvPr/>
          </p:nvSpPr>
          <p:spPr bwMode="auto">
            <a:xfrm>
              <a:off x="3985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8" name="Oval 2533"/>
            <p:cNvSpPr>
              <a:spLocks noChangeArrowheads="1"/>
            </p:cNvSpPr>
            <p:nvPr/>
          </p:nvSpPr>
          <p:spPr bwMode="auto">
            <a:xfrm>
              <a:off x="3997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99" name="Oval 2534"/>
            <p:cNvSpPr>
              <a:spLocks noChangeArrowheads="1"/>
            </p:cNvSpPr>
            <p:nvPr/>
          </p:nvSpPr>
          <p:spPr bwMode="auto">
            <a:xfrm>
              <a:off x="4009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0" name="Oval 2535"/>
            <p:cNvSpPr>
              <a:spLocks noChangeArrowheads="1"/>
            </p:cNvSpPr>
            <p:nvPr/>
          </p:nvSpPr>
          <p:spPr bwMode="auto">
            <a:xfrm>
              <a:off x="4025" y="22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1" name="Oval 2536"/>
            <p:cNvSpPr>
              <a:spLocks noChangeArrowheads="1"/>
            </p:cNvSpPr>
            <p:nvPr/>
          </p:nvSpPr>
          <p:spPr bwMode="auto">
            <a:xfrm>
              <a:off x="4038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2" name="Oval 2537"/>
            <p:cNvSpPr>
              <a:spLocks noChangeArrowheads="1"/>
            </p:cNvSpPr>
            <p:nvPr/>
          </p:nvSpPr>
          <p:spPr bwMode="auto">
            <a:xfrm>
              <a:off x="4053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3" name="Oval 2538"/>
            <p:cNvSpPr>
              <a:spLocks noChangeArrowheads="1"/>
            </p:cNvSpPr>
            <p:nvPr/>
          </p:nvSpPr>
          <p:spPr bwMode="auto">
            <a:xfrm>
              <a:off x="4066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4" name="Oval 2539"/>
            <p:cNvSpPr>
              <a:spLocks noChangeArrowheads="1"/>
            </p:cNvSpPr>
            <p:nvPr/>
          </p:nvSpPr>
          <p:spPr bwMode="auto">
            <a:xfrm>
              <a:off x="4072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5" name="Oval 2540"/>
            <p:cNvSpPr>
              <a:spLocks noChangeArrowheads="1"/>
            </p:cNvSpPr>
            <p:nvPr/>
          </p:nvSpPr>
          <p:spPr bwMode="auto">
            <a:xfrm>
              <a:off x="4082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6" name="Oval 2541"/>
            <p:cNvSpPr>
              <a:spLocks noChangeArrowheads="1"/>
            </p:cNvSpPr>
            <p:nvPr/>
          </p:nvSpPr>
          <p:spPr bwMode="auto">
            <a:xfrm>
              <a:off x="4086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7" name="Oval 2542"/>
            <p:cNvSpPr>
              <a:spLocks noChangeArrowheads="1"/>
            </p:cNvSpPr>
            <p:nvPr/>
          </p:nvSpPr>
          <p:spPr bwMode="auto">
            <a:xfrm>
              <a:off x="4089" y="21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8" name="Oval 2543"/>
            <p:cNvSpPr>
              <a:spLocks noChangeArrowheads="1"/>
            </p:cNvSpPr>
            <p:nvPr/>
          </p:nvSpPr>
          <p:spPr bwMode="auto">
            <a:xfrm>
              <a:off x="4087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09" name="Oval 2544"/>
            <p:cNvSpPr>
              <a:spLocks noChangeArrowheads="1"/>
            </p:cNvSpPr>
            <p:nvPr/>
          </p:nvSpPr>
          <p:spPr bwMode="auto">
            <a:xfrm>
              <a:off x="4089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0" name="Oval 2545"/>
            <p:cNvSpPr>
              <a:spLocks noChangeArrowheads="1"/>
            </p:cNvSpPr>
            <p:nvPr/>
          </p:nvSpPr>
          <p:spPr bwMode="auto">
            <a:xfrm>
              <a:off x="4087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1" name="Oval 2546"/>
            <p:cNvSpPr>
              <a:spLocks noChangeArrowheads="1"/>
            </p:cNvSpPr>
            <p:nvPr/>
          </p:nvSpPr>
          <p:spPr bwMode="auto">
            <a:xfrm>
              <a:off x="4086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2" name="Oval 2547"/>
            <p:cNvSpPr>
              <a:spLocks noChangeArrowheads="1"/>
            </p:cNvSpPr>
            <p:nvPr/>
          </p:nvSpPr>
          <p:spPr bwMode="auto">
            <a:xfrm>
              <a:off x="4089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3" name="Oval 2548"/>
            <p:cNvSpPr>
              <a:spLocks noChangeArrowheads="1"/>
            </p:cNvSpPr>
            <p:nvPr/>
          </p:nvSpPr>
          <p:spPr bwMode="auto">
            <a:xfrm>
              <a:off x="4089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4" name="Oval 2549"/>
            <p:cNvSpPr>
              <a:spLocks noChangeArrowheads="1"/>
            </p:cNvSpPr>
            <p:nvPr/>
          </p:nvSpPr>
          <p:spPr bwMode="auto">
            <a:xfrm>
              <a:off x="4089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5" name="Oval 2550"/>
            <p:cNvSpPr>
              <a:spLocks noChangeArrowheads="1"/>
            </p:cNvSpPr>
            <p:nvPr/>
          </p:nvSpPr>
          <p:spPr bwMode="auto">
            <a:xfrm>
              <a:off x="4088" y="21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6" name="Oval 2551"/>
            <p:cNvSpPr>
              <a:spLocks noChangeArrowheads="1"/>
            </p:cNvSpPr>
            <p:nvPr/>
          </p:nvSpPr>
          <p:spPr bwMode="auto">
            <a:xfrm>
              <a:off x="4090" y="21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7" name="Oval 2552"/>
            <p:cNvSpPr>
              <a:spLocks noChangeArrowheads="1"/>
            </p:cNvSpPr>
            <p:nvPr/>
          </p:nvSpPr>
          <p:spPr bwMode="auto">
            <a:xfrm>
              <a:off x="4088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8" name="Oval 2553"/>
            <p:cNvSpPr>
              <a:spLocks noChangeArrowheads="1"/>
            </p:cNvSpPr>
            <p:nvPr/>
          </p:nvSpPr>
          <p:spPr bwMode="auto">
            <a:xfrm>
              <a:off x="4086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19" name="Oval 2554"/>
            <p:cNvSpPr>
              <a:spLocks noChangeArrowheads="1"/>
            </p:cNvSpPr>
            <p:nvPr/>
          </p:nvSpPr>
          <p:spPr bwMode="auto">
            <a:xfrm>
              <a:off x="4086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0" name="Oval 2555"/>
            <p:cNvSpPr>
              <a:spLocks noChangeArrowheads="1"/>
            </p:cNvSpPr>
            <p:nvPr/>
          </p:nvSpPr>
          <p:spPr bwMode="auto">
            <a:xfrm>
              <a:off x="4087" y="22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1" name="Oval 2556"/>
            <p:cNvSpPr>
              <a:spLocks noChangeArrowheads="1"/>
            </p:cNvSpPr>
            <p:nvPr/>
          </p:nvSpPr>
          <p:spPr bwMode="auto">
            <a:xfrm>
              <a:off x="4087" y="22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2" name="Oval 2557"/>
            <p:cNvSpPr>
              <a:spLocks noChangeArrowheads="1"/>
            </p:cNvSpPr>
            <p:nvPr/>
          </p:nvSpPr>
          <p:spPr bwMode="auto">
            <a:xfrm>
              <a:off x="4090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3" name="Oval 2558"/>
            <p:cNvSpPr>
              <a:spLocks noChangeArrowheads="1"/>
            </p:cNvSpPr>
            <p:nvPr/>
          </p:nvSpPr>
          <p:spPr bwMode="auto">
            <a:xfrm>
              <a:off x="4101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4" name="Oval 2559"/>
            <p:cNvSpPr>
              <a:spLocks noChangeArrowheads="1"/>
            </p:cNvSpPr>
            <p:nvPr/>
          </p:nvSpPr>
          <p:spPr bwMode="auto">
            <a:xfrm>
              <a:off x="4114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5" name="Oval 2560"/>
            <p:cNvSpPr>
              <a:spLocks noChangeArrowheads="1"/>
            </p:cNvSpPr>
            <p:nvPr/>
          </p:nvSpPr>
          <p:spPr bwMode="auto">
            <a:xfrm>
              <a:off x="4129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6" name="Oval 2561"/>
            <p:cNvSpPr>
              <a:spLocks noChangeArrowheads="1"/>
            </p:cNvSpPr>
            <p:nvPr/>
          </p:nvSpPr>
          <p:spPr bwMode="auto">
            <a:xfrm>
              <a:off x="4138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7" name="Oval 2562"/>
            <p:cNvSpPr>
              <a:spLocks noChangeArrowheads="1"/>
            </p:cNvSpPr>
            <p:nvPr/>
          </p:nvSpPr>
          <p:spPr bwMode="auto">
            <a:xfrm>
              <a:off x="4150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8" name="Oval 2563"/>
            <p:cNvSpPr>
              <a:spLocks noChangeArrowheads="1"/>
            </p:cNvSpPr>
            <p:nvPr/>
          </p:nvSpPr>
          <p:spPr bwMode="auto">
            <a:xfrm>
              <a:off x="4158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29" name="Oval 2564"/>
            <p:cNvSpPr>
              <a:spLocks noChangeArrowheads="1"/>
            </p:cNvSpPr>
            <p:nvPr/>
          </p:nvSpPr>
          <p:spPr bwMode="auto">
            <a:xfrm>
              <a:off x="4166" y="22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0" name="Oval 2565"/>
            <p:cNvSpPr>
              <a:spLocks noChangeArrowheads="1"/>
            </p:cNvSpPr>
            <p:nvPr/>
          </p:nvSpPr>
          <p:spPr bwMode="auto">
            <a:xfrm>
              <a:off x="4168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1" name="Oval 2566"/>
            <p:cNvSpPr>
              <a:spLocks noChangeArrowheads="1"/>
            </p:cNvSpPr>
            <p:nvPr/>
          </p:nvSpPr>
          <p:spPr bwMode="auto">
            <a:xfrm>
              <a:off x="4172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2" name="Oval 2567"/>
            <p:cNvSpPr>
              <a:spLocks noChangeArrowheads="1"/>
            </p:cNvSpPr>
            <p:nvPr/>
          </p:nvSpPr>
          <p:spPr bwMode="auto">
            <a:xfrm>
              <a:off x="4178" y="21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3" name="Oval 2568"/>
            <p:cNvSpPr>
              <a:spLocks noChangeArrowheads="1"/>
            </p:cNvSpPr>
            <p:nvPr/>
          </p:nvSpPr>
          <p:spPr bwMode="auto">
            <a:xfrm>
              <a:off x="4180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4" name="Oval 2569"/>
            <p:cNvSpPr>
              <a:spLocks noChangeArrowheads="1"/>
            </p:cNvSpPr>
            <p:nvPr/>
          </p:nvSpPr>
          <p:spPr bwMode="auto">
            <a:xfrm>
              <a:off x="4183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5" name="Oval 2570"/>
            <p:cNvSpPr>
              <a:spLocks noChangeArrowheads="1"/>
            </p:cNvSpPr>
            <p:nvPr/>
          </p:nvSpPr>
          <p:spPr bwMode="auto">
            <a:xfrm>
              <a:off x="4188" y="21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6" name="Oval 2571"/>
            <p:cNvSpPr>
              <a:spLocks noChangeArrowheads="1"/>
            </p:cNvSpPr>
            <p:nvPr/>
          </p:nvSpPr>
          <p:spPr bwMode="auto">
            <a:xfrm>
              <a:off x="4191" y="21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7" name="Oval 2572"/>
            <p:cNvSpPr>
              <a:spLocks noChangeArrowheads="1"/>
            </p:cNvSpPr>
            <p:nvPr/>
          </p:nvSpPr>
          <p:spPr bwMode="auto">
            <a:xfrm>
              <a:off x="4195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8" name="Oval 2573"/>
            <p:cNvSpPr>
              <a:spLocks noChangeArrowheads="1"/>
            </p:cNvSpPr>
            <p:nvPr/>
          </p:nvSpPr>
          <p:spPr bwMode="auto">
            <a:xfrm>
              <a:off x="4199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39" name="Oval 2574"/>
            <p:cNvSpPr>
              <a:spLocks noChangeArrowheads="1"/>
            </p:cNvSpPr>
            <p:nvPr/>
          </p:nvSpPr>
          <p:spPr bwMode="auto">
            <a:xfrm>
              <a:off x="4206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0" name="Oval 2575"/>
            <p:cNvSpPr>
              <a:spLocks noChangeArrowheads="1"/>
            </p:cNvSpPr>
            <p:nvPr/>
          </p:nvSpPr>
          <p:spPr bwMode="auto">
            <a:xfrm>
              <a:off x="4216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1" name="Oval 2576"/>
            <p:cNvSpPr>
              <a:spLocks noChangeArrowheads="1"/>
            </p:cNvSpPr>
            <p:nvPr/>
          </p:nvSpPr>
          <p:spPr bwMode="auto">
            <a:xfrm>
              <a:off x="4231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2" name="Oval 2577"/>
            <p:cNvSpPr>
              <a:spLocks noChangeArrowheads="1"/>
            </p:cNvSpPr>
            <p:nvPr/>
          </p:nvSpPr>
          <p:spPr bwMode="auto">
            <a:xfrm>
              <a:off x="4245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3" name="Oval 2578"/>
            <p:cNvSpPr>
              <a:spLocks noChangeArrowheads="1"/>
            </p:cNvSpPr>
            <p:nvPr/>
          </p:nvSpPr>
          <p:spPr bwMode="auto">
            <a:xfrm>
              <a:off x="4252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4" name="Oval 2579"/>
            <p:cNvSpPr>
              <a:spLocks noChangeArrowheads="1"/>
            </p:cNvSpPr>
            <p:nvPr/>
          </p:nvSpPr>
          <p:spPr bwMode="auto">
            <a:xfrm>
              <a:off x="4257" y="20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5" name="Oval 2580"/>
            <p:cNvSpPr>
              <a:spLocks noChangeArrowheads="1"/>
            </p:cNvSpPr>
            <p:nvPr/>
          </p:nvSpPr>
          <p:spPr bwMode="auto">
            <a:xfrm>
              <a:off x="4258" y="21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6" name="Oval 2581"/>
            <p:cNvSpPr>
              <a:spLocks noChangeArrowheads="1"/>
            </p:cNvSpPr>
            <p:nvPr/>
          </p:nvSpPr>
          <p:spPr bwMode="auto">
            <a:xfrm>
              <a:off x="4260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7" name="Oval 2582"/>
            <p:cNvSpPr>
              <a:spLocks noChangeArrowheads="1"/>
            </p:cNvSpPr>
            <p:nvPr/>
          </p:nvSpPr>
          <p:spPr bwMode="auto">
            <a:xfrm>
              <a:off x="4261" y="21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8" name="Oval 2583"/>
            <p:cNvSpPr>
              <a:spLocks noChangeArrowheads="1"/>
            </p:cNvSpPr>
            <p:nvPr/>
          </p:nvSpPr>
          <p:spPr bwMode="auto">
            <a:xfrm>
              <a:off x="4259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49" name="Oval 2584"/>
            <p:cNvSpPr>
              <a:spLocks noChangeArrowheads="1"/>
            </p:cNvSpPr>
            <p:nvPr/>
          </p:nvSpPr>
          <p:spPr bwMode="auto">
            <a:xfrm>
              <a:off x="4261" y="21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0" name="Oval 2585"/>
            <p:cNvSpPr>
              <a:spLocks noChangeArrowheads="1"/>
            </p:cNvSpPr>
            <p:nvPr/>
          </p:nvSpPr>
          <p:spPr bwMode="auto">
            <a:xfrm>
              <a:off x="4258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1" name="Oval 2586"/>
            <p:cNvSpPr>
              <a:spLocks noChangeArrowheads="1"/>
            </p:cNvSpPr>
            <p:nvPr/>
          </p:nvSpPr>
          <p:spPr bwMode="auto">
            <a:xfrm>
              <a:off x="4259" y="21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2" name="Oval 2587"/>
            <p:cNvSpPr>
              <a:spLocks noChangeArrowheads="1"/>
            </p:cNvSpPr>
            <p:nvPr/>
          </p:nvSpPr>
          <p:spPr bwMode="auto">
            <a:xfrm>
              <a:off x="4258" y="21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3" name="Oval 2588"/>
            <p:cNvSpPr>
              <a:spLocks noChangeArrowheads="1"/>
            </p:cNvSpPr>
            <p:nvPr/>
          </p:nvSpPr>
          <p:spPr bwMode="auto">
            <a:xfrm>
              <a:off x="4257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4" name="Oval 2589"/>
            <p:cNvSpPr>
              <a:spLocks noChangeArrowheads="1"/>
            </p:cNvSpPr>
            <p:nvPr/>
          </p:nvSpPr>
          <p:spPr bwMode="auto">
            <a:xfrm>
              <a:off x="4257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5" name="Oval 2590"/>
            <p:cNvSpPr>
              <a:spLocks noChangeArrowheads="1"/>
            </p:cNvSpPr>
            <p:nvPr/>
          </p:nvSpPr>
          <p:spPr bwMode="auto">
            <a:xfrm>
              <a:off x="425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6" name="Oval 2591"/>
            <p:cNvSpPr>
              <a:spLocks noChangeArrowheads="1"/>
            </p:cNvSpPr>
            <p:nvPr/>
          </p:nvSpPr>
          <p:spPr bwMode="auto">
            <a:xfrm>
              <a:off x="4258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7" name="Oval 2592"/>
            <p:cNvSpPr>
              <a:spLocks noChangeArrowheads="1"/>
            </p:cNvSpPr>
            <p:nvPr/>
          </p:nvSpPr>
          <p:spPr bwMode="auto">
            <a:xfrm>
              <a:off x="4260" y="22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8" name="Oval 2593"/>
            <p:cNvSpPr>
              <a:spLocks noChangeArrowheads="1"/>
            </p:cNvSpPr>
            <p:nvPr/>
          </p:nvSpPr>
          <p:spPr bwMode="auto">
            <a:xfrm>
              <a:off x="4258" y="22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59" name="Oval 2594"/>
            <p:cNvSpPr>
              <a:spLocks noChangeArrowheads="1"/>
            </p:cNvSpPr>
            <p:nvPr/>
          </p:nvSpPr>
          <p:spPr bwMode="auto">
            <a:xfrm>
              <a:off x="4258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0" name="Oval 2595"/>
            <p:cNvSpPr>
              <a:spLocks noChangeArrowheads="1"/>
            </p:cNvSpPr>
            <p:nvPr/>
          </p:nvSpPr>
          <p:spPr bwMode="auto">
            <a:xfrm>
              <a:off x="4257" y="22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1" name="Oval 2596"/>
            <p:cNvSpPr>
              <a:spLocks noChangeArrowheads="1"/>
            </p:cNvSpPr>
            <p:nvPr/>
          </p:nvSpPr>
          <p:spPr bwMode="auto">
            <a:xfrm>
              <a:off x="4257" y="22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2" name="Oval 2597"/>
            <p:cNvSpPr>
              <a:spLocks noChangeArrowheads="1"/>
            </p:cNvSpPr>
            <p:nvPr/>
          </p:nvSpPr>
          <p:spPr bwMode="auto">
            <a:xfrm>
              <a:off x="4255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3" name="Oval 2598"/>
            <p:cNvSpPr>
              <a:spLocks noChangeArrowheads="1"/>
            </p:cNvSpPr>
            <p:nvPr/>
          </p:nvSpPr>
          <p:spPr bwMode="auto">
            <a:xfrm>
              <a:off x="4258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4" name="Oval 2599"/>
            <p:cNvSpPr>
              <a:spLocks noChangeArrowheads="1"/>
            </p:cNvSpPr>
            <p:nvPr/>
          </p:nvSpPr>
          <p:spPr bwMode="auto">
            <a:xfrm>
              <a:off x="425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5" name="Oval 2600"/>
            <p:cNvSpPr>
              <a:spLocks noChangeArrowheads="1"/>
            </p:cNvSpPr>
            <p:nvPr/>
          </p:nvSpPr>
          <p:spPr bwMode="auto">
            <a:xfrm>
              <a:off x="4260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6" name="Oval 2601"/>
            <p:cNvSpPr>
              <a:spLocks noChangeArrowheads="1"/>
            </p:cNvSpPr>
            <p:nvPr/>
          </p:nvSpPr>
          <p:spPr bwMode="auto">
            <a:xfrm>
              <a:off x="4262" y="21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7" name="Oval 2602"/>
            <p:cNvSpPr>
              <a:spLocks noChangeArrowheads="1"/>
            </p:cNvSpPr>
            <p:nvPr/>
          </p:nvSpPr>
          <p:spPr bwMode="auto">
            <a:xfrm>
              <a:off x="4265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8" name="Oval 2603"/>
            <p:cNvSpPr>
              <a:spLocks noChangeArrowheads="1"/>
            </p:cNvSpPr>
            <p:nvPr/>
          </p:nvSpPr>
          <p:spPr bwMode="auto">
            <a:xfrm>
              <a:off x="4271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9" name="Oval 2604"/>
            <p:cNvSpPr>
              <a:spLocks noChangeArrowheads="1"/>
            </p:cNvSpPr>
            <p:nvPr/>
          </p:nvSpPr>
          <p:spPr bwMode="auto">
            <a:xfrm>
              <a:off x="4278" y="21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0" name="Oval 2605"/>
            <p:cNvSpPr>
              <a:spLocks noChangeArrowheads="1"/>
            </p:cNvSpPr>
            <p:nvPr/>
          </p:nvSpPr>
          <p:spPr bwMode="auto">
            <a:xfrm>
              <a:off x="4286" y="21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1" name="Oval 2606"/>
            <p:cNvSpPr>
              <a:spLocks noChangeArrowheads="1"/>
            </p:cNvSpPr>
            <p:nvPr/>
          </p:nvSpPr>
          <p:spPr bwMode="auto">
            <a:xfrm>
              <a:off x="4292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2" name="Oval 2607"/>
            <p:cNvSpPr>
              <a:spLocks noChangeArrowheads="1"/>
            </p:cNvSpPr>
            <p:nvPr/>
          </p:nvSpPr>
          <p:spPr bwMode="auto">
            <a:xfrm>
              <a:off x="4301" y="21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3" name="Oval 2608"/>
            <p:cNvSpPr>
              <a:spLocks noChangeArrowheads="1"/>
            </p:cNvSpPr>
            <p:nvPr/>
          </p:nvSpPr>
          <p:spPr bwMode="auto">
            <a:xfrm>
              <a:off x="4309" y="20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4" name="Oval 2609"/>
            <p:cNvSpPr>
              <a:spLocks noChangeArrowheads="1"/>
            </p:cNvSpPr>
            <p:nvPr/>
          </p:nvSpPr>
          <p:spPr bwMode="auto">
            <a:xfrm>
              <a:off x="4316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5" name="Oval 2610"/>
            <p:cNvSpPr>
              <a:spLocks noChangeArrowheads="1"/>
            </p:cNvSpPr>
            <p:nvPr/>
          </p:nvSpPr>
          <p:spPr bwMode="auto">
            <a:xfrm>
              <a:off x="4327" y="20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6" name="Oval 2611"/>
            <p:cNvSpPr>
              <a:spLocks noChangeArrowheads="1"/>
            </p:cNvSpPr>
            <p:nvPr/>
          </p:nvSpPr>
          <p:spPr bwMode="auto">
            <a:xfrm>
              <a:off x="4773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7" name="Oval 2612"/>
            <p:cNvSpPr>
              <a:spLocks noChangeArrowheads="1"/>
            </p:cNvSpPr>
            <p:nvPr/>
          </p:nvSpPr>
          <p:spPr bwMode="auto">
            <a:xfrm>
              <a:off x="4341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8" name="Oval 2613"/>
            <p:cNvSpPr>
              <a:spLocks noChangeArrowheads="1"/>
            </p:cNvSpPr>
            <p:nvPr/>
          </p:nvSpPr>
          <p:spPr bwMode="auto">
            <a:xfrm>
              <a:off x="435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79" name="Oval 2614"/>
            <p:cNvSpPr>
              <a:spLocks noChangeArrowheads="1"/>
            </p:cNvSpPr>
            <p:nvPr/>
          </p:nvSpPr>
          <p:spPr bwMode="auto">
            <a:xfrm>
              <a:off x="4373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0" name="Oval 2615"/>
            <p:cNvSpPr>
              <a:spLocks noChangeArrowheads="1"/>
            </p:cNvSpPr>
            <p:nvPr/>
          </p:nvSpPr>
          <p:spPr bwMode="auto">
            <a:xfrm>
              <a:off x="4381" y="20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1" name="Oval 2616"/>
            <p:cNvSpPr>
              <a:spLocks noChangeArrowheads="1"/>
            </p:cNvSpPr>
            <p:nvPr/>
          </p:nvSpPr>
          <p:spPr bwMode="auto">
            <a:xfrm>
              <a:off x="4392" y="20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2" name="Oval 2617"/>
            <p:cNvSpPr>
              <a:spLocks noChangeArrowheads="1"/>
            </p:cNvSpPr>
            <p:nvPr/>
          </p:nvSpPr>
          <p:spPr bwMode="auto">
            <a:xfrm>
              <a:off x="4393" y="21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3" name="Oval 2618"/>
            <p:cNvSpPr>
              <a:spLocks noChangeArrowheads="1"/>
            </p:cNvSpPr>
            <p:nvPr/>
          </p:nvSpPr>
          <p:spPr bwMode="auto">
            <a:xfrm>
              <a:off x="4394" y="21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4" name="Oval 2619"/>
            <p:cNvSpPr>
              <a:spLocks noChangeArrowheads="1"/>
            </p:cNvSpPr>
            <p:nvPr/>
          </p:nvSpPr>
          <p:spPr bwMode="auto">
            <a:xfrm>
              <a:off x="4394" y="21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5" name="Oval 2620"/>
            <p:cNvSpPr>
              <a:spLocks noChangeArrowheads="1"/>
            </p:cNvSpPr>
            <p:nvPr/>
          </p:nvSpPr>
          <p:spPr bwMode="auto">
            <a:xfrm>
              <a:off x="4398" y="21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6" name="Oval 2621"/>
            <p:cNvSpPr>
              <a:spLocks noChangeArrowheads="1"/>
            </p:cNvSpPr>
            <p:nvPr/>
          </p:nvSpPr>
          <p:spPr bwMode="auto">
            <a:xfrm>
              <a:off x="4396" y="21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7" name="Oval 2622"/>
            <p:cNvSpPr>
              <a:spLocks noChangeArrowheads="1"/>
            </p:cNvSpPr>
            <p:nvPr/>
          </p:nvSpPr>
          <p:spPr bwMode="auto">
            <a:xfrm>
              <a:off x="4396" y="21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8" name="Oval 2623"/>
            <p:cNvSpPr>
              <a:spLocks noChangeArrowheads="1"/>
            </p:cNvSpPr>
            <p:nvPr/>
          </p:nvSpPr>
          <p:spPr bwMode="auto">
            <a:xfrm>
              <a:off x="4397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89" name="Oval 2624"/>
            <p:cNvSpPr>
              <a:spLocks noChangeArrowheads="1"/>
            </p:cNvSpPr>
            <p:nvPr/>
          </p:nvSpPr>
          <p:spPr bwMode="auto">
            <a:xfrm>
              <a:off x="4396" y="22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0" name="Oval 2625"/>
            <p:cNvSpPr>
              <a:spLocks noChangeArrowheads="1"/>
            </p:cNvSpPr>
            <p:nvPr/>
          </p:nvSpPr>
          <p:spPr bwMode="auto">
            <a:xfrm>
              <a:off x="4396" y="22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1" name="Oval 2626"/>
            <p:cNvSpPr>
              <a:spLocks noChangeArrowheads="1"/>
            </p:cNvSpPr>
            <p:nvPr/>
          </p:nvSpPr>
          <p:spPr bwMode="auto">
            <a:xfrm>
              <a:off x="4398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2" name="Oval 2627"/>
            <p:cNvSpPr>
              <a:spLocks noChangeArrowheads="1"/>
            </p:cNvSpPr>
            <p:nvPr/>
          </p:nvSpPr>
          <p:spPr bwMode="auto">
            <a:xfrm>
              <a:off x="4401" y="22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3" name="Oval 2628"/>
            <p:cNvSpPr>
              <a:spLocks noChangeArrowheads="1"/>
            </p:cNvSpPr>
            <p:nvPr/>
          </p:nvSpPr>
          <p:spPr bwMode="auto">
            <a:xfrm>
              <a:off x="4409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4" name="Oval 2629"/>
            <p:cNvSpPr>
              <a:spLocks noChangeArrowheads="1"/>
            </p:cNvSpPr>
            <p:nvPr/>
          </p:nvSpPr>
          <p:spPr bwMode="auto">
            <a:xfrm>
              <a:off x="4420" y="22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5" name="Oval 2630"/>
            <p:cNvSpPr>
              <a:spLocks noChangeArrowheads="1"/>
            </p:cNvSpPr>
            <p:nvPr/>
          </p:nvSpPr>
          <p:spPr bwMode="auto">
            <a:xfrm>
              <a:off x="4437" y="22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6" name="Oval 2631"/>
            <p:cNvSpPr>
              <a:spLocks noChangeArrowheads="1"/>
            </p:cNvSpPr>
            <p:nvPr/>
          </p:nvSpPr>
          <p:spPr bwMode="auto">
            <a:xfrm>
              <a:off x="4446" y="22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7" name="Oval 2632"/>
            <p:cNvSpPr>
              <a:spLocks noChangeArrowheads="1"/>
            </p:cNvSpPr>
            <p:nvPr/>
          </p:nvSpPr>
          <p:spPr bwMode="auto">
            <a:xfrm>
              <a:off x="4455" y="22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8" name="Oval 2633"/>
            <p:cNvSpPr>
              <a:spLocks noChangeArrowheads="1"/>
            </p:cNvSpPr>
            <p:nvPr/>
          </p:nvSpPr>
          <p:spPr bwMode="auto">
            <a:xfrm>
              <a:off x="4464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99" name="Oval 2634"/>
            <p:cNvSpPr>
              <a:spLocks noChangeArrowheads="1"/>
            </p:cNvSpPr>
            <p:nvPr/>
          </p:nvSpPr>
          <p:spPr bwMode="auto">
            <a:xfrm>
              <a:off x="447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0" name="Oval 2635"/>
            <p:cNvSpPr>
              <a:spLocks noChangeArrowheads="1"/>
            </p:cNvSpPr>
            <p:nvPr/>
          </p:nvSpPr>
          <p:spPr bwMode="auto">
            <a:xfrm>
              <a:off x="4479" y="22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1" name="Oval 2636"/>
            <p:cNvSpPr>
              <a:spLocks noChangeArrowheads="1"/>
            </p:cNvSpPr>
            <p:nvPr/>
          </p:nvSpPr>
          <p:spPr bwMode="auto">
            <a:xfrm>
              <a:off x="4485" y="21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2" name="Oval 2637"/>
            <p:cNvSpPr>
              <a:spLocks noChangeArrowheads="1"/>
            </p:cNvSpPr>
            <p:nvPr/>
          </p:nvSpPr>
          <p:spPr bwMode="auto">
            <a:xfrm>
              <a:off x="4490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3" name="Oval 2638"/>
            <p:cNvSpPr>
              <a:spLocks noChangeArrowheads="1"/>
            </p:cNvSpPr>
            <p:nvPr/>
          </p:nvSpPr>
          <p:spPr bwMode="auto">
            <a:xfrm>
              <a:off x="4007" y="2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4" name="Oval 2639"/>
            <p:cNvSpPr>
              <a:spLocks noChangeArrowheads="1"/>
            </p:cNvSpPr>
            <p:nvPr/>
          </p:nvSpPr>
          <p:spPr bwMode="auto">
            <a:xfrm>
              <a:off x="4015" y="2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5" name="Oval 2640"/>
            <p:cNvSpPr>
              <a:spLocks noChangeArrowheads="1"/>
            </p:cNvSpPr>
            <p:nvPr/>
          </p:nvSpPr>
          <p:spPr bwMode="auto">
            <a:xfrm>
              <a:off x="4024" y="2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6" name="Oval 2641"/>
            <p:cNvSpPr>
              <a:spLocks noChangeArrowheads="1"/>
            </p:cNvSpPr>
            <p:nvPr/>
          </p:nvSpPr>
          <p:spPr bwMode="auto">
            <a:xfrm>
              <a:off x="4034" y="1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7" name="Oval 2642"/>
            <p:cNvSpPr>
              <a:spLocks noChangeArrowheads="1"/>
            </p:cNvSpPr>
            <p:nvPr/>
          </p:nvSpPr>
          <p:spPr bwMode="auto">
            <a:xfrm>
              <a:off x="4044" y="1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8" name="Oval 2643"/>
            <p:cNvSpPr>
              <a:spLocks noChangeArrowheads="1"/>
            </p:cNvSpPr>
            <p:nvPr/>
          </p:nvSpPr>
          <p:spPr bwMode="auto">
            <a:xfrm>
              <a:off x="4056" y="20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09" name="Oval 2644"/>
            <p:cNvSpPr>
              <a:spLocks noChangeArrowheads="1"/>
            </p:cNvSpPr>
            <p:nvPr/>
          </p:nvSpPr>
          <p:spPr bwMode="auto">
            <a:xfrm>
              <a:off x="4064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0" name="Oval 2645"/>
            <p:cNvSpPr>
              <a:spLocks noChangeArrowheads="1"/>
            </p:cNvSpPr>
            <p:nvPr/>
          </p:nvSpPr>
          <p:spPr bwMode="auto">
            <a:xfrm>
              <a:off x="4074" y="2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1" name="Oval 2646"/>
            <p:cNvSpPr>
              <a:spLocks noChangeArrowheads="1"/>
            </p:cNvSpPr>
            <p:nvPr/>
          </p:nvSpPr>
          <p:spPr bwMode="auto">
            <a:xfrm>
              <a:off x="4027" y="19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2" name="Oval 2647"/>
            <p:cNvSpPr>
              <a:spLocks noChangeArrowheads="1"/>
            </p:cNvSpPr>
            <p:nvPr/>
          </p:nvSpPr>
          <p:spPr bwMode="auto">
            <a:xfrm>
              <a:off x="4038" y="1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3" name="Oval 2648"/>
            <p:cNvSpPr>
              <a:spLocks noChangeArrowheads="1"/>
            </p:cNvSpPr>
            <p:nvPr/>
          </p:nvSpPr>
          <p:spPr bwMode="auto">
            <a:xfrm>
              <a:off x="4047" y="19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4" name="Oval 2649"/>
            <p:cNvSpPr>
              <a:spLocks noChangeArrowheads="1"/>
            </p:cNvSpPr>
            <p:nvPr/>
          </p:nvSpPr>
          <p:spPr bwMode="auto">
            <a:xfrm>
              <a:off x="4057" y="1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5" name="Oval 2650"/>
            <p:cNvSpPr>
              <a:spLocks noChangeArrowheads="1"/>
            </p:cNvSpPr>
            <p:nvPr/>
          </p:nvSpPr>
          <p:spPr bwMode="auto">
            <a:xfrm>
              <a:off x="4065" y="19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6" name="Oval 2651"/>
            <p:cNvSpPr>
              <a:spLocks noChangeArrowheads="1"/>
            </p:cNvSpPr>
            <p:nvPr/>
          </p:nvSpPr>
          <p:spPr bwMode="auto">
            <a:xfrm>
              <a:off x="4077" y="19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7" name="Oval 2652"/>
            <p:cNvSpPr>
              <a:spLocks noChangeArrowheads="1"/>
            </p:cNvSpPr>
            <p:nvPr/>
          </p:nvSpPr>
          <p:spPr bwMode="auto">
            <a:xfrm>
              <a:off x="4655" y="21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8" name="Oval 2653"/>
            <p:cNvSpPr>
              <a:spLocks noChangeArrowheads="1"/>
            </p:cNvSpPr>
            <p:nvPr/>
          </p:nvSpPr>
          <p:spPr bwMode="auto">
            <a:xfrm>
              <a:off x="4662" y="21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19" name="Oval 2654"/>
            <p:cNvSpPr>
              <a:spLocks noChangeArrowheads="1"/>
            </p:cNvSpPr>
            <p:nvPr/>
          </p:nvSpPr>
          <p:spPr bwMode="auto">
            <a:xfrm>
              <a:off x="4671" y="21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0" name="Oval 2655"/>
            <p:cNvSpPr>
              <a:spLocks noChangeArrowheads="1"/>
            </p:cNvSpPr>
            <p:nvPr/>
          </p:nvSpPr>
          <p:spPr bwMode="auto">
            <a:xfrm>
              <a:off x="4677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1" name="Oval 2656"/>
            <p:cNvSpPr>
              <a:spLocks noChangeArrowheads="1"/>
            </p:cNvSpPr>
            <p:nvPr/>
          </p:nvSpPr>
          <p:spPr bwMode="auto">
            <a:xfrm>
              <a:off x="4685" y="20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2" name="Oval 2657"/>
            <p:cNvSpPr>
              <a:spLocks noChangeArrowheads="1"/>
            </p:cNvSpPr>
            <p:nvPr/>
          </p:nvSpPr>
          <p:spPr bwMode="auto">
            <a:xfrm>
              <a:off x="4688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3" name="Oval 2658"/>
            <p:cNvSpPr>
              <a:spLocks noChangeArrowheads="1"/>
            </p:cNvSpPr>
            <p:nvPr/>
          </p:nvSpPr>
          <p:spPr bwMode="auto">
            <a:xfrm>
              <a:off x="4695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4" name="Oval 2659"/>
            <p:cNvSpPr>
              <a:spLocks noChangeArrowheads="1"/>
            </p:cNvSpPr>
            <p:nvPr/>
          </p:nvSpPr>
          <p:spPr bwMode="auto">
            <a:xfrm>
              <a:off x="4696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5" name="Oval 2660"/>
            <p:cNvSpPr>
              <a:spLocks noChangeArrowheads="1"/>
            </p:cNvSpPr>
            <p:nvPr/>
          </p:nvSpPr>
          <p:spPr bwMode="auto">
            <a:xfrm>
              <a:off x="4696" y="1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6" name="Oval 2661"/>
            <p:cNvSpPr>
              <a:spLocks noChangeArrowheads="1"/>
            </p:cNvSpPr>
            <p:nvPr/>
          </p:nvSpPr>
          <p:spPr bwMode="auto">
            <a:xfrm>
              <a:off x="4697" y="19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7" name="Oval 2662"/>
            <p:cNvSpPr>
              <a:spLocks noChangeArrowheads="1"/>
            </p:cNvSpPr>
            <p:nvPr/>
          </p:nvSpPr>
          <p:spPr bwMode="auto">
            <a:xfrm>
              <a:off x="4697" y="19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8" name="Oval 2663"/>
            <p:cNvSpPr>
              <a:spLocks noChangeArrowheads="1"/>
            </p:cNvSpPr>
            <p:nvPr/>
          </p:nvSpPr>
          <p:spPr bwMode="auto">
            <a:xfrm>
              <a:off x="4698" y="2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29" name="Oval 2664"/>
            <p:cNvSpPr>
              <a:spLocks noChangeArrowheads="1"/>
            </p:cNvSpPr>
            <p:nvPr/>
          </p:nvSpPr>
          <p:spPr bwMode="auto">
            <a:xfrm>
              <a:off x="4696" y="20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0" name="Oval 2665"/>
            <p:cNvSpPr>
              <a:spLocks noChangeArrowheads="1"/>
            </p:cNvSpPr>
            <p:nvPr/>
          </p:nvSpPr>
          <p:spPr bwMode="auto">
            <a:xfrm>
              <a:off x="4695" y="20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1" name="Oval 2666"/>
            <p:cNvSpPr>
              <a:spLocks noChangeArrowheads="1"/>
            </p:cNvSpPr>
            <p:nvPr/>
          </p:nvSpPr>
          <p:spPr bwMode="auto">
            <a:xfrm>
              <a:off x="469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2" name="Oval 2667"/>
            <p:cNvSpPr>
              <a:spLocks noChangeArrowheads="1"/>
            </p:cNvSpPr>
            <p:nvPr/>
          </p:nvSpPr>
          <p:spPr bwMode="auto">
            <a:xfrm>
              <a:off x="4697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3" name="Oval 2668"/>
            <p:cNvSpPr>
              <a:spLocks noChangeArrowheads="1"/>
            </p:cNvSpPr>
            <p:nvPr/>
          </p:nvSpPr>
          <p:spPr bwMode="auto">
            <a:xfrm>
              <a:off x="4697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4" name="Oval 2669"/>
            <p:cNvSpPr>
              <a:spLocks noChangeArrowheads="1"/>
            </p:cNvSpPr>
            <p:nvPr/>
          </p:nvSpPr>
          <p:spPr bwMode="auto">
            <a:xfrm>
              <a:off x="4695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5" name="Oval 2670"/>
            <p:cNvSpPr>
              <a:spLocks noChangeArrowheads="1"/>
            </p:cNvSpPr>
            <p:nvPr/>
          </p:nvSpPr>
          <p:spPr bwMode="auto">
            <a:xfrm>
              <a:off x="4697" y="21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6" name="Oval 2671"/>
            <p:cNvSpPr>
              <a:spLocks noChangeArrowheads="1"/>
            </p:cNvSpPr>
            <p:nvPr/>
          </p:nvSpPr>
          <p:spPr bwMode="auto">
            <a:xfrm>
              <a:off x="4697" y="21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7" name="Oval 2672"/>
            <p:cNvSpPr>
              <a:spLocks noChangeArrowheads="1"/>
            </p:cNvSpPr>
            <p:nvPr/>
          </p:nvSpPr>
          <p:spPr bwMode="auto">
            <a:xfrm>
              <a:off x="4698" y="21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8" name="Oval 2673"/>
            <p:cNvSpPr>
              <a:spLocks noChangeArrowheads="1"/>
            </p:cNvSpPr>
            <p:nvPr/>
          </p:nvSpPr>
          <p:spPr bwMode="auto">
            <a:xfrm>
              <a:off x="4697" y="21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9" name="Oval 2674"/>
            <p:cNvSpPr>
              <a:spLocks noChangeArrowheads="1"/>
            </p:cNvSpPr>
            <p:nvPr/>
          </p:nvSpPr>
          <p:spPr bwMode="auto">
            <a:xfrm>
              <a:off x="4698" y="21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0" name="Oval 2675"/>
            <p:cNvSpPr>
              <a:spLocks noChangeArrowheads="1"/>
            </p:cNvSpPr>
            <p:nvPr/>
          </p:nvSpPr>
          <p:spPr bwMode="auto">
            <a:xfrm>
              <a:off x="4698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1" name="Oval 2676"/>
            <p:cNvSpPr>
              <a:spLocks noChangeArrowheads="1"/>
            </p:cNvSpPr>
            <p:nvPr/>
          </p:nvSpPr>
          <p:spPr bwMode="auto">
            <a:xfrm>
              <a:off x="4697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2" name="Oval 2677"/>
            <p:cNvSpPr>
              <a:spLocks noChangeArrowheads="1"/>
            </p:cNvSpPr>
            <p:nvPr/>
          </p:nvSpPr>
          <p:spPr bwMode="auto">
            <a:xfrm>
              <a:off x="4701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3" name="Oval 2678"/>
            <p:cNvSpPr>
              <a:spLocks noChangeArrowheads="1"/>
            </p:cNvSpPr>
            <p:nvPr/>
          </p:nvSpPr>
          <p:spPr bwMode="auto">
            <a:xfrm>
              <a:off x="4706" y="22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4" name="Oval 2679"/>
            <p:cNvSpPr>
              <a:spLocks noChangeArrowheads="1"/>
            </p:cNvSpPr>
            <p:nvPr/>
          </p:nvSpPr>
          <p:spPr bwMode="auto">
            <a:xfrm>
              <a:off x="4717" y="22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5" name="Oval 2680"/>
            <p:cNvSpPr>
              <a:spLocks noChangeArrowheads="1"/>
            </p:cNvSpPr>
            <p:nvPr/>
          </p:nvSpPr>
          <p:spPr bwMode="auto">
            <a:xfrm>
              <a:off x="4729" y="22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6" name="Oval 2681"/>
            <p:cNvSpPr>
              <a:spLocks noChangeArrowheads="1"/>
            </p:cNvSpPr>
            <p:nvPr/>
          </p:nvSpPr>
          <p:spPr bwMode="auto">
            <a:xfrm>
              <a:off x="4748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7" name="Oval 2682"/>
            <p:cNvSpPr>
              <a:spLocks noChangeArrowheads="1"/>
            </p:cNvSpPr>
            <p:nvPr/>
          </p:nvSpPr>
          <p:spPr bwMode="auto">
            <a:xfrm>
              <a:off x="4763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8" name="Oval 2683"/>
            <p:cNvSpPr>
              <a:spLocks noChangeArrowheads="1"/>
            </p:cNvSpPr>
            <p:nvPr/>
          </p:nvSpPr>
          <p:spPr bwMode="auto">
            <a:xfrm>
              <a:off x="4780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49" name="Oval 2684"/>
            <p:cNvSpPr>
              <a:spLocks noChangeArrowheads="1"/>
            </p:cNvSpPr>
            <p:nvPr/>
          </p:nvSpPr>
          <p:spPr bwMode="auto">
            <a:xfrm>
              <a:off x="4787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0" name="Oval 2685"/>
            <p:cNvSpPr>
              <a:spLocks noChangeArrowheads="1"/>
            </p:cNvSpPr>
            <p:nvPr/>
          </p:nvSpPr>
          <p:spPr bwMode="auto">
            <a:xfrm>
              <a:off x="4793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1" name="Oval 2686"/>
            <p:cNvSpPr>
              <a:spLocks noChangeArrowheads="1"/>
            </p:cNvSpPr>
            <p:nvPr/>
          </p:nvSpPr>
          <p:spPr bwMode="auto">
            <a:xfrm>
              <a:off x="4800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2" name="Oval 2687"/>
            <p:cNvSpPr>
              <a:spLocks noChangeArrowheads="1"/>
            </p:cNvSpPr>
            <p:nvPr/>
          </p:nvSpPr>
          <p:spPr bwMode="auto">
            <a:xfrm>
              <a:off x="4808" y="21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3" name="Oval 2688"/>
            <p:cNvSpPr>
              <a:spLocks noChangeArrowheads="1"/>
            </p:cNvSpPr>
            <p:nvPr/>
          </p:nvSpPr>
          <p:spPr bwMode="auto">
            <a:xfrm>
              <a:off x="4812" y="21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4" name="Oval 2689"/>
            <p:cNvSpPr>
              <a:spLocks noChangeArrowheads="1"/>
            </p:cNvSpPr>
            <p:nvPr/>
          </p:nvSpPr>
          <p:spPr bwMode="auto">
            <a:xfrm>
              <a:off x="4819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5" name="Oval 2690"/>
            <p:cNvSpPr>
              <a:spLocks noChangeArrowheads="1"/>
            </p:cNvSpPr>
            <p:nvPr/>
          </p:nvSpPr>
          <p:spPr bwMode="auto">
            <a:xfrm>
              <a:off x="4823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6" name="Oval 2691"/>
            <p:cNvSpPr>
              <a:spLocks noChangeArrowheads="1"/>
            </p:cNvSpPr>
            <p:nvPr/>
          </p:nvSpPr>
          <p:spPr bwMode="auto">
            <a:xfrm>
              <a:off x="4829" y="21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7" name="Oval 2692"/>
            <p:cNvSpPr>
              <a:spLocks noChangeArrowheads="1"/>
            </p:cNvSpPr>
            <p:nvPr/>
          </p:nvSpPr>
          <p:spPr bwMode="auto">
            <a:xfrm>
              <a:off x="4830" y="21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8" name="Oval 2693"/>
            <p:cNvSpPr>
              <a:spLocks noChangeArrowheads="1"/>
            </p:cNvSpPr>
            <p:nvPr/>
          </p:nvSpPr>
          <p:spPr bwMode="auto">
            <a:xfrm>
              <a:off x="4834" y="20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59" name="Oval 2694"/>
            <p:cNvSpPr>
              <a:spLocks noChangeArrowheads="1"/>
            </p:cNvSpPr>
            <p:nvPr/>
          </p:nvSpPr>
          <p:spPr bwMode="auto">
            <a:xfrm>
              <a:off x="4838" y="20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0" name="Oval 2695"/>
            <p:cNvSpPr>
              <a:spLocks noChangeArrowheads="1"/>
            </p:cNvSpPr>
            <p:nvPr/>
          </p:nvSpPr>
          <p:spPr bwMode="auto">
            <a:xfrm>
              <a:off x="4839" y="2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1" name="Oval 2696"/>
            <p:cNvSpPr>
              <a:spLocks noChangeArrowheads="1"/>
            </p:cNvSpPr>
            <p:nvPr/>
          </p:nvSpPr>
          <p:spPr bwMode="auto">
            <a:xfrm>
              <a:off x="4835" y="2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2" name="Oval 2697"/>
            <p:cNvSpPr>
              <a:spLocks noChangeArrowheads="1"/>
            </p:cNvSpPr>
            <p:nvPr/>
          </p:nvSpPr>
          <p:spPr bwMode="auto">
            <a:xfrm>
              <a:off x="4831" y="20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3" name="Oval 2698"/>
            <p:cNvSpPr>
              <a:spLocks noChangeArrowheads="1"/>
            </p:cNvSpPr>
            <p:nvPr/>
          </p:nvSpPr>
          <p:spPr bwMode="auto">
            <a:xfrm>
              <a:off x="4820" y="2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4" name="Oval 2699"/>
            <p:cNvSpPr>
              <a:spLocks noChangeArrowheads="1"/>
            </p:cNvSpPr>
            <p:nvPr/>
          </p:nvSpPr>
          <p:spPr bwMode="auto">
            <a:xfrm>
              <a:off x="4806" y="2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5" name="Oval 2700"/>
            <p:cNvSpPr>
              <a:spLocks noChangeArrowheads="1"/>
            </p:cNvSpPr>
            <p:nvPr/>
          </p:nvSpPr>
          <p:spPr bwMode="auto">
            <a:xfrm>
              <a:off x="4798" y="2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6" name="Oval 2701"/>
            <p:cNvSpPr>
              <a:spLocks noChangeArrowheads="1"/>
            </p:cNvSpPr>
            <p:nvPr/>
          </p:nvSpPr>
          <p:spPr bwMode="auto">
            <a:xfrm>
              <a:off x="4797" y="20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7" name="Oval 2702"/>
            <p:cNvSpPr>
              <a:spLocks noChangeArrowheads="1"/>
            </p:cNvSpPr>
            <p:nvPr/>
          </p:nvSpPr>
          <p:spPr bwMode="auto">
            <a:xfrm>
              <a:off x="4806" y="2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8" name="Oval 2703"/>
            <p:cNvSpPr>
              <a:spLocks noChangeArrowheads="1"/>
            </p:cNvSpPr>
            <p:nvPr/>
          </p:nvSpPr>
          <p:spPr bwMode="auto">
            <a:xfrm>
              <a:off x="4819" y="2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9" name="Oval 2704"/>
            <p:cNvSpPr>
              <a:spLocks noChangeArrowheads="1"/>
            </p:cNvSpPr>
            <p:nvPr/>
          </p:nvSpPr>
          <p:spPr bwMode="auto">
            <a:xfrm>
              <a:off x="4839" y="20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0" name="Oval 2705"/>
            <p:cNvSpPr>
              <a:spLocks noChangeArrowheads="1"/>
            </p:cNvSpPr>
            <p:nvPr/>
          </p:nvSpPr>
          <p:spPr bwMode="auto">
            <a:xfrm>
              <a:off x="4851" y="2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1" name="Oval 2706"/>
            <p:cNvSpPr>
              <a:spLocks noChangeArrowheads="1"/>
            </p:cNvSpPr>
            <p:nvPr/>
          </p:nvSpPr>
          <p:spPr bwMode="auto">
            <a:xfrm>
              <a:off x="4865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2" name="Oval 2707"/>
            <p:cNvSpPr>
              <a:spLocks noChangeArrowheads="1"/>
            </p:cNvSpPr>
            <p:nvPr/>
          </p:nvSpPr>
          <p:spPr bwMode="auto">
            <a:xfrm>
              <a:off x="4876" y="2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3" name="Oval 2708"/>
            <p:cNvSpPr>
              <a:spLocks noChangeArrowheads="1"/>
            </p:cNvSpPr>
            <p:nvPr/>
          </p:nvSpPr>
          <p:spPr bwMode="auto">
            <a:xfrm>
              <a:off x="4887" y="2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4" name="Oval 2709"/>
            <p:cNvSpPr>
              <a:spLocks noChangeArrowheads="1"/>
            </p:cNvSpPr>
            <p:nvPr/>
          </p:nvSpPr>
          <p:spPr bwMode="auto">
            <a:xfrm>
              <a:off x="4898" y="2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5" name="Oval 2710"/>
            <p:cNvSpPr>
              <a:spLocks noChangeArrowheads="1"/>
            </p:cNvSpPr>
            <p:nvPr/>
          </p:nvSpPr>
          <p:spPr bwMode="auto">
            <a:xfrm>
              <a:off x="4911" y="20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6" name="Oval 2711"/>
            <p:cNvSpPr>
              <a:spLocks noChangeArrowheads="1"/>
            </p:cNvSpPr>
            <p:nvPr/>
          </p:nvSpPr>
          <p:spPr bwMode="auto">
            <a:xfrm>
              <a:off x="4918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7" name="Oval 2712"/>
            <p:cNvSpPr>
              <a:spLocks noChangeArrowheads="1"/>
            </p:cNvSpPr>
            <p:nvPr/>
          </p:nvSpPr>
          <p:spPr bwMode="auto">
            <a:xfrm>
              <a:off x="4922" y="20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8" name="Oval 2713"/>
            <p:cNvSpPr>
              <a:spLocks noChangeArrowheads="1"/>
            </p:cNvSpPr>
            <p:nvPr/>
          </p:nvSpPr>
          <p:spPr bwMode="auto">
            <a:xfrm>
              <a:off x="4924" y="21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79" name="Oval 2714"/>
            <p:cNvSpPr>
              <a:spLocks noChangeArrowheads="1"/>
            </p:cNvSpPr>
            <p:nvPr/>
          </p:nvSpPr>
          <p:spPr bwMode="auto">
            <a:xfrm>
              <a:off x="4926" y="21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0" name="Oval 2715"/>
            <p:cNvSpPr>
              <a:spLocks noChangeArrowheads="1"/>
            </p:cNvSpPr>
            <p:nvPr/>
          </p:nvSpPr>
          <p:spPr bwMode="auto">
            <a:xfrm>
              <a:off x="4926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1" name="Oval 2716"/>
            <p:cNvSpPr>
              <a:spLocks noChangeArrowheads="1"/>
            </p:cNvSpPr>
            <p:nvPr/>
          </p:nvSpPr>
          <p:spPr bwMode="auto">
            <a:xfrm>
              <a:off x="4928" y="21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2" name="Oval 2717"/>
            <p:cNvSpPr>
              <a:spLocks noChangeArrowheads="1"/>
            </p:cNvSpPr>
            <p:nvPr/>
          </p:nvSpPr>
          <p:spPr bwMode="auto">
            <a:xfrm>
              <a:off x="4929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3" name="Oval 2718"/>
            <p:cNvSpPr>
              <a:spLocks noChangeArrowheads="1"/>
            </p:cNvSpPr>
            <p:nvPr/>
          </p:nvSpPr>
          <p:spPr bwMode="auto">
            <a:xfrm>
              <a:off x="4929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4" name="Oval 2719"/>
            <p:cNvSpPr>
              <a:spLocks noChangeArrowheads="1"/>
            </p:cNvSpPr>
            <p:nvPr/>
          </p:nvSpPr>
          <p:spPr bwMode="auto">
            <a:xfrm>
              <a:off x="4929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5" name="Oval 2720"/>
            <p:cNvSpPr>
              <a:spLocks noChangeArrowheads="1"/>
            </p:cNvSpPr>
            <p:nvPr/>
          </p:nvSpPr>
          <p:spPr bwMode="auto">
            <a:xfrm>
              <a:off x="4928" y="22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6" name="Oval 2721"/>
            <p:cNvSpPr>
              <a:spLocks noChangeArrowheads="1"/>
            </p:cNvSpPr>
            <p:nvPr/>
          </p:nvSpPr>
          <p:spPr bwMode="auto">
            <a:xfrm>
              <a:off x="4932" y="22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7" name="Oval 2722"/>
            <p:cNvSpPr>
              <a:spLocks noChangeArrowheads="1"/>
            </p:cNvSpPr>
            <p:nvPr/>
          </p:nvSpPr>
          <p:spPr bwMode="auto">
            <a:xfrm>
              <a:off x="4935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8" name="Oval 2723"/>
            <p:cNvSpPr>
              <a:spLocks noChangeArrowheads="1"/>
            </p:cNvSpPr>
            <p:nvPr/>
          </p:nvSpPr>
          <p:spPr bwMode="auto">
            <a:xfrm>
              <a:off x="4945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89" name="Oval 2724"/>
            <p:cNvSpPr>
              <a:spLocks noChangeArrowheads="1"/>
            </p:cNvSpPr>
            <p:nvPr/>
          </p:nvSpPr>
          <p:spPr bwMode="auto">
            <a:xfrm>
              <a:off x="4960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0" name="Oval 2725"/>
            <p:cNvSpPr>
              <a:spLocks noChangeArrowheads="1"/>
            </p:cNvSpPr>
            <p:nvPr/>
          </p:nvSpPr>
          <p:spPr bwMode="auto">
            <a:xfrm>
              <a:off x="4975" y="22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1" name="Oval 2726"/>
            <p:cNvSpPr>
              <a:spLocks noChangeArrowheads="1"/>
            </p:cNvSpPr>
            <p:nvPr/>
          </p:nvSpPr>
          <p:spPr bwMode="auto">
            <a:xfrm>
              <a:off x="4989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2" name="Oval 2727"/>
            <p:cNvSpPr>
              <a:spLocks noChangeArrowheads="1"/>
            </p:cNvSpPr>
            <p:nvPr/>
          </p:nvSpPr>
          <p:spPr bwMode="auto">
            <a:xfrm>
              <a:off x="5000" y="22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3" name="Oval 2728"/>
            <p:cNvSpPr>
              <a:spLocks noChangeArrowheads="1"/>
            </p:cNvSpPr>
            <p:nvPr/>
          </p:nvSpPr>
          <p:spPr bwMode="auto">
            <a:xfrm>
              <a:off x="5007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4" name="Oval 2729"/>
            <p:cNvSpPr>
              <a:spLocks noChangeArrowheads="1"/>
            </p:cNvSpPr>
            <p:nvPr/>
          </p:nvSpPr>
          <p:spPr bwMode="auto">
            <a:xfrm>
              <a:off x="5011" y="21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5" name="Oval 2730"/>
            <p:cNvSpPr>
              <a:spLocks noChangeArrowheads="1"/>
            </p:cNvSpPr>
            <p:nvPr/>
          </p:nvSpPr>
          <p:spPr bwMode="auto">
            <a:xfrm>
              <a:off x="5015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6" name="Oval 2731"/>
            <p:cNvSpPr>
              <a:spLocks noChangeArrowheads="1"/>
            </p:cNvSpPr>
            <p:nvPr/>
          </p:nvSpPr>
          <p:spPr bwMode="auto">
            <a:xfrm>
              <a:off x="5019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7" name="Oval 2732"/>
            <p:cNvSpPr>
              <a:spLocks noChangeArrowheads="1"/>
            </p:cNvSpPr>
            <p:nvPr/>
          </p:nvSpPr>
          <p:spPr bwMode="auto">
            <a:xfrm>
              <a:off x="5022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8" name="Oval 2733"/>
            <p:cNvSpPr>
              <a:spLocks noChangeArrowheads="1"/>
            </p:cNvSpPr>
            <p:nvPr/>
          </p:nvSpPr>
          <p:spPr bwMode="auto">
            <a:xfrm>
              <a:off x="5025" y="21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99" name="Oval 2734"/>
            <p:cNvSpPr>
              <a:spLocks noChangeArrowheads="1"/>
            </p:cNvSpPr>
            <p:nvPr/>
          </p:nvSpPr>
          <p:spPr bwMode="auto">
            <a:xfrm>
              <a:off x="5031" y="21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0" name="Oval 2735"/>
            <p:cNvSpPr>
              <a:spLocks noChangeArrowheads="1"/>
            </p:cNvSpPr>
            <p:nvPr/>
          </p:nvSpPr>
          <p:spPr bwMode="auto">
            <a:xfrm>
              <a:off x="5034" y="21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1" name="Oval 2736"/>
            <p:cNvSpPr>
              <a:spLocks noChangeArrowheads="1"/>
            </p:cNvSpPr>
            <p:nvPr/>
          </p:nvSpPr>
          <p:spPr bwMode="auto">
            <a:xfrm>
              <a:off x="5038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2" name="Oval 2737"/>
            <p:cNvSpPr>
              <a:spLocks noChangeArrowheads="1"/>
            </p:cNvSpPr>
            <p:nvPr/>
          </p:nvSpPr>
          <p:spPr bwMode="auto">
            <a:xfrm>
              <a:off x="5042" y="20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3" name="Oval 2738"/>
            <p:cNvSpPr>
              <a:spLocks noChangeArrowheads="1"/>
            </p:cNvSpPr>
            <p:nvPr/>
          </p:nvSpPr>
          <p:spPr bwMode="auto">
            <a:xfrm>
              <a:off x="5043" y="2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4" name="Oval 2739"/>
            <p:cNvSpPr>
              <a:spLocks noChangeArrowheads="1"/>
            </p:cNvSpPr>
            <p:nvPr/>
          </p:nvSpPr>
          <p:spPr bwMode="auto">
            <a:xfrm>
              <a:off x="504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5" name="Oval 2740"/>
            <p:cNvSpPr>
              <a:spLocks noChangeArrowheads="1"/>
            </p:cNvSpPr>
            <p:nvPr/>
          </p:nvSpPr>
          <p:spPr bwMode="auto">
            <a:xfrm>
              <a:off x="5042" y="20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6" name="Oval 2741"/>
            <p:cNvSpPr>
              <a:spLocks noChangeArrowheads="1"/>
            </p:cNvSpPr>
            <p:nvPr/>
          </p:nvSpPr>
          <p:spPr bwMode="auto">
            <a:xfrm>
              <a:off x="5040" y="21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7" name="Oval 2742"/>
            <p:cNvSpPr>
              <a:spLocks noChangeArrowheads="1"/>
            </p:cNvSpPr>
            <p:nvPr/>
          </p:nvSpPr>
          <p:spPr bwMode="auto">
            <a:xfrm>
              <a:off x="5042" y="21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8" name="Oval 2743"/>
            <p:cNvSpPr>
              <a:spLocks noChangeArrowheads="1"/>
            </p:cNvSpPr>
            <p:nvPr/>
          </p:nvSpPr>
          <p:spPr bwMode="auto">
            <a:xfrm>
              <a:off x="5040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09" name="Oval 2744"/>
            <p:cNvSpPr>
              <a:spLocks noChangeArrowheads="1"/>
            </p:cNvSpPr>
            <p:nvPr/>
          </p:nvSpPr>
          <p:spPr bwMode="auto">
            <a:xfrm>
              <a:off x="5041" y="21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0" name="Oval 2745"/>
            <p:cNvSpPr>
              <a:spLocks noChangeArrowheads="1"/>
            </p:cNvSpPr>
            <p:nvPr/>
          </p:nvSpPr>
          <p:spPr bwMode="auto">
            <a:xfrm>
              <a:off x="5040" y="21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1" name="Oval 2746"/>
            <p:cNvSpPr>
              <a:spLocks noChangeArrowheads="1"/>
            </p:cNvSpPr>
            <p:nvPr/>
          </p:nvSpPr>
          <p:spPr bwMode="auto">
            <a:xfrm>
              <a:off x="5040" y="21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2" name="Oval 2747"/>
            <p:cNvSpPr>
              <a:spLocks noChangeArrowheads="1"/>
            </p:cNvSpPr>
            <p:nvPr/>
          </p:nvSpPr>
          <p:spPr bwMode="auto">
            <a:xfrm>
              <a:off x="5042" y="21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3" name="Oval 2748"/>
            <p:cNvSpPr>
              <a:spLocks noChangeArrowheads="1"/>
            </p:cNvSpPr>
            <p:nvPr/>
          </p:nvSpPr>
          <p:spPr bwMode="auto">
            <a:xfrm>
              <a:off x="5042" y="21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4" name="Oval 2749"/>
            <p:cNvSpPr>
              <a:spLocks noChangeArrowheads="1"/>
            </p:cNvSpPr>
            <p:nvPr/>
          </p:nvSpPr>
          <p:spPr bwMode="auto">
            <a:xfrm>
              <a:off x="5042" y="22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5" name="Oval 2750"/>
            <p:cNvSpPr>
              <a:spLocks noChangeArrowheads="1"/>
            </p:cNvSpPr>
            <p:nvPr/>
          </p:nvSpPr>
          <p:spPr bwMode="auto">
            <a:xfrm>
              <a:off x="5047" y="22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6" name="Oval 2751"/>
            <p:cNvSpPr>
              <a:spLocks noChangeArrowheads="1"/>
            </p:cNvSpPr>
            <p:nvPr/>
          </p:nvSpPr>
          <p:spPr bwMode="auto">
            <a:xfrm>
              <a:off x="5052" y="22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7" name="Oval 2752"/>
            <p:cNvSpPr>
              <a:spLocks noChangeArrowheads="1"/>
            </p:cNvSpPr>
            <p:nvPr/>
          </p:nvSpPr>
          <p:spPr bwMode="auto">
            <a:xfrm>
              <a:off x="5060" y="22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8" name="Oval 2753"/>
            <p:cNvSpPr>
              <a:spLocks noChangeArrowheads="1"/>
            </p:cNvSpPr>
            <p:nvPr/>
          </p:nvSpPr>
          <p:spPr bwMode="auto">
            <a:xfrm>
              <a:off x="5076" y="22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19" name="Oval 2754"/>
            <p:cNvSpPr>
              <a:spLocks noChangeArrowheads="1"/>
            </p:cNvSpPr>
            <p:nvPr/>
          </p:nvSpPr>
          <p:spPr bwMode="auto">
            <a:xfrm>
              <a:off x="5090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0" name="Oval 2755"/>
            <p:cNvSpPr>
              <a:spLocks noChangeArrowheads="1"/>
            </p:cNvSpPr>
            <p:nvPr/>
          </p:nvSpPr>
          <p:spPr bwMode="auto">
            <a:xfrm>
              <a:off x="5102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1" name="Oval 2756"/>
            <p:cNvSpPr>
              <a:spLocks noChangeArrowheads="1"/>
            </p:cNvSpPr>
            <p:nvPr/>
          </p:nvSpPr>
          <p:spPr bwMode="auto">
            <a:xfrm>
              <a:off x="5113" y="22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2" name="Oval 2757"/>
            <p:cNvSpPr>
              <a:spLocks noChangeArrowheads="1"/>
            </p:cNvSpPr>
            <p:nvPr/>
          </p:nvSpPr>
          <p:spPr bwMode="auto">
            <a:xfrm>
              <a:off x="5123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3" name="Oval 2758"/>
            <p:cNvSpPr>
              <a:spLocks noChangeArrowheads="1"/>
            </p:cNvSpPr>
            <p:nvPr/>
          </p:nvSpPr>
          <p:spPr bwMode="auto">
            <a:xfrm>
              <a:off x="5130" y="22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4" name="Oval 2759"/>
            <p:cNvSpPr>
              <a:spLocks noChangeArrowheads="1"/>
            </p:cNvSpPr>
            <p:nvPr/>
          </p:nvSpPr>
          <p:spPr bwMode="auto">
            <a:xfrm>
              <a:off x="5136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5" name="Oval 2760"/>
            <p:cNvSpPr>
              <a:spLocks noChangeArrowheads="1"/>
            </p:cNvSpPr>
            <p:nvPr/>
          </p:nvSpPr>
          <p:spPr bwMode="auto">
            <a:xfrm>
              <a:off x="5142" y="21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6" name="Oval 2761"/>
            <p:cNvSpPr>
              <a:spLocks noChangeArrowheads="1"/>
            </p:cNvSpPr>
            <p:nvPr/>
          </p:nvSpPr>
          <p:spPr bwMode="auto">
            <a:xfrm>
              <a:off x="5148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7" name="Oval 2762"/>
            <p:cNvSpPr>
              <a:spLocks noChangeArrowheads="1"/>
            </p:cNvSpPr>
            <p:nvPr/>
          </p:nvSpPr>
          <p:spPr bwMode="auto">
            <a:xfrm>
              <a:off x="5154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8" name="Oval 2763"/>
            <p:cNvSpPr>
              <a:spLocks noChangeArrowheads="1"/>
            </p:cNvSpPr>
            <p:nvPr/>
          </p:nvSpPr>
          <p:spPr bwMode="auto">
            <a:xfrm>
              <a:off x="5161" y="21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29" name="Oval 2764"/>
            <p:cNvSpPr>
              <a:spLocks noChangeArrowheads="1"/>
            </p:cNvSpPr>
            <p:nvPr/>
          </p:nvSpPr>
          <p:spPr bwMode="auto">
            <a:xfrm>
              <a:off x="5165" y="21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0" name="Oval 2765"/>
            <p:cNvSpPr>
              <a:spLocks noChangeArrowheads="1"/>
            </p:cNvSpPr>
            <p:nvPr/>
          </p:nvSpPr>
          <p:spPr bwMode="auto">
            <a:xfrm>
              <a:off x="5167" y="21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1" name="Oval 2766"/>
            <p:cNvSpPr>
              <a:spLocks noChangeArrowheads="1"/>
            </p:cNvSpPr>
            <p:nvPr/>
          </p:nvSpPr>
          <p:spPr bwMode="auto">
            <a:xfrm>
              <a:off x="5169" y="21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2" name="Oval 2767"/>
            <p:cNvSpPr>
              <a:spLocks noChangeArrowheads="1"/>
            </p:cNvSpPr>
            <p:nvPr/>
          </p:nvSpPr>
          <p:spPr bwMode="auto">
            <a:xfrm>
              <a:off x="5167" y="20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3" name="Oval 2768"/>
            <p:cNvSpPr>
              <a:spLocks noChangeArrowheads="1"/>
            </p:cNvSpPr>
            <p:nvPr/>
          </p:nvSpPr>
          <p:spPr bwMode="auto">
            <a:xfrm>
              <a:off x="5170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4" name="Oval 2769"/>
            <p:cNvSpPr>
              <a:spLocks noChangeArrowheads="1"/>
            </p:cNvSpPr>
            <p:nvPr/>
          </p:nvSpPr>
          <p:spPr bwMode="auto">
            <a:xfrm>
              <a:off x="5170" y="2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5" name="Oval 2770"/>
            <p:cNvSpPr>
              <a:spLocks noChangeArrowheads="1"/>
            </p:cNvSpPr>
            <p:nvPr/>
          </p:nvSpPr>
          <p:spPr bwMode="auto">
            <a:xfrm>
              <a:off x="5169" y="20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6" name="Oval 2771"/>
            <p:cNvSpPr>
              <a:spLocks noChangeArrowheads="1"/>
            </p:cNvSpPr>
            <p:nvPr/>
          </p:nvSpPr>
          <p:spPr bwMode="auto">
            <a:xfrm>
              <a:off x="5170" y="21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7" name="Oval 2772"/>
            <p:cNvSpPr>
              <a:spLocks noChangeArrowheads="1"/>
            </p:cNvSpPr>
            <p:nvPr/>
          </p:nvSpPr>
          <p:spPr bwMode="auto">
            <a:xfrm>
              <a:off x="5168" y="21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8" name="Oval 2773"/>
            <p:cNvSpPr>
              <a:spLocks noChangeArrowheads="1"/>
            </p:cNvSpPr>
            <p:nvPr/>
          </p:nvSpPr>
          <p:spPr bwMode="auto">
            <a:xfrm>
              <a:off x="5169" y="21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39" name="Oval 2774"/>
            <p:cNvSpPr>
              <a:spLocks noChangeArrowheads="1"/>
            </p:cNvSpPr>
            <p:nvPr/>
          </p:nvSpPr>
          <p:spPr bwMode="auto">
            <a:xfrm>
              <a:off x="5170" y="21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0" name="Oval 2775"/>
            <p:cNvSpPr>
              <a:spLocks noChangeArrowheads="1"/>
            </p:cNvSpPr>
            <p:nvPr/>
          </p:nvSpPr>
          <p:spPr bwMode="auto">
            <a:xfrm>
              <a:off x="5169" y="21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1" name="Oval 2776"/>
            <p:cNvSpPr>
              <a:spLocks noChangeArrowheads="1"/>
            </p:cNvSpPr>
            <p:nvPr/>
          </p:nvSpPr>
          <p:spPr bwMode="auto">
            <a:xfrm>
              <a:off x="5167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2" name="Oval 2777"/>
            <p:cNvSpPr>
              <a:spLocks noChangeArrowheads="1"/>
            </p:cNvSpPr>
            <p:nvPr/>
          </p:nvSpPr>
          <p:spPr bwMode="auto">
            <a:xfrm>
              <a:off x="5169" y="21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3" name="Oval 2778"/>
            <p:cNvSpPr>
              <a:spLocks noChangeArrowheads="1"/>
            </p:cNvSpPr>
            <p:nvPr/>
          </p:nvSpPr>
          <p:spPr bwMode="auto">
            <a:xfrm>
              <a:off x="5167" y="21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4" name="Oval 2779"/>
            <p:cNvSpPr>
              <a:spLocks noChangeArrowheads="1"/>
            </p:cNvSpPr>
            <p:nvPr/>
          </p:nvSpPr>
          <p:spPr bwMode="auto">
            <a:xfrm>
              <a:off x="5169" y="22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5" name="Oval 2780"/>
            <p:cNvSpPr>
              <a:spLocks noChangeArrowheads="1"/>
            </p:cNvSpPr>
            <p:nvPr/>
          </p:nvSpPr>
          <p:spPr bwMode="auto">
            <a:xfrm>
              <a:off x="5170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6" name="Oval 2781"/>
            <p:cNvSpPr>
              <a:spLocks noChangeArrowheads="1"/>
            </p:cNvSpPr>
            <p:nvPr/>
          </p:nvSpPr>
          <p:spPr bwMode="auto">
            <a:xfrm>
              <a:off x="5175" y="22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7" name="Oval 2782"/>
            <p:cNvSpPr>
              <a:spLocks noChangeArrowheads="1"/>
            </p:cNvSpPr>
            <p:nvPr/>
          </p:nvSpPr>
          <p:spPr bwMode="auto">
            <a:xfrm>
              <a:off x="5183" y="22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8" name="Oval 2783"/>
            <p:cNvSpPr>
              <a:spLocks noChangeArrowheads="1"/>
            </p:cNvSpPr>
            <p:nvPr/>
          </p:nvSpPr>
          <p:spPr bwMode="auto">
            <a:xfrm>
              <a:off x="5194" y="22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49" name="Oval 2784"/>
            <p:cNvSpPr>
              <a:spLocks noChangeArrowheads="1"/>
            </p:cNvSpPr>
            <p:nvPr/>
          </p:nvSpPr>
          <p:spPr bwMode="auto">
            <a:xfrm>
              <a:off x="5208" y="22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0" name="Oval 2785"/>
            <p:cNvSpPr>
              <a:spLocks noChangeArrowheads="1"/>
            </p:cNvSpPr>
            <p:nvPr/>
          </p:nvSpPr>
          <p:spPr bwMode="auto">
            <a:xfrm>
              <a:off x="5225" y="22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1" name="Oval 2786"/>
            <p:cNvSpPr>
              <a:spLocks noChangeArrowheads="1"/>
            </p:cNvSpPr>
            <p:nvPr/>
          </p:nvSpPr>
          <p:spPr bwMode="auto">
            <a:xfrm>
              <a:off x="523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2" name="Oval 2787"/>
            <p:cNvSpPr>
              <a:spLocks noChangeArrowheads="1"/>
            </p:cNvSpPr>
            <p:nvPr/>
          </p:nvSpPr>
          <p:spPr bwMode="auto">
            <a:xfrm>
              <a:off x="5242" y="22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3" name="Oval 2788"/>
            <p:cNvSpPr>
              <a:spLocks noChangeArrowheads="1"/>
            </p:cNvSpPr>
            <p:nvPr/>
          </p:nvSpPr>
          <p:spPr bwMode="auto">
            <a:xfrm>
              <a:off x="5251" y="22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4" name="Oval 2789"/>
            <p:cNvSpPr>
              <a:spLocks noChangeArrowheads="1"/>
            </p:cNvSpPr>
            <p:nvPr/>
          </p:nvSpPr>
          <p:spPr bwMode="auto">
            <a:xfrm>
              <a:off x="5256" y="21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5" name="Oval 2790"/>
            <p:cNvSpPr>
              <a:spLocks noChangeArrowheads="1"/>
            </p:cNvSpPr>
            <p:nvPr/>
          </p:nvSpPr>
          <p:spPr bwMode="auto">
            <a:xfrm>
              <a:off x="5261" y="21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6" name="Oval 2791"/>
            <p:cNvSpPr>
              <a:spLocks noChangeArrowheads="1"/>
            </p:cNvSpPr>
            <p:nvPr/>
          </p:nvSpPr>
          <p:spPr bwMode="auto">
            <a:xfrm>
              <a:off x="5262" y="21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7" name="Oval 2792"/>
            <p:cNvSpPr>
              <a:spLocks noChangeArrowheads="1"/>
            </p:cNvSpPr>
            <p:nvPr/>
          </p:nvSpPr>
          <p:spPr bwMode="auto">
            <a:xfrm>
              <a:off x="5378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8" name="Oval 2793"/>
            <p:cNvSpPr>
              <a:spLocks noChangeArrowheads="1"/>
            </p:cNvSpPr>
            <p:nvPr/>
          </p:nvSpPr>
          <p:spPr bwMode="auto">
            <a:xfrm>
              <a:off x="5365" y="20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59" name="Oval 2794"/>
            <p:cNvSpPr>
              <a:spLocks noChangeArrowheads="1"/>
            </p:cNvSpPr>
            <p:nvPr/>
          </p:nvSpPr>
          <p:spPr bwMode="auto">
            <a:xfrm>
              <a:off x="5353" y="2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0" name="Oval 2795"/>
            <p:cNvSpPr>
              <a:spLocks noChangeArrowheads="1"/>
            </p:cNvSpPr>
            <p:nvPr/>
          </p:nvSpPr>
          <p:spPr bwMode="auto">
            <a:xfrm>
              <a:off x="5339" y="2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1" name="Oval 2796"/>
            <p:cNvSpPr>
              <a:spLocks noChangeArrowheads="1"/>
            </p:cNvSpPr>
            <p:nvPr/>
          </p:nvSpPr>
          <p:spPr bwMode="auto">
            <a:xfrm>
              <a:off x="5326" y="2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2" name="Oval 2797"/>
            <p:cNvSpPr>
              <a:spLocks noChangeArrowheads="1"/>
            </p:cNvSpPr>
            <p:nvPr/>
          </p:nvSpPr>
          <p:spPr bwMode="auto">
            <a:xfrm>
              <a:off x="5310" y="2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3" name="Oval 2798"/>
            <p:cNvSpPr>
              <a:spLocks noChangeArrowheads="1"/>
            </p:cNvSpPr>
            <p:nvPr/>
          </p:nvSpPr>
          <p:spPr bwMode="auto">
            <a:xfrm>
              <a:off x="5298" y="20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4" name="Oval 2799"/>
            <p:cNvSpPr>
              <a:spLocks noChangeArrowheads="1"/>
            </p:cNvSpPr>
            <p:nvPr/>
          </p:nvSpPr>
          <p:spPr bwMode="auto">
            <a:xfrm>
              <a:off x="5289" y="20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5" name="Oval 2800"/>
            <p:cNvSpPr>
              <a:spLocks noChangeArrowheads="1"/>
            </p:cNvSpPr>
            <p:nvPr/>
          </p:nvSpPr>
          <p:spPr bwMode="auto">
            <a:xfrm>
              <a:off x="5280" y="21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" name="Oval 2801"/>
            <p:cNvSpPr>
              <a:spLocks noChangeArrowheads="1"/>
            </p:cNvSpPr>
            <p:nvPr/>
          </p:nvSpPr>
          <p:spPr bwMode="auto">
            <a:xfrm>
              <a:off x="5274" y="21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" name="Oval 2802"/>
            <p:cNvSpPr>
              <a:spLocks noChangeArrowheads="1"/>
            </p:cNvSpPr>
            <p:nvPr/>
          </p:nvSpPr>
          <p:spPr bwMode="auto">
            <a:xfrm>
              <a:off x="5268" y="21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Oval 2803"/>
            <p:cNvSpPr>
              <a:spLocks noChangeArrowheads="1"/>
            </p:cNvSpPr>
            <p:nvPr/>
          </p:nvSpPr>
          <p:spPr bwMode="auto">
            <a:xfrm>
              <a:off x="5268" y="21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Oval 2804"/>
            <p:cNvSpPr>
              <a:spLocks noChangeArrowheads="1"/>
            </p:cNvSpPr>
            <p:nvPr/>
          </p:nvSpPr>
          <p:spPr bwMode="auto">
            <a:xfrm>
              <a:off x="5268" y="21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Oval 2805"/>
            <p:cNvSpPr>
              <a:spLocks noChangeArrowheads="1"/>
            </p:cNvSpPr>
            <p:nvPr/>
          </p:nvSpPr>
          <p:spPr bwMode="auto">
            <a:xfrm>
              <a:off x="5271" y="21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Oval 2806"/>
            <p:cNvSpPr>
              <a:spLocks noChangeArrowheads="1"/>
            </p:cNvSpPr>
            <p:nvPr/>
          </p:nvSpPr>
          <p:spPr bwMode="auto">
            <a:xfrm>
              <a:off x="5274" y="21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2807"/>
            <p:cNvSpPr>
              <a:spLocks noChangeArrowheads="1"/>
            </p:cNvSpPr>
            <p:nvPr/>
          </p:nvSpPr>
          <p:spPr bwMode="auto">
            <a:xfrm>
              <a:off x="5278" y="22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Oval 2808"/>
            <p:cNvSpPr>
              <a:spLocks noChangeArrowheads="1"/>
            </p:cNvSpPr>
            <p:nvPr/>
          </p:nvSpPr>
          <p:spPr bwMode="auto">
            <a:xfrm>
              <a:off x="5286" y="22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Oval 2809"/>
            <p:cNvSpPr>
              <a:spLocks noChangeArrowheads="1"/>
            </p:cNvSpPr>
            <p:nvPr/>
          </p:nvSpPr>
          <p:spPr bwMode="auto">
            <a:xfrm>
              <a:off x="5295" y="22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Oval 2810"/>
            <p:cNvSpPr>
              <a:spLocks noChangeArrowheads="1"/>
            </p:cNvSpPr>
            <p:nvPr/>
          </p:nvSpPr>
          <p:spPr bwMode="auto">
            <a:xfrm>
              <a:off x="5307" y="22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Oval 2811"/>
            <p:cNvSpPr>
              <a:spLocks noChangeArrowheads="1"/>
            </p:cNvSpPr>
            <p:nvPr/>
          </p:nvSpPr>
          <p:spPr bwMode="auto">
            <a:xfrm>
              <a:off x="5319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Oval 2812"/>
            <p:cNvSpPr>
              <a:spLocks noChangeArrowheads="1"/>
            </p:cNvSpPr>
            <p:nvPr/>
          </p:nvSpPr>
          <p:spPr bwMode="auto">
            <a:xfrm>
              <a:off x="5333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Oval 2813"/>
            <p:cNvSpPr>
              <a:spLocks noChangeArrowheads="1"/>
            </p:cNvSpPr>
            <p:nvPr/>
          </p:nvSpPr>
          <p:spPr bwMode="auto">
            <a:xfrm>
              <a:off x="5349" y="22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Oval 2814"/>
            <p:cNvSpPr>
              <a:spLocks noChangeArrowheads="1"/>
            </p:cNvSpPr>
            <p:nvPr/>
          </p:nvSpPr>
          <p:spPr bwMode="auto">
            <a:xfrm>
              <a:off x="5366" y="22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Oval 2815"/>
            <p:cNvSpPr>
              <a:spLocks noChangeArrowheads="1"/>
            </p:cNvSpPr>
            <p:nvPr/>
          </p:nvSpPr>
          <p:spPr bwMode="auto">
            <a:xfrm>
              <a:off x="5378" y="22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Oval 2816"/>
            <p:cNvSpPr>
              <a:spLocks noChangeArrowheads="1"/>
            </p:cNvSpPr>
            <p:nvPr/>
          </p:nvSpPr>
          <p:spPr bwMode="auto">
            <a:xfrm>
              <a:off x="5388" y="22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2817"/>
            <p:cNvSpPr>
              <a:spLocks noChangeArrowheads="1"/>
            </p:cNvSpPr>
            <p:nvPr/>
          </p:nvSpPr>
          <p:spPr bwMode="auto">
            <a:xfrm>
              <a:off x="5395" y="22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2818"/>
            <p:cNvSpPr>
              <a:spLocks noChangeArrowheads="1"/>
            </p:cNvSpPr>
            <p:nvPr/>
          </p:nvSpPr>
          <p:spPr bwMode="auto">
            <a:xfrm>
              <a:off x="5404" y="22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2819"/>
            <p:cNvSpPr>
              <a:spLocks noChangeArrowheads="1"/>
            </p:cNvSpPr>
            <p:nvPr/>
          </p:nvSpPr>
          <p:spPr bwMode="auto">
            <a:xfrm>
              <a:off x="4657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Oval 2820"/>
            <p:cNvSpPr>
              <a:spLocks noChangeArrowheads="1"/>
            </p:cNvSpPr>
            <p:nvPr/>
          </p:nvSpPr>
          <p:spPr bwMode="auto">
            <a:xfrm>
              <a:off x="4670" y="2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Oval 2821"/>
            <p:cNvSpPr>
              <a:spLocks noChangeArrowheads="1"/>
            </p:cNvSpPr>
            <p:nvPr/>
          </p:nvSpPr>
          <p:spPr bwMode="auto">
            <a:xfrm>
              <a:off x="4685" y="2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Oval 2822"/>
            <p:cNvSpPr>
              <a:spLocks noChangeArrowheads="1"/>
            </p:cNvSpPr>
            <p:nvPr/>
          </p:nvSpPr>
          <p:spPr bwMode="auto">
            <a:xfrm>
              <a:off x="4700" y="2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Oval 2823"/>
            <p:cNvSpPr>
              <a:spLocks noChangeArrowheads="1"/>
            </p:cNvSpPr>
            <p:nvPr/>
          </p:nvSpPr>
          <p:spPr bwMode="auto">
            <a:xfrm>
              <a:off x="4707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Oval 2824"/>
            <p:cNvSpPr>
              <a:spLocks noChangeArrowheads="1"/>
            </p:cNvSpPr>
            <p:nvPr/>
          </p:nvSpPr>
          <p:spPr bwMode="auto">
            <a:xfrm>
              <a:off x="4721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Oval 2825"/>
            <p:cNvSpPr>
              <a:spLocks noChangeArrowheads="1"/>
            </p:cNvSpPr>
            <p:nvPr/>
          </p:nvSpPr>
          <p:spPr bwMode="auto">
            <a:xfrm>
              <a:off x="4737" y="2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Oval 2826"/>
            <p:cNvSpPr>
              <a:spLocks noChangeArrowheads="1"/>
            </p:cNvSpPr>
            <p:nvPr/>
          </p:nvSpPr>
          <p:spPr bwMode="auto">
            <a:xfrm>
              <a:off x="5096" y="23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1" name="Oval 3085"/>
          <p:cNvSpPr>
            <a:spLocks noChangeArrowheads="1"/>
          </p:cNvSpPr>
          <p:nvPr/>
        </p:nvSpPr>
        <p:spPr bwMode="auto">
          <a:xfrm>
            <a:off x="3052763" y="4702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3086"/>
          <p:cNvSpPr>
            <a:spLocks noChangeArrowheads="1"/>
          </p:cNvSpPr>
          <p:nvPr/>
        </p:nvSpPr>
        <p:spPr bwMode="auto">
          <a:xfrm>
            <a:off x="3063875" y="46847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3087"/>
          <p:cNvSpPr>
            <a:spLocks noChangeArrowheads="1"/>
          </p:cNvSpPr>
          <p:nvPr/>
        </p:nvSpPr>
        <p:spPr bwMode="auto">
          <a:xfrm>
            <a:off x="3073400" y="4664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3088"/>
          <p:cNvSpPr>
            <a:spLocks noChangeArrowheads="1"/>
          </p:cNvSpPr>
          <p:nvPr/>
        </p:nvSpPr>
        <p:spPr bwMode="auto">
          <a:xfrm>
            <a:off x="3081338" y="4640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3089"/>
          <p:cNvSpPr>
            <a:spLocks noChangeArrowheads="1"/>
          </p:cNvSpPr>
          <p:nvPr/>
        </p:nvSpPr>
        <p:spPr bwMode="auto">
          <a:xfrm>
            <a:off x="3092450" y="46212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3090"/>
          <p:cNvSpPr>
            <a:spLocks noChangeArrowheads="1"/>
          </p:cNvSpPr>
          <p:nvPr/>
        </p:nvSpPr>
        <p:spPr bwMode="auto">
          <a:xfrm>
            <a:off x="3100388" y="45989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3091"/>
          <p:cNvSpPr>
            <a:spLocks noChangeArrowheads="1"/>
          </p:cNvSpPr>
          <p:nvPr/>
        </p:nvSpPr>
        <p:spPr bwMode="auto">
          <a:xfrm>
            <a:off x="3111500" y="45767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3092"/>
          <p:cNvSpPr>
            <a:spLocks noChangeArrowheads="1"/>
          </p:cNvSpPr>
          <p:nvPr/>
        </p:nvSpPr>
        <p:spPr bwMode="auto">
          <a:xfrm>
            <a:off x="3117850" y="45529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3093"/>
          <p:cNvSpPr>
            <a:spLocks noChangeArrowheads="1"/>
          </p:cNvSpPr>
          <p:nvPr/>
        </p:nvSpPr>
        <p:spPr bwMode="auto">
          <a:xfrm>
            <a:off x="3128963" y="45307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3094"/>
          <p:cNvSpPr>
            <a:spLocks noChangeArrowheads="1"/>
          </p:cNvSpPr>
          <p:nvPr/>
        </p:nvSpPr>
        <p:spPr bwMode="auto">
          <a:xfrm>
            <a:off x="3141663" y="45116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3095"/>
          <p:cNvSpPr>
            <a:spLocks noChangeArrowheads="1"/>
          </p:cNvSpPr>
          <p:nvPr/>
        </p:nvSpPr>
        <p:spPr bwMode="auto">
          <a:xfrm>
            <a:off x="3151188" y="44878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3096"/>
          <p:cNvSpPr>
            <a:spLocks noChangeArrowheads="1"/>
          </p:cNvSpPr>
          <p:nvPr/>
        </p:nvSpPr>
        <p:spPr bwMode="auto">
          <a:xfrm>
            <a:off x="3160713" y="4467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3097"/>
          <p:cNvSpPr>
            <a:spLocks noChangeArrowheads="1"/>
          </p:cNvSpPr>
          <p:nvPr/>
        </p:nvSpPr>
        <p:spPr bwMode="auto">
          <a:xfrm>
            <a:off x="3170238" y="4445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3098"/>
          <p:cNvSpPr>
            <a:spLocks noChangeArrowheads="1"/>
          </p:cNvSpPr>
          <p:nvPr/>
        </p:nvSpPr>
        <p:spPr bwMode="auto">
          <a:xfrm>
            <a:off x="3181350" y="4424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3099"/>
          <p:cNvSpPr>
            <a:spLocks noChangeArrowheads="1"/>
          </p:cNvSpPr>
          <p:nvPr/>
        </p:nvSpPr>
        <p:spPr bwMode="auto">
          <a:xfrm>
            <a:off x="3194050" y="44021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3100"/>
          <p:cNvSpPr>
            <a:spLocks noChangeArrowheads="1"/>
          </p:cNvSpPr>
          <p:nvPr/>
        </p:nvSpPr>
        <p:spPr bwMode="auto">
          <a:xfrm>
            <a:off x="3198813" y="43783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3101"/>
          <p:cNvSpPr>
            <a:spLocks noChangeArrowheads="1"/>
          </p:cNvSpPr>
          <p:nvPr/>
        </p:nvSpPr>
        <p:spPr bwMode="auto">
          <a:xfrm>
            <a:off x="3209925" y="4359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102"/>
          <p:cNvSpPr>
            <a:spLocks noChangeArrowheads="1"/>
          </p:cNvSpPr>
          <p:nvPr/>
        </p:nvSpPr>
        <p:spPr bwMode="auto">
          <a:xfrm>
            <a:off x="3217863" y="43322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103"/>
          <p:cNvSpPr>
            <a:spLocks noChangeArrowheads="1"/>
          </p:cNvSpPr>
          <p:nvPr/>
        </p:nvSpPr>
        <p:spPr bwMode="auto">
          <a:xfrm>
            <a:off x="3227388" y="4310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104"/>
          <p:cNvSpPr>
            <a:spLocks noChangeArrowheads="1"/>
          </p:cNvSpPr>
          <p:nvPr/>
        </p:nvSpPr>
        <p:spPr bwMode="auto">
          <a:xfrm>
            <a:off x="3233738" y="4287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105"/>
          <p:cNvSpPr>
            <a:spLocks noChangeArrowheads="1"/>
          </p:cNvSpPr>
          <p:nvPr/>
        </p:nvSpPr>
        <p:spPr bwMode="auto">
          <a:xfrm>
            <a:off x="3238500" y="42687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106"/>
          <p:cNvSpPr>
            <a:spLocks noChangeArrowheads="1"/>
          </p:cNvSpPr>
          <p:nvPr/>
        </p:nvSpPr>
        <p:spPr bwMode="auto">
          <a:xfrm>
            <a:off x="3244850" y="42465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107"/>
          <p:cNvSpPr>
            <a:spLocks noChangeArrowheads="1"/>
          </p:cNvSpPr>
          <p:nvPr/>
        </p:nvSpPr>
        <p:spPr bwMode="auto">
          <a:xfrm>
            <a:off x="3251200" y="42211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108"/>
          <p:cNvSpPr>
            <a:spLocks noChangeArrowheads="1"/>
          </p:cNvSpPr>
          <p:nvPr/>
        </p:nvSpPr>
        <p:spPr bwMode="auto">
          <a:xfrm>
            <a:off x="3252788" y="41973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109"/>
          <p:cNvSpPr>
            <a:spLocks noChangeArrowheads="1"/>
          </p:cNvSpPr>
          <p:nvPr/>
        </p:nvSpPr>
        <p:spPr bwMode="auto">
          <a:xfrm>
            <a:off x="3257550" y="41687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110"/>
          <p:cNvSpPr>
            <a:spLocks noChangeArrowheads="1"/>
          </p:cNvSpPr>
          <p:nvPr/>
        </p:nvSpPr>
        <p:spPr bwMode="auto">
          <a:xfrm>
            <a:off x="3252788" y="41449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111"/>
          <p:cNvSpPr>
            <a:spLocks noChangeArrowheads="1"/>
          </p:cNvSpPr>
          <p:nvPr/>
        </p:nvSpPr>
        <p:spPr bwMode="auto">
          <a:xfrm>
            <a:off x="3246438" y="41163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3112"/>
          <p:cNvSpPr>
            <a:spLocks noChangeArrowheads="1"/>
          </p:cNvSpPr>
          <p:nvPr/>
        </p:nvSpPr>
        <p:spPr bwMode="auto">
          <a:xfrm>
            <a:off x="3233738" y="41052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3113"/>
          <p:cNvSpPr>
            <a:spLocks noChangeArrowheads="1"/>
          </p:cNvSpPr>
          <p:nvPr/>
        </p:nvSpPr>
        <p:spPr bwMode="auto">
          <a:xfrm>
            <a:off x="3224213" y="40973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3114"/>
          <p:cNvSpPr>
            <a:spLocks noChangeArrowheads="1"/>
          </p:cNvSpPr>
          <p:nvPr/>
        </p:nvSpPr>
        <p:spPr bwMode="auto">
          <a:xfrm>
            <a:off x="3203575" y="40925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3115"/>
          <p:cNvSpPr>
            <a:spLocks noChangeArrowheads="1"/>
          </p:cNvSpPr>
          <p:nvPr/>
        </p:nvSpPr>
        <p:spPr bwMode="auto">
          <a:xfrm>
            <a:off x="3182938" y="4098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Oval 3116"/>
          <p:cNvSpPr>
            <a:spLocks noChangeArrowheads="1"/>
          </p:cNvSpPr>
          <p:nvPr/>
        </p:nvSpPr>
        <p:spPr bwMode="auto">
          <a:xfrm>
            <a:off x="3167063" y="41163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3117"/>
          <p:cNvSpPr>
            <a:spLocks noChangeArrowheads="1"/>
          </p:cNvSpPr>
          <p:nvPr/>
        </p:nvSpPr>
        <p:spPr bwMode="auto">
          <a:xfrm>
            <a:off x="3157538" y="4140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3118"/>
          <p:cNvSpPr>
            <a:spLocks noChangeArrowheads="1"/>
          </p:cNvSpPr>
          <p:nvPr/>
        </p:nvSpPr>
        <p:spPr bwMode="auto">
          <a:xfrm>
            <a:off x="3148013" y="4162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Oval 3119"/>
          <p:cNvSpPr>
            <a:spLocks noChangeArrowheads="1"/>
          </p:cNvSpPr>
          <p:nvPr/>
        </p:nvSpPr>
        <p:spPr bwMode="auto">
          <a:xfrm>
            <a:off x="3140075" y="41830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3120"/>
          <p:cNvSpPr>
            <a:spLocks noChangeArrowheads="1"/>
          </p:cNvSpPr>
          <p:nvPr/>
        </p:nvSpPr>
        <p:spPr bwMode="auto">
          <a:xfrm>
            <a:off x="3136900" y="42068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Oval 3121"/>
          <p:cNvSpPr>
            <a:spLocks noChangeArrowheads="1"/>
          </p:cNvSpPr>
          <p:nvPr/>
        </p:nvSpPr>
        <p:spPr bwMode="auto">
          <a:xfrm>
            <a:off x="3133725" y="4229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Oval 3122"/>
          <p:cNvSpPr>
            <a:spLocks noChangeArrowheads="1"/>
          </p:cNvSpPr>
          <p:nvPr/>
        </p:nvSpPr>
        <p:spPr bwMode="auto">
          <a:xfrm>
            <a:off x="3128963" y="42560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Oval 3123"/>
          <p:cNvSpPr>
            <a:spLocks noChangeArrowheads="1"/>
          </p:cNvSpPr>
          <p:nvPr/>
        </p:nvSpPr>
        <p:spPr bwMode="auto">
          <a:xfrm>
            <a:off x="3125788" y="4268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Oval 3124"/>
          <p:cNvSpPr>
            <a:spLocks noChangeArrowheads="1"/>
          </p:cNvSpPr>
          <p:nvPr/>
        </p:nvSpPr>
        <p:spPr bwMode="auto">
          <a:xfrm>
            <a:off x="3122613" y="4294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Oval 3125"/>
          <p:cNvSpPr>
            <a:spLocks noChangeArrowheads="1"/>
          </p:cNvSpPr>
          <p:nvPr/>
        </p:nvSpPr>
        <p:spPr bwMode="auto">
          <a:xfrm>
            <a:off x="3122613" y="4311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Oval 3126"/>
          <p:cNvSpPr>
            <a:spLocks noChangeArrowheads="1"/>
          </p:cNvSpPr>
          <p:nvPr/>
        </p:nvSpPr>
        <p:spPr bwMode="auto">
          <a:xfrm>
            <a:off x="3122613" y="4329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Oval 3127"/>
          <p:cNvSpPr>
            <a:spLocks noChangeArrowheads="1"/>
          </p:cNvSpPr>
          <p:nvPr/>
        </p:nvSpPr>
        <p:spPr bwMode="auto">
          <a:xfrm>
            <a:off x="3127375" y="43513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Oval 3128"/>
          <p:cNvSpPr>
            <a:spLocks noChangeArrowheads="1"/>
          </p:cNvSpPr>
          <p:nvPr/>
        </p:nvSpPr>
        <p:spPr bwMode="auto">
          <a:xfrm>
            <a:off x="3124200" y="43735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Oval 3129"/>
          <p:cNvSpPr>
            <a:spLocks noChangeArrowheads="1"/>
          </p:cNvSpPr>
          <p:nvPr/>
        </p:nvSpPr>
        <p:spPr bwMode="auto">
          <a:xfrm>
            <a:off x="3124200" y="43926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Oval 3130"/>
          <p:cNvSpPr>
            <a:spLocks noChangeArrowheads="1"/>
          </p:cNvSpPr>
          <p:nvPr/>
        </p:nvSpPr>
        <p:spPr bwMode="auto">
          <a:xfrm>
            <a:off x="3124200" y="44132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7" name="Oval 3131"/>
          <p:cNvSpPr>
            <a:spLocks noChangeArrowheads="1"/>
          </p:cNvSpPr>
          <p:nvPr/>
        </p:nvSpPr>
        <p:spPr bwMode="auto">
          <a:xfrm>
            <a:off x="3124200" y="44354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8" name="Oval 3132"/>
          <p:cNvSpPr>
            <a:spLocks noChangeArrowheads="1"/>
          </p:cNvSpPr>
          <p:nvPr/>
        </p:nvSpPr>
        <p:spPr bwMode="auto">
          <a:xfrm>
            <a:off x="3124200" y="4454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9" name="Oval 3133"/>
          <p:cNvSpPr>
            <a:spLocks noChangeArrowheads="1"/>
          </p:cNvSpPr>
          <p:nvPr/>
        </p:nvSpPr>
        <p:spPr bwMode="auto">
          <a:xfrm>
            <a:off x="3124200" y="44735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0" name="Oval 3134"/>
          <p:cNvSpPr>
            <a:spLocks noChangeArrowheads="1"/>
          </p:cNvSpPr>
          <p:nvPr/>
        </p:nvSpPr>
        <p:spPr bwMode="auto">
          <a:xfrm>
            <a:off x="3124200" y="44926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1" name="Oval 3135"/>
          <p:cNvSpPr>
            <a:spLocks noChangeArrowheads="1"/>
          </p:cNvSpPr>
          <p:nvPr/>
        </p:nvSpPr>
        <p:spPr bwMode="auto">
          <a:xfrm>
            <a:off x="3124200" y="4524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2" name="Oval 3136"/>
          <p:cNvSpPr>
            <a:spLocks noChangeArrowheads="1"/>
          </p:cNvSpPr>
          <p:nvPr/>
        </p:nvSpPr>
        <p:spPr bwMode="auto">
          <a:xfrm>
            <a:off x="3128963" y="4548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3" name="Oval 3137"/>
          <p:cNvSpPr>
            <a:spLocks noChangeArrowheads="1"/>
          </p:cNvSpPr>
          <p:nvPr/>
        </p:nvSpPr>
        <p:spPr bwMode="auto">
          <a:xfrm>
            <a:off x="3128963" y="4572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4" name="Oval 3138"/>
          <p:cNvSpPr>
            <a:spLocks noChangeArrowheads="1"/>
          </p:cNvSpPr>
          <p:nvPr/>
        </p:nvSpPr>
        <p:spPr bwMode="auto">
          <a:xfrm>
            <a:off x="3128963" y="4597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3139"/>
          <p:cNvSpPr>
            <a:spLocks noChangeArrowheads="1"/>
          </p:cNvSpPr>
          <p:nvPr/>
        </p:nvSpPr>
        <p:spPr bwMode="auto">
          <a:xfrm>
            <a:off x="3130550" y="4613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3140"/>
          <p:cNvSpPr>
            <a:spLocks noChangeArrowheads="1"/>
          </p:cNvSpPr>
          <p:nvPr/>
        </p:nvSpPr>
        <p:spPr bwMode="auto">
          <a:xfrm>
            <a:off x="3128963" y="46355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Oval 3141"/>
          <p:cNvSpPr>
            <a:spLocks noChangeArrowheads="1"/>
          </p:cNvSpPr>
          <p:nvPr/>
        </p:nvSpPr>
        <p:spPr bwMode="auto">
          <a:xfrm>
            <a:off x="3130550" y="46545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8" name="Oval 3142"/>
          <p:cNvSpPr>
            <a:spLocks noChangeArrowheads="1"/>
          </p:cNvSpPr>
          <p:nvPr/>
        </p:nvSpPr>
        <p:spPr bwMode="auto">
          <a:xfrm>
            <a:off x="3127375" y="4678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9" name="Oval 3143"/>
          <p:cNvSpPr>
            <a:spLocks noChangeArrowheads="1"/>
          </p:cNvSpPr>
          <p:nvPr/>
        </p:nvSpPr>
        <p:spPr bwMode="auto">
          <a:xfrm>
            <a:off x="3130550" y="4700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0" name="Oval 3144"/>
          <p:cNvSpPr>
            <a:spLocks noChangeArrowheads="1"/>
          </p:cNvSpPr>
          <p:nvPr/>
        </p:nvSpPr>
        <p:spPr bwMode="auto">
          <a:xfrm>
            <a:off x="3128963" y="4722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1" name="Oval 3145"/>
          <p:cNvSpPr>
            <a:spLocks noChangeArrowheads="1"/>
          </p:cNvSpPr>
          <p:nvPr/>
        </p:nvSpPr>
        <p:spPr bwMode="auto">
          <a:xfrm>
            <a:off x="3132138" y="47450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2" name="Oval 3146"/>
          <p:cNvSpPr>
            <a:spLocks noChangeArrowheads="1"/>
          </p:cNvSpPr>
          <p:nvPr/>
        </p:nvSpPr>
        <p:spPr bwMode="auto">
          <a:xfrm>
            <a:off x="3133725" y="47688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3" name="Oval 3147"/>
          <p:cNvSpPr>
            <a:spLocks noChangeArrowheads="1"/>
          </p:cNvSpPr>
          <p:nvPr/>
        </p:nvSpPr>
        <p:spPr bwMode="auto">
          <a:xfrm>
            <a:off x="3140075" y="47958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4" name="Oval 3148"/>
          <p:cNvSpPr>
            <a:spLocks noChangeArrowheads="1"/>
          </p:cNvSpPr>
          <p:nvPr/>
        </p:nvSpPr>
        <p:spPr bwMode="auto">
          <a:xfrm>
            <a:off x="3151188" y="48133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5" name="Oval 3149"/>
          <p:cNvSpPr>
            <a:spLocks noChangeArrowheads="1"/>
          </p:cNvSpPr>
          <p:nvPr/>
        </p:nvSpPr>
        <p:spPr bwMode="auto">
          <a:xfrm>
            <a:off x="3162300" y="4827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6" name="Oval 3150"/>
          <p:cNvSpPr>
            <a:spLocks noChangeArrowheads="1"/>
          </p:cNvSpPr>
          <p:nvPr/>
        </p:nvSpPr>
        <p:spPr bwMode="auto">
          <a:xfrm>
            <a:off x="3178175" y="48418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7" name="Oval 3151"/>
          <p:cNvSpPr>
            <a:spLocks noChangeArrowheads="1"/>
          </p:cNvSpPr>
          <p:nvPr/>
        </p:nvSpPr>
        <p:spPr bwMode="auto">
          <a:xfrm>
            <a:off x="3195638" y="48545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8" name="Oval 3152"/>
          <p:cNvSpPr>
            <a:spLocks noChangeArrowheads="1"/>
          </p:cNvSpPr>
          <p:nvPr/>
        </p:nvSpPr>
        <p:spPr bwMode="auto">
          <a:xfrm>
            <a:off x="3214688" y="48577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69" name="Oval 3153"/>
          <p:cNvSpPr>
            <a:spLocks noChangeArrowheads="1"/>
          </p:cNvSpPr>
          <p:nvPr/>
        </p:nvSpPr>
        <p:spPr bwMode="auto">
          <a:xfrm>
            <a:off x="3235325" y="48577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0" name="Oval 3154"/>
          <p:cNvSpPr>
            <a:spLocks noChangeArrowheads="1"/>
          </p:cNvSpPr>
          <p:nvPr/>
        </p:nvSpPr>
        <p:spPr bwMode="auto">
          <a:xfrm>
            <a:off x="3255963" y="48434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1" name="Oval 3155"/>
          <p:cNvSpPr>
            <a:spLocks noChangeArrowheads="1"/>
          </p:cNvSpPr>
          <p:nvPr/>
        </p:nvSpPr>
        <p:spPr bwMode="auto">
          <a:xfrm>
            <a:off x="3268663" y="4826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2" name="Oval 3156"/>
          <p:cNvSpPr>
            <a:spLocks noChangeArrowheads="1"/>
          </p:cNvSpPr>
          <p:nvPr/>
        </p:nvSpPr>
        <p:spPr bwMode="auto">
          <a:xfrm>
            <a:off x="3287713" y="4810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3" name="Oval 3157"/>
          <p:cNvSpPr>
            <a:spLocks noChangeArrowheads="1"/>
          </p:cNvSpPr>
          <p:nvPr/>
        </p:nvSpPr>
        <p:spPr bwMode="auto">
          <a:xfrm>
            <a:off x="3300413" y="4787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4" name="Oval 3158"/>
          <p:cNvSpPr>
            <a:spLocks noChangeArrowheads="1"/>
          </p:cNvSpPr>
          <p:nvPr/>
        </p:nvSpPr>
        <p:spPr bwMode="auto">
          <a:xfrm>
            <a:off x="3314700" y="47704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5" name="Oval 3159"/>
          <p:cNvSpPr>
            <a:spLocks noChangeArrowheads="1"/>
          </p:cNvSpPr>
          <p:nvPr/>
        </p:nvSpPr>
        <p:spPr bwMode="auto">
          <a:xfrm>
            <a:off x="3322638" y="47498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6" name="Oval 3160"/>
          <p:cNvSpPr>
            <a:spLocks noChangeArrowheads="1"/>
          </p:cNvSpPr>
          <p:nvPr/>
        </p:nvSpPr>
        <p:spPr bwMode="auto">
          <a:xfrm>
            <a:off x="3328988" y="4733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7" name="Oval 3161"/>
          <p:cNvSpPr>
            <a:spLocks noChangeArrowheads="1"/>
          </p:cNvSpPr>
          <p:nvPr/>
        </p:nvSpPr>
        <p:spPr bwMode="auto">
          <a:xfrm>
            <a:off x="3338513" y="47180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8" name="Oval 3162"/>
          <p:cNvSpPr>
            <a:spLocks noChangeArrowheads="1"/>
          </p:cNvSpPr>
          <p:nvPr/>
        </p:nvSpPr>
        <p:spPr bwMode="auto">
          <a:xfrm>
            <a:off x="3346450" y="4700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9" name="Oval 3163"/>
          <p:cNvSpPr>
            <a:spLocks noChangeArrowheads="1"/>
          </p:cNvSpPr>
          <p:nvPr/>
        </p:nvSpPr>
        <p:spPr bwMode="auto">
          <a:xfrm>
            <a:off x="3349625" y="4678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0" name="Oval 3164"/>
          <p:cNvSpPr>
            <a:spLocks noChangeArrowheads="1"/>
          </p:cNvSpPr>
          <p:nvPr/>
        </p:nvSpPr>
        <p:spPr bwMode="auto">
          <a:xfrm>
            <a:off x="3357563" y="46577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1" name="Oval 3165"/>
          <p:cNvSpPr>
            <a:spLocks noChangeArrowheads="1"/>
          </p:cNvSpPr>
          <p:nvPr/>
        </p:nvSpPr>
        <p:spPr bwMode="auto">
          <a:xfrm>
            <a:off x="3362325" y="46386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2" name="Oval 3166"/>
          <p:cNvSpPr>
            <a:spLocks noChangeArrowheads="1"/>
          </p:cNvSpPr>
          <p:nvPr/>
        </p:nvSpPr>
        <p:spPr bwMode="auto">
          <a:xfrm>
            <a:off x="3363913" y="46148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3" name="Oval 3167"/>
          <p:cNvSpPr>
            <a:spLocks noChangeArrowheads="1"/>
          </p:cNvSpPr>
          <p:nvPr/>
        </p:nvSpPr>
        <p:spPr bwMode="auto">
          <a:xfrm>
            <a:off x="3371850" y="45958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4" name="Oval 3168"/>
          <p:cNvSpPr>
            <a:spLocks noChangeArrowheads="1"/>
          </p:cNvSpPr>
          <p:nvPr/>
        </p:nvSpPr>
        <p:spPr bwMode="auto">
          <a:xfrm>
            <a:off x="3371850" y="4573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5" name="Oval 3169"/>
          <p:cNvSpPr>
            <a:spLocks noChangeArrowheads="1"/>
          </p:cNvSpPr>
          <p:nvPr/>
        </p:nvSpPr>
        <p:spPr bwMode="auto">
          <a:xfrm>
            <a:off x="3468688" y="4953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6" name="Oval 3170"/>
          <p:cNvSpPr>
            <a:spLocks noChangeArrowheads="1"/>
          </p:cNvSpPr>
          <p:nvPr/>
        </p:nvSpPr>
        <p:spPr bwMode="auto">
          <a:xfrm>
            <a:off x="3376613" y="4594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7" name="Oval 3171"/>
          <p:cNvSpPr>
            <a:spLocks noChangeArrowheads="1"/>
          </p:cNvSpPr>
          <p:nvPr/>
        </p:nvSpPr>
        <p:spPr bwMode="auto">
          <a:xfrm>
            <a:off x="3379788" y="4572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8" name="Oval 3172"/>
          <p:cNvSpPr>
            <a:spLocks noChangeArrowheads="1"/>
          </p:cNvSpPr>
          <p:nvPr/>
        </p:nvSpPr>
        <p:spPr bwMode="auto">
          <a:xfrm>
            <a:off x="3378200" y="4591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89" name="Oval 3173"/>
          <p:cNvSpPr>
            <a:spLocks noChangeArrowheads="1"/>
          </p:cNvSpPr>
          <p:nvPr/>
        </p:nvSpPr>
        <p:spPr bwMode="auto">
          <a:xfrm>
            <a:off x="3382963" y="4606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" name="Oval 3174"/>
          <p:cNvSpPr>
            <a:spLocks noChangeArrowheads="1"/>
          </p:cNvSpPr>
          <p:nvPr/>
        </p:nvSpPr>
        <p:spPr bwMode="auto">
          <a:xfrm>
            <a:off x="3379788" y="46275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" name="Oval 3175"/>
          <p:cNvSpPr>
            <a:spLocks noChangeArrowheads="1"/>
          </p:cNvSpPr>
          <p:nvPr/>
        </p:nvSpPr>
        <p:spPr bwMode="auto">
          <a:xfrm>
            <a:off x="3382963" y="46497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" name="Oval 3176"/>
          <p:cNvSpPr>
            <a:spLocks noChangeArrowheads="1"/>
          </p:cNvSpPr>
          <p:nvPr/>
        </p:nvSpPr>
        <p:spPr bwMode="auto">
          <a:xfrm>
            <a:off x="3379788" y="46720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3" name="Oval 3177"/>
          <p:cNvSpPr>
            <a:spLocks noChangeArrowheads="1"/>
          </p:cNvSpPr>
          <p:nvPr/>
        </p:nvSpPr>
        <p:spPr bwMode="auto">
          <a:xfrm>
            <a:off x="3381375" y="4695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4" name="Oval 3178"/>
          <p:cNvSpPr>
            <a:spLocks noChangeArrowheads="1"/>
          </p:cNvSpPr>
          <p:nvPr/>
        </p:nvSpPr>
        <p:spPr bwMode="auto">
          <a:xfrm>
            <a:off x="3379788" y="47117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5" name="Oval 3179"/>
          <p:cNvSpPr>
            <a:spLocks noChangeArrowheads="1"/>
          </p:cNvSpPr>
          <p:nvPr/>
        </p:nvSpPr>
        <p:spPr bwMode="auto">
          <a:xfrm>
            <a:off x="3379788" y="47291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" name="Oval 3180"/>
          <p:cNvSpPr>
            <a:spLocks noChangeArrowheads="1"/>
          </p:cNvSpPr>
          <p:nvPr/>
        </p:nvSpPr>
        <p:spPr bwMode="auto">
          <a:xfrm>
            <a:off x="3382963" y="47498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7" name="Oval 3181"/>
          <p:cNvSpPr>
            <a:spLocks noChangeArrowheads="1"/>
          </p:cNvSpPr>
          <p:nvPr/>
        </p:nvSpPr>
        <p:spPr bwMode="auto">
          <a:xfrm>
            <a:off x="3382963" y="4775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8" name="Oval 3182"/>
          <p:cNvSpPr>
            <a:spLocks noChangeArrowheads="1"/>
          </p:cNvSpPr>
          <p:nvPr/>
        </p:nvSpPr>
        <p:spPr bwMode="auto">
          <a:xfrm>
            <a:off x="3382963" y="4795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9" name="Oval 3183"/>
          <p:cNvSpPr>
            <a:spLocks noChangeArrowheads="1"/>
          </p:cNvSpPr>
          <p:nvPr/>
        </p:nvSpPr>
        <p:spPr bwMode="auto">
          <a:xfrm>
            <a:off x="3390900" y="48148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0" name="Oval 3184"/>
          <p:cNvSpPr>
            <a:spLocks noChangeArrowheads="1"/>
          </p:cNvSpPr>
          <p:nvPr/>
        </p:nvSpPr>
        <p:spPr bwMode="auto">
          <a:xfrm>
            <a:off x="3398838" y="48339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1" name="Oval 3185"/>
          <p:cNvSpPr>
            <a:spLocks noChangeArrowheads="1"/>
          </p:cNvSpPr>
          <p:nvPr/>
        </p:nvSpPr>
        <p:spPr bwMode="auto">
          <a:xfrm>
            <a:off x="3411538" y="48466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2" name="Oval 3186"/>
          <p:cNvSpPr>
            <a:spLocks noChangeArrowheads="1"/>
          </p:cNvSpPr>
          <p:nvPr/>
        </p:nvSpPr>
        <p:spPr bwMode="auto">
          <a:xfrm>
            <a:off x="3436938" y="48545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3" name="Oval 3187"/>
          <p:cNvSpPr>
            <a:spLocks noChangeArrowheads="1"/>
          </p:cNvSpPr>
          <p:nvPr/>
        </p:nvSpPr>
        <p:spPr bwMode="auto">
          <a:xfrm>
            <a:off x="3459163" y="48529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4" name="Oval 3188"/>
          <p:cNvSpPr>
            <a:spLocks noChangeArrowheads="1"/>
          </p:cNvSpPr>
          <p:nvPr/>
        </p:nvSpPr>
        <p:spPr bwMode="auto">
          <a:xfrm>
            <a:off x="3478213" y="4848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5" name="Oval 3189"/>
          <p:cNvSpPr>
            <a:spLocks noChangeArrowheads="1"/>
          </p:cNvSpPr>
          <p:nvPr/>
        </p:nvSpPr>
        <p:spPr bwMode="auto">
          <a:xfrm>
            <a:off x="3495675" y="48371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6" name="Oval 3190"/>
          <p:cNvSpPr>
            <a:spLocks noChangeArrowheads="1"/>
          </p:cNvSpPr>
          <p:nvPr/>
        </p:nvSpPr>
        <p:spPr bwMode="auto">
          <a:xfrm>
            <a:off x="3511550" y="4824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7" name="Oval 3191"/>
          <p:cNvSpPr>
            <a:spLocks noChangeArrowheads="1"/>
          </p:cNvSpPr>
          <p:nvPr/>
        </p:nvSpPr>
        <p:spPr bwMode="auto">
          <a:xfrm>
            <a:off x="3522663" y="48021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8" name="Oval 3192"/>
          <p:cNvSpPr>
            <a:spLocks noChangeArrowheads="1"/>
          </p:cNvSpPr>
          <p:nvPr/>
        </p:nvSpPr>
        <p:spPr bwMode="auto">
          <a:xfrm>
            <a:off x="3532188" y="4786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9" name="Oval 3193"/>
          <p:cNvSpPr>
            <a:spLocks noChangeArrowheads="1"/>
          </p:cNvSpPr>
          <p:nvPr/>
        </p:nvSpPr>
        <p:spPr bwMode="auto">
          <a:xfrm>
            <a:off x="3541713" y="4767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0" name="Oval 3194"/>
          <p:cNvSpPr>
            <a:spLocks noChangeArrowheads="1"/>
          </p:cNvSpPr>
          <p:nvPr/>
        </p:nvSpPr>
        <p:spPr bwMode="auto">
          <a:xfrm>
            <a:off x="3551238" y="47466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1" name="Oval 3195"/>
          <p:cNvSpPr>
            <a:spLocks noChangeArrowheads="1"/>
          </p:cNvSpPr>
          <p:nvPr/>
        </p:nvSpPr>
        <p:spPr bwMode="auto">
          <a:xfrm>
            <a:off x="3560763" y="4722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2" name="Oval 3196"/>
          <p:cNvSpPr>
            <a:spLocks noChangeArrowheads="1"/>
          </p:cNvSpPr>
          <p:nvPr/>
        </p:nvSpPr>
        <p:spPr bwMode="auto">
          <a:xfrm>
            <a:off x="3571875" y="47005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3" name="Oval 3197"/>
          <p:cNvSpPr>
            <a:spLocks noChangeArrowheads="1"/>
          </p:cNvSpPr>
          <p:nvPr/>
        </p:nvSpPr>
        <p:spPr bwMode="auto">
          <a:xfrm>
            <a:off x="3578225" y="46720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4" name="Oval 3198"/>
          <p:cNvSpPr>
            <a:spLocks noChangeArrowheads="1"/>
          </p:cNvSpPr>
          <p:nvPr/>
        </p:nvSpPr>
        <p:spPr bwMode="auto">
          <a:xfrm>
            <a:off x="3581400" y="46513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5" name="Oval 3199"/>
          <p:cNvSpPr>
            <a:spLocks noChangeArrowheads="1"/>
          </p:cNvSpPr>
          <p:nvPr/>
        </p:nvSpPr>
        <p:spPr bwMode="auto">
          <a:xfrm>
            <a:off x="3584575" y="46212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6" name="Oval 3200"/>
          <p:cNvSpPr>
            <a:spLocks noChangeArrowheads="1"/>
          </p:cNvSpPr>
          <p:nvPr/>
        </p:nvSpPr>
        <p:spPr bwMode="auto">
          <a:xfrm>
            <a:off x="3581400" y="45958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7" name="Oval 3201"/>
          <p:cNvSpPr>
            <a:spLocks noChangeArrowheads="1"/>
          </p:cNvSpPr>
          <p:nvPr/>
        </p:nvSpPr>
        <p:spPr bwMode="auto">
          <a:xfrm>
            <a:off x="3586163" y="4576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8" name="Oval 3202"/>
          <p:cNvSpPr>
            <a:spLocks noChangeArrowheads="1"/>
          </p:cNvSpPr>
          <p:nvPr/>
        </p:nvSpPr>
        <p:spPr bwMode="auto">
          <a:xfrm>
            <a:off x="3586163" y="45720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19" name="Oval 3203"/>
          <p:cNvSpPr>
            <a:spLocks noChangeArrowheads="1"/>
          </p:cNvSpPr>
          <p:nvPr/>
        </p:nvSpPr>
        <p:spPr bwMode="auto">
          <a:xfrm>
            <a:off x="3584575" y="45974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0" name="Oval 3204"/>
          <p:cNvSpPr>
            <a:spLocks noChangeArrowheads="1"/>
          </p:cNvSpPr>
          <p:nvPr/>
        </p:nvSpPr>
        <p:spPr bwMode="auto">
          <a:xfrm>
            <a:off x="3586163" y="46243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1" name="Oval 3205"/>
          <p:cNvSpPr>
            <a:spLocks noChangeArrowheads="1"/>
          </p:cNvSpPr>
          <p:nvPr/>
        </p:nvSpPr>
        <p:spPr bwMode="auto">
          <a:xfrm>
            <a:off x="3582988" y="4646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2" name="Oval 3206"/>
          <p:cNvSpPr>
            <a:spLocks noChangeArrowheads="1"/>
          </p:cNvSpPr>
          <p:nvPr/>
        </p:nvSpPr>
        <p:spPr bwMode="auto">
          <a:xfrm>
            <a:off x="3584575" y="46656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3" name="Oval 3207"/>
          <p:cNvSpPr>
            <a:spLocks noChangeArrowheads="1"/>
          </p:cNvSpPr>
          <p:nvPr/>
        </p:nvSpPr>
        <p:spPr bwMode="auto">
          <a:xfrm>
            <a:off x="3586163" y="46863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4" name="Oval 3208"/>
          <p:cNvSpPr>
            <a:spLocks noChangeArrowheads="1"/>
          </p:cNvSpPr>
          <p:nvPr/>
        </p:nvSpPr>
        <p:spPr bwMode="auto">
          <a:xfrm>
            <a:off x="3584575" y="4708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5" name="Oval 3209"/>
          <p:cNvSpPr>
            <a:spLocks noChangeArrowheads="1"/>
          </p:cNvSpPr>
          <p:nvPr/>
        </p:nvSpPr>
        <p:spPr bwMode="auto">
          <a:xfrm>
            <a:off x="3581400" y="47244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6" name="Oval 3210"/>
          <p:cNvSpPr>
            <a:spLocks noChangeArrowheads="1"/>
          </p:cNvSpPr>
          <p:nvPr/>
        </p:nvSpPr>
        <p:spPr bwMode="auto">
          <a:xfrm>
            <a:off x="3584575" y="47434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7" name="Oval 3211"/>
          <p:cNvSpPr>
            <a:spLocks noChangeArrowheads="1"/>
          </p:cNvSpPr>
          <p:nvPr/>
        </p:nvSpPr>
        <p:spPr bwMode="auto">
          <a:xfrm>
            <a:off x="3581400" y="47640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8" name="Oval 3212"/>
          <p:cNvSpPr>
            <a:spLocks noChangeArrowheads="1"/>
          </p:cNvSpPr>
          <p:nvPr/>
        </p:nvSpPr>
        <p:spPr bwMode="auto">
          <a:xfrm>
            <a:off x="3584575" y="47894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29" name="Oval 3213"/>
          <p:cNvSpPr>
            <a:spLocks noChangeArrowheads="1"/>
          </p:cNvSpPr>
          <p:nvPr/>
        </p:nvSpPr>
        <p:spPr bwMode="auto">
          <a:xfrm>
            <a:off x="3586163" y="48101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0" name="Oval 3214"/>
          <p:cNvSpPr>
            <a:spLocks noChangeArrowheads="1"/>
          </p:cNvSpPr>
          <p:nvPr/>
        </p:nvSpPr>
        <p:spPr bwMode="auto">
          <a:xfrm>
            <a:off x="3594100" y="48307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1" name="Oval 3215"/>
          <p:cNvSpPr>
            <a:spLocks noChangeArrowheads="1"/>
          </p:cNvSpPr>
          <p:nvPr/>
        </p:nvSpPr>
        <p:spPr bwMode="auto">
          <a:xfrm>
            <a:off x="3606800" y="48498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2" name="Oval 3216"/>
          <p:cNvSpPr>
            <a:spLocks noChangeArrowheads="1"/>
          </p:cNvSpPr>
          <p:nvPr/>
        </p:nvSpPr>
        <p:spPr bwMode="auto">
          <a:xfrm>
            <a:off x="3624263" y="48561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3" name="Oval 3217"/>
          <p:cNvSpPr>
            <a:spLocks noChangeArrowheads="1"/>
          </p:cNvSpPr>
          <p:nvPr/>
        </p:nvSpPr>
        <p:spPr bwMode="auto">
          <a:xfrm>
            <a:off x="3646488" y="4851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4" name="Oval 3218"/>
          <p:cNvSpPr>
            <a:spLocks noChangeArrowheads="1"/>
          </p:cNvSpPr>
          <p:nvPr/>
        </p:nvSpPr>
        <p:spPr bwMode="auto">
          <a:xfrm>
            <a:off x="3673475" y="48387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5" name="Oval 3219"/>
          <p:cNvSpPr>
            <a:spLocks noChangeArrowheads="1"/>
          </p:cNvSpPr>
          <p:nvPr/>
        </p:nvSpPr>
        <p:spPr bwMode="auto">
          <a:xfrm>
            <a:off x="3689350" y="4824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6" name="Oval 3220"/>
          <p:cNvSpPr>
            <a:spLocks noChangeArrowheads="1"/>
          </p:cNvSpPr>
          <p:nvPr/>
        </p:nvSpPr>
        <p:spPr bwMode="auto">
          <a:xfrm>
            <a:off x="3700463" y="48053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7" name="Oval 3221"/>
          <p:cNvSpPr>
            <a:spLocks noChangeArrowheads="1"/>
          </p:cNvSpPr>
          <p:nvPr/>
        </p:nvSpPr>
        <p:spPr bwMode="auto">
          <a:xfrm>
            <a:off x="3714750" y="4786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8" name="Oval 3222"/>
          <p:cNvSpPr>
            <a:spLocks noChangeArrowheads="1"/>
          </p:cNvSpPr>
          <p:nvPr/>
        </p:nvSpPr>
        <p:spPr bwMode="auto">
          <a:xfrm>
            <a:off x="3722688" y="47625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39" name="Oval 3223"/>
          <p:cNvSpPr>
            <a:spLocks noChangeArrowheads="1"/>
          </p:cNvSpPr>
          <p:nvPr/>
        </p:nvSpPr>
        <p:spPr bwMode="auto">
          <a:xfrm>
            <a:off x="3730625" y="4737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0" name="Oval 3224"/>
          <p:cNvSpPr>
            <a:spLocks noChangeArrowheads="1"/>
          </p:cNvSpPr>
          <p:nvPr/>
        </p:nvSpPr>
        <p:spPr bwMode="auto">
          <a:xfrm>
            <a:off x="3732213" y="4722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1" name="Oval 3225"/>
          <p:cNvSpPr>
            <a:spLocks noChangeArrowheads="1"/>
          </p:cNvSpPr>
          <p:nvPr/>
        </p:nvSpPr>
        <p:spPr bwMode="auto">
          <a:xfrm>
            <a:off x="3916363" y="4594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2" name="Oval 3226"/>
          <p:cNvSpPr>
            <a:spLocks noChangeArrowheads="1"/>
          </p:cNvSpPr>
          <p:nvPr/>
        </p:nvSpPr>
        <p:spPr bwMode="auto">
          <a:xfrm>
            <a:off x="3895725" y="45831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3" name="Oval 3227"/>
          <p:cNvSpPr>
            <a:spLocks noChangeArrowheads="1"/>
          </p:cNvSpPr>
          <p:nvPr/>
        </p:nvSpPr>
        <p:spPr bwMode="auto">
          <a:xfrm>
            <a:off x="3876675" y="4570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4" name="Oval 3228"/>
          <p:cNvSpPr>
            <a:spLocks noChangeArrowheads="1"/>
          </p:cNvSpPr>
          <p:nvPr/>
        </p:nvSpPr>
        <p:spPr bwMode="auto">
          <a:xfrm>
            <a:off x="3854450" y="4567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5" name="Oval 3229"/>
          <p:cNvSpPr>
            <a:spLocks noChangeArrowheads="1"/>
          </p:cNvSpPr>
          <p:nvPr/>
        </p:nvSpPr>
        <p:spPr bwMode="auto">
          <a:xfrm>
            <a:off x="3833813" y="4565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6" name="Oval 3230"/>
          <p:cNvSpPr>
            <a:spLocks noChangeArrowheads="1"/>
          </p:cNvSpPr>
          <p:nvPr/>
        </p:nvSpPr>
        <p:spPr bwMode="auto">
          <a:xfrm>
            <a:off x="3808413" y="45767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7" name="Oval 3231"/>
          <p:cNvSpPr>
            <a:spLocks noChangeArrowheads="1"/>
          </p:cNvSpPr>
          <p:nvPr/>
        </p:nvSpPr>
        <p:spPr bwMode="auto">
          <a:xfrm>
            <a:off x="3789363" y="4594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8" name="Oval 3232"/>
          <p:cNvSpPr>
            <a:spLocks noChangeArrowheads="1"/>
          </p:cNvSpPr>
          <p:nvPr/>
        </p:nvSpPr>
        <p:spPr bwMode="auto">
          <a:xfrm>
            <a:off x="3775075" y="46148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9" name="Oval 3233"/>
          <p:cNvSpPr>
            <a:spLocks noChangeArrowheads="1"/>
          </p:cNvSpPr>
          <p:nvPr/>
        </p:nvSpPr>
        <p:spPr bwMode="auto">
          <a:xfrm>
            <a:off x="3760788" y="4633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0" name="Oval 3234"/>
          <p:cNvSpPr>
            <a:spLocks noChangeArrowheads="1"/>
          </p:cNvSpPr>
          <p:nvPr/>
        </p:nvSpPr>
        <p:spPr bwMode="auto">
          <a:xfrm>
            <a:off x="3751263" y="46577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1" name="Oval 3235"/>
          <p:cNvSpPr>
            <a:spLocks noChangeArrowheads="1"/>
          </p:cNvSpPr>
          <p:nvPr/>
        </p:nvSpPr>
        <p:spPr bwMode="auto">
          <a:xfrm>
            <a:off x="3741738" y="4681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2" name="Oval 3236"/>
          <p:cNvSpPr>
            <a:spLocks noChangeArrowheads="1"/>
          </p:cNvSpPr>
          <p:nvPr/>
        </p:nvSpPr>
        <p:spPr bwMode="auto">
          <a:xfrm>
            <a:off x="3741738" y="47053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3" name="Oval 3237"/>
          <p:cNvSpPr>
            <a:spLocks noChangeArrowheads="1"/>
          </p:cNvSpPr>
          <p:nvPr/>
        </p:nvSpPr>
        <p:spPr bwMode="auto">
          <a:xfrm>
            <a:off x="3741738" y="4724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4" name="Oval 3238"/>
          <p:cNvSpPr>
            <a:spLocks noChangeArrowheads="1"/>
          </p:cNvSpPr>
          <p:nvPr/>
        </p:nvSpPr>
        <p:spPr bwMode="auto">
          <a:xfrm>
            <a:off x="3746500" y="47466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5" name="Oval 3239"/>
          <p:cNvSpPr>
            <a:spLocks noChangeArrowheads="1"/>
          </p:cNvSpPr>
          <p:nvPr/>
        </p:nvSpPr>
        <p:spPr bwMode="auto">
          <a:xfrm>
            <a:off x="3751263" y="47720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6" name="Oval 3240"/>
          <p:cNvSpPr>
            <a:spLocks noChangeArrowheads="1"/>
          </p:cNvSpPr>
          <p:nvPr/>
        </p:nvSpPr>
        <p:spPr bwMode="auto">
          <a:xfrm>
            <a:off x="3757613" y="47910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7" name="Oval 3241"/>
          <p:cNvSpPr>
            <a:spLocks noChangeArrowheads="1"/>
          </p:cNvSpPr>
          <p:nvPr/>
        </p:nvSpPr>
        <p:spPr bwMode="auto">
          <a:xfrm>
            <a:off x="3770313" y="4808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Oval 3242"/>
          <p:cNvSpPr>
            <a:spLocks noChangeArrowheads="1"/>
          </p:cNvSpPr>
          <p:nvPr/>
        </p:nvSpPr>
        <p:spPr bwMode="auto">
          <a:xfrm>
            <a:off x="3784600" y="4824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9" name="Oval 3243"/>
          <p:cNvSpPr>
            <a:spLocks noChangeArrowheads="1"/>
          </p:cNvSpPr>
          <p:nvPr/>
        </p:nvSpPr>
        <p:spPr bwMode="auto">
          <a:xfrm>
            <a:off x="3803650" y="4840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0" name="Oval 3244"/>
          <p:cNvSpPr>
            <a:spLocks noChangeArrowheads="1"/>
          </p:cNvSpPr>
          <p:nvPr/>
        </p:nvSpPr>
        <p:spPr bwMode="auto">
          <a:xfrm>
            <a:off x="3822700" y="48482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1" name="Oval 3245"/>
          <p:cNvSpPr>
            <a:spLocks noChangeArrowheads="1"/>
          </p:cNvSpPr>
          <p:nvPr/>
        </p:nvSpPr>
        <p:spPr bwMode="auto">
          <a:xfrm>
            <a:off x="3844925" y="4852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2" name="Oval 3246"/>
          <p:cNvSpPr>
            <a:spLocks noChangeArrowheads="1"/>
          </p:cNvSpPr>
          <p:nvPr/>
        </p:nvSpPr>
        <p:spPr bwMode="auto">
          <a:xfrm>
            <a:off x="3870325" y="4852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3" name="Oval 3247"/>
          <p:cNvSpPr>
            <a:spLocks noChangeArrowheads="1"/>
          </p:cNvSpPr>
          <p:nvPr/>
        </p:nvSpPr>
        <p:spPr bwMode="auto">
          <a:xfrm>
            <a:off x="3897313" y="48482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4" name="Oval 3248"/>
          <p:cNvSpPr>
            <a:spLocks noChangeArrowheads="1"/>
          </p:cNvSpPr>
          <p:nvPr/>
        </p:nvSpPr>
        <p:spPr bwMode="auto">
          <a:xfrm>
            <a:off x="3916363" y="48323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5" name="Oval 3249"/>
          <p:cNvSpPr>
            <a:spLocks noChangeArrowheads="1"/>
          </p:cNvSpPr>
          <p:nvPr/>
        </p:nvSpPr>
        <p:spPr bwMode="auto">
          <a:xfrm>
            <a:off x="3932238" y="48196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6" name="Oval 3250"/>
          <p:cNvSpPr>
            <a:spLocks noChangeArrowheads="1"/>
          </p:cNvSpPr>
          <p:nvPr/>
        </p:nvSpPr>
        <p:spPr bwMode="auto">
          <a:xfrm>
            <a:off x="3943350" y="4810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7" name="Oval 3251"/>
          <p:cNvSpPr>
            <a:spLocks noChangeArrowheads="1"/>
          </p:cNvSpPr>
          <p:nvPr/>
        </p:nvSpPr>
        <p:spPr bwMode="auto">
          <a:xfrm>
            <a:off x="3952875" y="48006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8" name="Oval 3252"/>
          <p:cNvSpPr>
            <a:spLocks noChangeArrowheads="1"/>
          </p:cNvSpPr>
          <p:nvPr/>
        </p:nvSpPr>
        <p:spPr bwMode="auto">
          <a:xfrm>
            <a:off x="3617913" y="45180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69" name="Oval 3253"/>
          <p:cNvSpPr>
            <a:spLocks noChangeArrowheads="1"/>
          </p:cNvSpPr>
          <p:nvPr/>
        </p:nvSpPr>
        <p:spPr bwMode="auto">
          <a:xfrm>
            <a:off x="3636963" y="4519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0" name="Oval 3254"/>
          <p:cNvSpPr>
            <a:spLocks noChangeArrowheads="1"/>
          </p:cNvSpPr>
          <p:nvPr/>
        </p:nvSpPr>
        <p:spPr bwMode="auto">
          <a:xfrm>
            <a:off x="3651250" y="45354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1" name="Oval 3255"/>
          <p:cNvSpPr>
            <a:spLocks noChangeArrowheads="1"/>
          </p:cNvSpPr>
          <p:nvPr/>
        </p:nvSpPr>
        <p:spPr bwMode="auto">
          <a:xfrm>
            <a:off x="3646488" y="4554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2" name="Oval 3256"/>
          <p:cNvSpPr>
            <a:spLocks noChangeArrowheads="1"/>
          </p:cNvSpPr>
          <p:nvPr/>
        </p:nvSpPr>
        <p:spPr bwMode="auto">
          <a:xfrm>
            <a:off x="3636963" y="45640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3" name="Oval 3257"/>
          <p:cNvSpPr>
            <a:spLocks noChangeArrowheads="1"/>
          </p:cNvSpPr>
          <p:nvPr/>
        </p:nvSpPr>
        <p:spPr bwMode="auto">
          <a:xfrm>
            <a:off x="3622675" y="4570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4" name="Oval 3258"/>
          <p:cNvSpPr>
            <a:spLocks noChangeArrowheads="1"/>
          </p:cNvSpPr>
          <p:nvPr/>
        </p:nvSpPr>
        <p:spPr bwMode="auto">
          <a:xfrm>
            <a:off x="3603625" y="4581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5" name="Oval 3259"/>
          <p:cNvSpPr>
            <a:spLocks noChangeArrowheads="1"/>
          </p:cNvSpPr>
          <p:nvPr/>
        </p:nvSpPr>
        <p:spPr bwMode="auto">
          <a:xfrm>
            <a:off x="4254500" y="48593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6" name="Oval 3260"/>
          <p:cNvSpPr>
            <a:spLocks noChangeArrowheads="1"/>
          </p:cNvSpPr>
          <p:nvPr/>
        </p:nvSpPr>
        <p:spPr bwMode="auto">
          <a:xfrm>
            <a:off x="4265613" y="48371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7" name="Oval 3261"/>
          <p:cNvSpPr>
            <a:spLocks noChangeArrowheads="1"/>
          </p:cNvSpPr>
          <p:nvPr/>
        </p:nvSpPr>
        <p:spPr bwMode="auto">
          <a:xfrm>
            <a:off x="4279900" y="4819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8" name="Oval 3262"/>
          <p:cNvSpPr>
            <a:spLocks noChangeArrowheads="1"/>
          </p:cNvSpPr>
          <p:nvPr/>
        </p:nvSpPr>
        <p:spPr bwMode="auto">
          <a:xfrm>
            <a:off x="4291013" y="47958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79" name="Oval 3263"/>
          <p:cNvSpPr>
            <a:spLocks noChangeArrowheads="1"/>
          </p:cNvSpPr>
          <p:nvPr/>
        </p:nvSpPr>
        <p:spPr bwMode="auto">
          <a:xfrm>
            <a:off x="4306888" y="47783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0" name="Oval 3264"/>
          <p:cNvSpPr>
            <a:spLocks noChangeArrowheads="1"/>
          </p:cNvSpPr>
          <p:nvPr/>
        </p:nvSpPr>
        <p:spPr bwMode="auto">
          <a:xfrm>
            <a:off x="4319588" y="4760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1" name="Oval 3265"/>
          <p:cNvSpPr>
            <a:spLocks noChangeArrowheads="1"/>
          </p:cNvSpPr>
          <p:nvPr/>
        </p:nvSpPr>
        <p:spPr bwMode="auto">
          <a:xfrm>
            <a:off x="4330700" y="4740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2" name="Oval 3266"/>
          <p:cNvSpPr>
            <a:spLocks noChangeArrowheads="1"/>
          </p:cNvSpPr>
          <p:nvPr/>
        </p:nvSpPr>
        <p:spPr bwMode="auto">
          <a:xfrm>
            <a:off x="4340225" y="4718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3" name="Oval 3267"/>
          <p:cNvSpPr>
            <a:spLocks noChangeArrowheads="1"/>
          </p:cNvSpPr>
          <p:nvPr/>
        </p:nvSpPr>
        <p:spPr bwMode="auto">
          <a:xfrm>
            <a:off x="4349750" y="4697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4" name="Oval 3268"/>
          <p:cNvSpPr>
            <a:spLocks noChangeArrowheads="1"/>
          </p:cNvSpPr>
          <p:nvPr/>
        </p:nvSpPr>
        <p:spPr bwMode="auto">
          <a:xfrm>
            <a:off x="4364038" y="46783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5" name="Oval 3269"/>
          <p:cNvSpPr>
            <a:spLocks noChangeArrowheads="1"/>
          </p:cNvSpPr>
          <p:nvPr/>
        </p:nvSpPr>
        <p:spPr bwMode="auto">
          <a:xfrm>
            <a:off x="4371975" y="4659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6" name="Oval 3270"/>
          <p:cNvSpPr>
            <a:spLocks noChangeArrowheads="1"/>
          </p:cNvSpPr>
          <p:nvPr/>
        </p:nvSpPr>
        <p:spPr bwMode="auto">
          <a:xfrm>
            <a:off x="4383088" y="46370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7" name="Oval 3271"/>
          <p:cNvSpPr>
            <a:spLocks noChangeArrowheads="1"/>
          </p:cNvSpPr>
          <p:nvPr/>
        </p:nvSpPr>
        <p:spPr bwMode="auto">
          <a:xfrm>
            <a:off x="4389438" y="46116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8" name="Oval 3272"/>
          <p:cNvSpPr>
            <a:spLocks noChangeArrowheads="1"/>
          </p:cNvSpPr>
          <p:nvPr/>
        </p:nvSpPr>
        <p:spPr bwMode="auto">
          <a:xfrm>
            <a:off x="4400550" y="45989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9" name="Oval 3273"/>
          <p:cNvSpPr>
            <a:spLocks noChangeArrowheads="1"/>
          </p:cNvSpPr>
          <p:nvPr/>
        </p:nvSpPr>
        <p:spPr bwMode="auto">
          <a:xfrm>
            <a:off x="4411663" y="45783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0" name="Oval 3274"/>
          <p:cNvSpPr>
            <a:spLocks noChangeArrowheads="1"/>
          </p:cNvSpPr>
          <p:nvPr/>
        </p:nvSpPr>
        <p:spPr bwMode="auto">
          <a:xfrm>
            <a:off x="4421188" y="45545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1" name="Oval 3275"/>
          <p:cNvSpPr>
            <a:spLocks noChangeArrowheads="1"/>
          </p:cNvSpPr>
          <p:nvPr/>
        </p:nvSpPr>
        <p:spPr bwMode="auto">
          <a:xfrm>
            <a:off x="4424363" y="45259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2" name="Oval 3276"/>
          <p:cNvSpPr>
            <a:spLocks noChangeArrowheads="1"/>
          </p:cNvSpPr>
          <p:nvPr/>
        </p:nvSpPr>
        <p:spPr bwMode="auto">
          <a:xfrm>
            <a:off x="4411663" y="45053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" name="Oval 3277"/>
          <p:cNvSpPr>
            <a:spLocks noChangeArrowheads="1"/>
          </p:cNvSpPr>
          <p:nvPr/>
        </p:nvSpPr>
        <p:spPr bwMode="auto">
          <a:xfrm>
            <a:off x="4394200" y="45005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4" name="Oval 3278"/>
          <p:cNvSpPr>
            <a:spLocks noChangeArrowheads="1"/>
          </p:cNvSpPr>
          <p:nvPr/>
        </p:nvSpPr>
        <p:spPr bwMode="auto">
          <a:xfrm>
            <a:off x="4376738" y="45069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5" name="Oval 3279"/>
          <p:cNvSpPr>
            <a:spLocks noChangeArrowheads="1"/>
          </p:cNvSpPr>
          <p:nvPr/>
        </p:nvSpPr>
        <p:spPr bwMode="auto">
          <a:xfrm>
            <a:off x="4376738" y="45212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6" name="Oval 3280"/>
          <p:cNvSpPr>
            <a:spLocks noChangeArrowheads="1"/>
          </p:cNvSpPr>
          <p:nvPr/>
        </p:nvSpPr>
        <p:spPr bwMode="auto">
          <a:xfrm>
            <a:off x="4381500" y="45370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7" name="Oval 3281"/>
          <p:cNvSpPr>
            <a:spLocks noChangeArrowheads="1"/>
          </p:cNvSpPr>
          <p:nvPr/>
        </p:nvSpPr>
        <p:spPr bwMode="auto">
          <a:xfrm>
            <a:off x="4395788" y="45593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Oval 3282"/>
          <p:cNvSpPr>
            <a:spLocks noChangeArrowheads="1"/>
          </p:cNvSpPr>
          <p:nvPr/>
        </p:nvSpPr>
        <p:spPr bwMode="auto">
          <a:xfrm>
            <a:off x="4408488" y="45783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9" name="Oval 3283"/>
          <p:cNvSpPr>
            <a:spLocks noChangeArrowheads="1"/>
          </p:cNvSpPr>
          <p:nvPr/>
        </p:nvSpPr>
        <p:spPr bwMode="auto">
          <a:xfrm>
            <a:off x="4424363" y="4587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0" name="Oval 3284"/>
          <p:cNvSpPr>
            <a:spLocks noChangeArrowheads="1"/>
          </p:cNvSpPr>
          <p:nvPr/>
        </p:nvSpPr>
        <p:spPr bwMode="auto">
          <a:xfrm>
            <a:off x="4440238" y="45974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1" name="Oval 3285"/>
          <p:cNvSpPr>
            <a:spLocks noChangeArrowheads="1"/>
          </p:cNvSpPr>
          <p:nvPr/>
        </p:nvSpPr>
        <p:spPr bwMode="auto">
          <a:xfrm>
            <a:off x="4452938" y="46116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2" name="Oval 3286"/>
          <p:cNvSpPr>
            <a:spLocks noChangeArrowheads="1"/>
          </p:cNvSpPr>
          <p:nvPr/>
        </p:nvSpPr>
        <p:spPr bwMode="auto">
          <a:xfrm>
            <a:off x="4465638" y="46243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3" name="Oval 3287"/>
          <p:cNvSpPr>
            <a:spLocks noChangeArrowheads="1"/>
          </p:cNvSpPr>
          <p:nvPr/>
        </p:nvSpPr>
        <p:spPr bwMode="auto">
          <a:xfrm>
            <a:off x="4479925" y="46450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4" name="Oval 3288"/>
          <p:cNvSpPr>
            <a:spLocks noChangeArrowheads="1"/>
          </p:cNvSpPr>
          <p:nvPr/>
        </p:nvSpPr>
        <p:spPr bwMode="auto">
          <a:xfrm>
            <a:off x="4491038" y="46593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5" name="Oval 3289"/>
          <p:cNvSpPr>
            <a:spLocks noChangeArrowheads="1"/>
          </p:cNvSpPr>
          <p:nvPr/>
        </p:nvSpPr>
        <p:spPr bwMode="auto">
          <a:xfrm>
            <a:off x="4503738" y="46736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6" name="Oval 3290"/>
          <p:cNvSpPr>
            <a:spLocks noChangeArrowheads="1"/>
          </p:cNvSpPr>
          <p:nvPr/>
        </p:nvSpPr>
        <p:spPr bwMode="auto">
          <a:xfrm>
            <a:off x="4511675" y="4695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7" name="Oval 3291"/>
          <p:cNvSpPr>
            <a:spLocks noChangeArrowheads="1"/>
          </p:cNvSpPr>
          <p:nvPr/>
        </p:nvSpPr>
        <p:spPr bwMode="auto">
          <a:xfrm>
            <a:off x="4518025" y="4713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8" name="Oval 3292"/>
          <p:cNvSpPr>
            <a:spLocks noChangeArrowheads="1"/>
          </p:cNvSpPr>
          <p:nvPr/>
        </p:nvSpPr>
        <p:spPr bwMode="auto">
          <a:xfrm>
            <a:off x="4521200" y="47402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09" name="Oval 3293"/>
          <p:cNvSpPr>
            <a:spLocks noChangeArrowheads="1"/>
          </p:cNvSpPr>
          <p:nvPr/>
        </p:nvSpPr>
        <p:spPr bwMode="auto">
          <a:xfrm>
            <a:off x="4519613" y="47672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0" name="Oval 3294"/>
          <p:cNvSpPr>
            <a:spLocks noChangeArrowheads="1"/>
          </p:cNvSpPr>
          <p:nvPr/>
        </p:nvSpPr>
        <p:spPr bwMode="auto">
          <a:xfrm>
            <a:off x="4514850" y="47863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1" name="Oval 3295"/>
          <p:cNvSpPr>
            <a:spLocks noChangeArrowheads="1"/>
          </p:cNvSpPr>
          <p:nvPr/>
        </p:nvSpPr>
        <p:spPr bwMode="auto">
          <a:xfrm>
            <a:off x="4510088" y="48069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2" name="Oval 3296"/>
          <p:cNvSpPr>
            <a:spLocks noChangeArrowheads="1"/>
          </p:cNvSpPr>
          <p:nvPr/>
        </p:nvSpPr>
        <p:spPr bwMode="auto">
          <a:xfrm>
            <a:off x="4495800" y="48244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3" name="Oval 3297"/>
          <p:cNvSpPr>
            <a:spLocks noChangeArrowheads="1"/>
          </p:cNvSpPr>
          <p:nvPr/>
        </p:nvSpPr>
        <p:spPr bwMode="auto">
          <a:xfrm>
            <a:off x="4481513" y="48450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4" name="Oval 3298"/>
          <p:cNvSpPr>
            <a:spLocks noChangeArrowheads="1"/>
          </p:cNvSpPr>
          <p:nvPr/>
        </p:nvSpPr>
        <p:spPr bwMode="auto">
          <a:xfrm>
            <a:off x="4462463" y="485298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5" name="Oval 3299"/>
          <p:cNvSpPr>
            <a:spLocks noChangeArrowheads="1"/>
          </p:cNvSpPr>
          <p:nvPr/>
        </p:nvSpPr>
        <p:spPr bwMode="auto">
          <a:xfrm>
            <a:off x="4443413" y="4862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6" name="Oval 3300"/>
          <p:cNvSpPr>
            <a:spLocks noChangeArrowheads="1"/>
          </p:cNvSpPr>
          <p:nvPr/>
        </p:nvSpPr>
        <p:spPr bwMode="auto">
          <a:xfrm>
            <a:off x="4418013" y="4862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7" name="Oval 3301"/>
          <p:cNvSpPr>
            <a:spLocks noChangeArrowheads="1"/>
          </p:cNvSpPr>
          <p:nvPr/>
        </p:nvSpPr>
        <p:spPr bwMode="auto">
          <a:xfrm>
            <a:off x="4391025" y="48561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8" name="Oval 3302"/>
          <p:cNvSpPr>
            <a:spLocks noChangeArrowheads="1"/>
          </p:cNvSpPr>
          <p:nvPr/>
        </p:nvSpPr>
        <p:spPr bwMode="auto">
          <a:xfrm>
            <a:off x="4368800" y="48450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19" name="Oval 3303"/>
          <p:cNvSpPr>
            <a:spLocks noChangeArrowheads="1"/>
          </p:cNvSpPr>
          <p:nvPr/>
        </p:nvSpPr>
        <p:spPr bwMode="auto">
          <a:xfrm>
            <a:off x="4354513" y="48212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0" name="Oval 3304"/>
          <p:cNvSpPr>
            <a:spLocks noChangeArrowheads="1"/>
          </p:cNvSpPr>
          <p:nvPr/>
        </p:nvSpPr>
        <p:spPr bwMode="auto">
          <a:xfrm>
            <a:off x="4533900" y="46926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1" name="Oval 3305"/>
          <p:cNvSpPr>
            <a:spLocks noChangeArrowheads="1"/>
          </p:cNvSpPr>
          <p:nvPr/>
        </p:nvSpPr>
        <p:spPr bwMode="auto">
          <a:xfrm>
            <a:off x="4548188" y="46672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2" name="Oval 3306"/>
          <p:cNvSpPr>
            <a:spLocks noChangeArrowheads="1"/>
          </p:cNvSpPr>
          <p:nvPr/>
        </p:nvSpPr>
        <p:spPr bwMode="auto">
          <a:xfrm>
            <a:off x="4556125" y="46482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3" name="Oval 3307"/>
          <p:cNvSpPr>
            <a:spLocks noChangeArrowheads="1"/>
          </p:cNvSpPr>
          <p:nvPr/>
        </p:nvSpPr>
        <p:spPr bwMode="auto">
          <a:xfrm>
            <a:off x="4562475" y="46307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4" name="Oval 3308"/>
          <p:cNvSpPr>
            <a:spLocks noChangeArrowheads="1"/>
          </p:cNvSpPr>
          <p:nvPr/>
        </p:nvSpPr>
        <p:spPr bwMode="auto">
          <a:xfrm>
            <a:off x="4572000" y="46116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5" name="Oval 3309"/>
          <p:cNvSpPr>
            <a:spLocks noChangeArrowheads="1"/>
          </p:cNvSpPr>
          <p:nvPr/>
        </p:nvSpPr>
        <p:spPr bwMode="auto">
          <a:xfrm>
            <a:off x="4581525" y="45878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6" name="Oval 3310"/>
          <p:cNvSpPr>
            <a:spLocks noChangeArrowheads="1"/>
          </p:cNvSpPr>
          <p:nvPr/>
        </p:nvSpPr>
        <p:spPr bwMode="auto">
          <a:xfrm>
            <a:off x="4587875" y="45688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7" name="Oval 3311"/>
          <p:cNvSpPr>
            <a:spLocks noChangeArrowheads="1"/>
          </p:cNvSpPr>
          <p:nvPr/>
        </p:nvSpPr>
        <p:spPr bwMode="auto">
          <a:xfrm>
            <a:off x="4587875" y="45672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8" name="Oval 3312"/>
          <p:cNvSpPr>
            <a:spLocks noChangeArrowheads="1"/>
          </p:cNvSpPr>
          <p:nvPr/>
        </p:nvSpPr>
        <p:spPr bwMode="auto">
          <a:xfrm>
            <a:off x="4586288" y="45878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9" name="Oval 3313"/>
          <p:cNvSpPr>
            <a:spLocks noChangeArrowheads="1"/>
          </p:cNvSpPr>
          <p:nvPr/>
        </p:nvSpPr>
        <p:spPr bwMode="auto">
          <a:xfrm>
            <a:off x="4591050" y="460533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0" name="Oval 3314"/>
          <p:cNvSpPr>
            <a:spLocks noChangeArrowheads="1"/>
          </p:cNvSpPr>
          <p:nvPr/>
        </p:nvSpPr>
        <p:spPr bwMode="auto">
          <a:xfrm>
            <a:off x="4591050" y="46355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1" name="Oval 3315"/>
          <p:cNvSpPr>
            <a:spLocks noChangeArrowheads="1"/>
          </p:cNvSpPr>
          <p:nvPr/>
        </p:nvSpPr>
        <p:spPr bwMode="auto">
          <a:xfrm>
            <a:off x="4589463" y="466090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2" name="Oval 3316"/>
          <p:cNvSpPr>
            <a:spLocks noChangeArrowheads="1"/>
          </p:cNvSpPr>
          <p:nvPr/>
        </p:nvSpPr>
        <p:spPr bwMode="auto">
          <a:xfrm>
            <a:off x="4584700" y="46783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3" name="Oval 3317"/>
          <p:cNvSpPr>
            <a:spLocks noChangeArrowheads="1"/>
          </p:cNvSpPr>
          <p:nvPr/>
        </p:nvSpPr>
        <p:spPr bwMode="auto">
          <a:xfrm>
            <a:off x="4586288" y="4702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4" name="Oval 3318"/>
          <p:cNvSpPr>
            <a:spLocks noChangeArrowheads="1"/>
          </p:cNvSpPr>
          <p:nvPr/>
        </p:nvSpPr>
        <p:spPr bwMode="auto">
          <a:xfrm>
            <a:off x="4587875" y="47212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5" name="Oval 3319"/>
          <p:cNvSpPr>
            <a:spLocks noChangeArrowheads="1"/>
          </p:cNvSpPr>
          <p:nvPr/>
        </p:nvSpPr>
        <p:spPr bwMode="auto">
          <a:xfrm>
            <a:off x="4587875" y="47466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6" name="Oval 3320"/>
          <p:cNvSpPr>
            <a:spLocks noChangeArrowheads="1"/>
          </p:cNvSpPr>
          <p:nvPr/>
        </p:nvSpPr>
        <p:spPr bwMode="auto">
          <a:xfrm>
            <a:off x="4586288" y="47736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7" name="Oval 3321"/>
          <p:cNvSpPr>
            <a:spLocks noChangeArrowheads="1"/>
          </p:cNvSpPr>
          <p:nvPr/>
        </p:nvSpPr>
        <p:spPr bwMode="auto">
          <a:xfrm>
            <a:off x="4586288" y="47974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8" name="Oval 3322"/>
          <p:cNvSpPr>
            <a:spLocks noChangeArrowheads="1"/>
          </p:cNvSpPr>
          <p:nvPr/>
        </p:nvSpPr>
        <p:spPr bwMode="auto">
          <a:xfrm>
            <a:off x="4586288" y="48164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39" name="Oval 3323"/>
          <p:cNvSpPr>
            <a:spLocks noChangeArrowheads="1"/>
          </p:cNvSpPr>
          <p:nvPr/>
        </p:nvSpPr>
        <p:spPr bwMode="auto">
          <a:xfrm>
            <a:off x="4591050" y="48355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0" name="Oval 3324"/>
          <p:cNvSpPr>
            <a:spLocks noChangeArrowheads="1"/>
          </p:cNvSpPr>
          <p:nvPr/>
        </p:nvSpPr>
        <p:spPr bwMode="auto">
          <a:xfrm>
            <a:off x="4594225" y="48514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1" name="Oval 3325"/>
          <p:cNvSpPr>
            <a:spLocks noChangeArrowheads="1"/>
          </p:cNvSpPr>
          <p:nvPr/>
        </p:nvSpPr>
        <p:spPr bwMode="auto">
          <a:xfrm>
            <a:off x="4610100" y="48641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2" name="Oval 3326"/>
          <p:cNvSpPr>
            <a:spLocks noChangeArrowheads="1"/>
          </p:cNvSpPr>
          <p:nvPr/>
        </p:nvSpPr>
        <p:spPr bwMode="auto">
          <a:xfrm>
            <a:off x="4638675" y="48609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3" name="Oval 3327"/>
          <p:cNvSpPr>
            <a:spLocks noChangeArrowheads="1"/>
          </p:cNvSpPr>
          <p:nvPr/>
        </p:nvSpPr>
        <p:spPr bwMode="auto">
          <a:xfrm>
            <a:off x="4660900" y="4840288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4" name="Oval 3328"/>
          <p:cNvSpPr>
            <a:spLocks noChangeArrowheads="1"/>
          </p:cNvSpPr>
          <p:nvPr/>
        </p:nvSpPr>
        <p:spPr bwMode="auto">
          <a:xfrm>
            <a:off x="4676775" y="48260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5" name="Oval 3329"/>
          <p:cNvSpPr>
            <a:spLocks noChangeArrowheads="1"/>
          </p:cNvSpPr>
          <p:nvPr/>
        </p:nvSpPr>
        <p:spPr bwMode="auto">
          <a:xfrm>
            <a:off x="4691063" y="48053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6" name="Oval 3330"/>
          <p:cNvSpPr>
            <a:spLocks noChangeArrowheads="1"/>
          </p:cNvSpPr>
          <p:nvPr/>
        </p:nvSpPr>
        <p:spPr bwMode="auto">
          <a:xfrm>
            <a:off x="4700588" y="4783138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7" name="Oval 3331"/>
          <p:cNvSpPr>
            <a:spLocks noChangeArrowheads="1"/>
          </p:cNvSpPr>
          <p:nvPr/>
        </p:nvSpPr>
        <p:spPr bwMode="auto">
          <a:xfrm>
            <a:off x="4711700" y="47593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8" name="Oval 3332"/>
          <p:cNvSpPr>
            <a:spLocks noChangeArrowheads="1"/>
          </p:cNvSpPr>
          <p:nvPr/>
        </p:nvSpPr>
        <p:spPr bwMode="auto">
          <a:xfrm>
            <a:off x="4719638" y="47355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49" name="Oval 3333"/>
          <p:cNvSpPr>
            <a:spLocks noChangeArrowheads="1"/>
          </p:cNvSpPr>
          <p:nvPr/>
        </p:nvSpPr>
        <p:spPr bwMode="auto">
          <a:xfrm>
            <a:off x="4586288" y="447992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0" name="Oval 3334"/>
          <p:cNvSpPr>
            <a:spLocks noChangeArrowheads="1"/>
          </p:cNvSpPr>
          <p:nvPr/>
        </p:nvSpPr>
        <p:spPr bwMode="auto">
          <a:xfrm>
            <a:off x="4529138" y="434181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1" name="Oval 3335"/>
          <p:cNvSpPr>
            <a:spLocks noChangeArrowheads="1"/>
          </p:cNvSpPr>
          <p:nvPr/>
        </p:nvSpPr>
        <p:spPr bwMode="auto">
          <a:xfrm>
            <a:off x="4533900" y="432117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2" name="Oval 3336"/>
          <p:cNvSpPr>
            <a:spLocks noChangeArrowheads="1"/>
          </p:cNvSpPr>
          <p:nvPr/>
        </p:nvSpPr>
        <p:spPr bwMode="auto">
          <a:xfrm>
            <a:off x="4556125" y="4302125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3" name="Oval 3337"/>
          <p:cNvSpPr>
            <a:spLocks noChangeArrowheads="1"/>
          </p:cNvSpPr>
          <p:nvPr/>
        </p:nvSpPr>
        <p:spPr bwMode="auto">
          <a:xfrm>
            <a:off x="4575175" y="431006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4" name="Oval 3338"/>
          <p:cNvSpPr>
            <a:spLocks noChangeArrowheads="1"/>
          </p:cNvSpPr>
          <p:nvPr/>
        </p:nvSpPr>
        <p:spPr bwMode="auto">
          <a:xfrm>
            <a:off x="4591050" y="431800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5" name="Oval 3339"/>
          <p:cNvSpPr>
            <a:spLocks noChangeArrowheads="1"/>
          </p:cNvSpPr>
          <p:nvPr/>
        </p:nvSpPr>
        <p:spPr bwMode="auto">
          <a:xfrm>
            <a:off x="4605338" y="4337050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6" name="Oval 3340"/>
          <p:cNvSpPr>
            <a:spLocks noChangeArrowheads="1"/>
          </p:cNvSpPr>
          <p:nvPr/>
        </p:nvSpPr>
        <p:spPr bwMode="auto">
          <a:xfrm>
            <a:off x="4619625" y="4349750"/>
            <a:ext cx="36513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7" name="Oval 3341"/>
          <p:cNvSpPr>
            <a:spLocks noChangeArrowheads="1"/>
          </p:cNvSpPr>
          <p:nvPr/>
        </p:nvSpPr>
        <p:spPr bwMode="auto">
          <a:xfrm>
            <a:off x="4638675" y="4354513"/>
            <a:ext cx="36513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8" name="Oval 3342"/>
          <p:cNvSpPr>
            <a:spLocks noChangeArrowheads="1"/>
          </p:cNvSpPr>
          <p:nvPr/>
        </p:nvSpPr>
        <p:spPr bwMode="auto">
          <a:xfrm>
            <a:off x="4662488" y="4348163"/>
            <a:ext cx="36512" cy="365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59" name="Oval 3343"/>
          <p:cNvSpPr>
            <a:spLocks noChangeArrowheads="1"/>
          </p:cNvSpPr>
          <p:nvPr/>
        </p:nvSpPr>
        <p:spPr bwMode="auto">
          <a:xfrm>
            <a:off x="4672013" y="4321175"/>
            <a:ext cx="36512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122"/>
          <p:cNvGrpSpPr>
            <a:grpSpLocks/>
          </p:cNvGrpSpPr>
          <p:nvPr/>
        </p:nvGrpSpPr>
        <p:grpSpPr bwMode="auto">
          <a:xfrm>
            <a:off x="5953125" y="4106863"/>
            <a:ext cx="1703388" cy="896937"/>
            <a:chOff x="3750" y="2587"/>
            <a:chExt cx="1073" cy="565"/>
          </a:xfrm>
        </p:grpSpPr>
        <p:sp>
          <p:nvSpPr>
            <p:cNvPr id="33810" name="Oval 3603"/>
            <p:cNvSpPr>
              <a:spLocks noChangeArrowheads="1"/>
            </p:cNvSpPr>
            <p:nvPr/>
          </p:nvSpPr>
          <p:spPr bwMode="auto">
            <a:xfrm>
              <a:off x="3750" y="2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Oval 3604"/>
            <p:cNvSpPr>
              <a:spLocks noChangeArrowheads="1"/>
            </p:cNvSpPr>
            <p:nvPr/>
          </p:nvSpPr>
          <p:spPr bwMode="auto">
            <a:xfrm>
              <a:off x="3757" y="29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Oval 3605"/>
            <p:cNvSpPr>
              <a:spLocks noChangeArrowheads="1"/>
            </p:cNvSpPr>
            <p:nvPr/>
          </p:nvSpPr>
          <p:spPr bwMode="auto">
            <a:xfrm>
              <a:off x="3763" y="29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Oval 3606"/>
            <p:cNvSpPr>
              <a:spLocks noChangeArrowheads="1"/>
            </p:cNvSpPr>
            <p:nvPr/>
          </p:nvSpPr>
          <p:spPr bwMode="auto">
            <a:xfrm>
              <a:off x="3768" y="29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3607"/>
            <p:cNvSpPr>
              <a:spLocks noChangeArrowheads="1"/>
            </p:cNvSpPr>
            <p:nvPr/>
          </p:nvSpPr>
          <p:spPr bwMode="auto">
            <a:xfrm>
              <a:off x="3775" y="2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Oval 3608"/>
            <p:cNvSpPr>
              <a:spLocks noChangeArrowheads="1"/>
            </p:cNvSpPr>
            <p:nvPr/>
          </p:nvSpPr>
          <p:spPr bwMode="auto">
            <a:xfrm>
              <a:off x="3780" y="2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Oval 3609"/>
            <p:cNvSpPr>
              <a:spLocks noChangeArrowheads="1"/>
            </p:cNvSpPr>
            <p:nvPr/>
          </p:nvSpPr>
          <p:spPr bwMode="auto">
            <a:xfrm>
              <a:off x="3787" y="2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3610"/>
            <p:cNvSpPr>
              <a:spLocks noChangeArrowheads="1"/>
            </p:cNvSpPr>
            <p:nvPr/>
          </p:nvSpPr>
          <p:spPr bwMode="auto">
            <a:xfrm>
              <a:off x="3791" y="2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3611"/>
            <p:cNvSpPr>
              <a:spLocks noChangeArrowheads="1"/>
            </p:cNvSpPr>
            <p:nvPr/>
          </p:nvSpPr>
          <p:spPr bwMode="auto">
            <a:xfrm>
              <a:off x="3798" y="2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Oval 3612"/>
            <p:cNvSpPr>
              <a:spLocks noChangeArrowheads="1"/>
            </p:cNvSpPr>
            <p:nvPr/>
          </p:nvSpPr>
          <p:spPr bwMode="auto">
            <a:xfrm>
              <a:off x="3806" y="2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3613"/>
            <p:cNvSpPr>
              <a:spLocks noChangeArrowheads="1"/>
            </p:cNvSpPr>
            <p:nvPr/>
          </p:nvSpPr>
          <p:spPr bwMode="auto">
            <a:xfrm>
              <a:off x="3812" y="2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3614"/>
            <p:cNvSpPr>
              <a:spLocks noChangeArrowheads="1"/>
            </p:cNvSpPr>
            <p:nvPr/>
          </p:nvSpPr>
          <p:spPr bwMode="auto">
            <a:xfrm>
              <a:off x="3818" y="2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3615"/>
            <p:cNvSpPr>
              <a:spLocks noChangeArrowheads="1"/>
            </p:cNvSpPr>
            <p:nvPr/>
          </p:nvSpPr>
          <p:spPr bwMode="auto">
            <a:xfrm>
              <a:off x="3824" y="2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3616"/>
            <p:cNvSpPr>
              <a:spLocks noChangeArrowheads="1"/>
            </p:cNvSpPr>
            <p:nvPr/>
          </p:nvSpPr>
          <p:spPr bwMode="auto">
            <a:xfrm>
              <a:off x="3831" y="27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3617"/>
            <p:cNvSpPr>
              <a:spLocks noChangeArrowheads="1"/>
            </p:cNvSpPr>
            <p:nvPr/>
          </p:nvSpPr>
          <p:spPr bwMode="auto">
            <a:xfrm>
              <a:off x="3839" y="27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618"/>
            <p:cNvSpPr>
              <a:spLocks noChangeArrowheads="1"/>
            </p:cNvSpPr>
            <p:nvPr/>
          </p:nvSpPr>
          <p:spPr bwMode="auto">
            <a:xfrm>
              <a:off x="3842" y="2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3619"/>
            <p:cNvSpPr>
              <a:spLocks noChangeArrowheads="1"/>
            </p:cNvSpPr>
            <p:nvPr/>
          </p:nvSpPr>
          <p:spPr bwMode="auto">
            <a:xfrm>
              <a:off x="3849" y="2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3620"/>
            <p:cNvSpPr>
              <a:spLocks noChangeArrowheads="1"/>
            </p:cNvSpPr>
            <p:nvPr/>
          </p:nvSpPr>
          <p:spPr bwMode="auto">
            <a:xfrm>
              <a:off x="3854" y="27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Oval 3621"/>
            <p:cNvSpPr>
              <a:spLocks noChangeArrowheads="1"/>
            </p:cNvSpPr>
            <p:nvPr/>
          </p:nvSpPr>
          <p:spPr bwMode="auto">
            <a:xfrm>
              <a:off x="3860" y="2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Oval 3622"/>
            <p:cNvSpPr>
              <a:spLocks noChangeArrowheads="1"/>
            </p:cNvSpPr>
            <p:nvPr/>
          </p:nvSpPr>
          <p:spPr bwMode="auto">
            <a:xfrm>
              <a:off x="3864" y="2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Oval 3623"/>
            <p:cNvSpPr>
              <a:spLocks noChangeArrowheads="1"/>
            </p:cNvSpPr>
            <p:nvPr/>
          </p:nvSpPr>
          <p:spPr bwMode="auto">
            <a:xfrm>
              <a:off x="3867" y="2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Oval 3624"/>
            <p:cNvSpPr>
              <a:spLocks noChangeArrowheads="1"/>
            </p:cNvSpPr>
            <p:nvPr/>
          </p:nvSpPr>
          <p:spPr bwMode="auto">
            <a:xfrm>
              <a:off x="3871" y="26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Oval 3625"/>
            <p:cNvSpPr>
              <a:spLocks noChangeArrowheads="1"/>
            </p:cNvSpPr>
            <p:nvPr/>
          </p:nvSpPr>
          <p:spPr bwMode="auto">
            <a:xfrm>
              <a:off x="3875" y="26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Oval 3626"/>
            <p:cNvSpPr>
              <a:spLocks noChangeArrowheads="1"/>
            </p:cNvSpPr>
            <p:nvPr/>
          </p:nvSpPr>
          <p:spPr bwMode="auto">
            <a:xfrm>
              <a:off x="3876" y="2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Oval 3627"/>
            <p:cNvSpPr>
              <a:spLocks noChangeArrowheads="1"/>
            </p:cNvSpPr>
            <p:nvPr/>
          </p:nvSpPr>
          <p:spPr bwMode="auto">
            <a:xfrm>
              <a:off x="3879" y="2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Oval 3628"/>
            <p:cNvSpPr>
              <a:spLocks noChangeArrowheads="1"/>
            </p:cNvSpPr>
            <p:nvPr/>
          </p:nvSpPr>
          <p:spPr bwMode="auto">
            <a:xfrm>
              <a:off x="3876" y="26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Oval 3629"/>
            <p:cNvSpPr>
              <a:spLocks noChangeArrowheads="1"/>
            </p:cNvSpPr>
            <p:nvPr/>
          </p:nvSpPr>
          <p:spPr bwMode="auto">
            <a:xfrm>
              <a:off x="3872" y="2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Oval 3630"/>
            <p:cNvSpPr>
              <a:spLocks noChangeArrowheads="1"/>
            </p:cNvSpPr>
            <p:nvPr/>
          </p:nvSpPr>
          <p:spPr bwMode="auto">
            <a:xfrm>
              <a:off x="3864" y="25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Oval 3631"/>
            <p:cNvSpPr>
              <a:spLocks noChangeArrowheads="1"/>
            </p:cNvSpPr>
            <p:nvPr/>
          </p:nvSpPr>
          <p:spPr bwMode="auto">
            <a:xfrm>
              <a:off x="3858" y="25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Oval 3632"/>
            <p:cNvSpPr>
              <a:spLocks noChangeArrowheads="1"/>
            </p:cNvSpPr>
            <p:nvPr/>
          </p:nvSpPr>
          <p:spPr bwMode="auto">
            <a:xfrm>
              <a:off x="3845" y="2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Oval 3633"/>
            <p:cNvSpPr>
              <a:spLocks noChangeArrowheads="1"/>
            </p:cNvSpPr>
            <p:nvPr/>
          </p:nvSpPr>
          <p:spPr bwMode="auto">
            <a:xfrm>
              <a:off x="3832" y="2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Oval 3634"/>
            <p:cNvSpPr>
              <a:spLocks noChangeArrowheads="1"/>
            </p:cNvSpPr>
            <p:nvPr/>
          </p:nvSpPr>
          <p:spPr bwMode="auto">
            <a:xfrm>
              <a:off x="3822" y="26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Oval 3635"/>
            <p:cNvSpPr>
              <a:spLocks noChangeArrowheads="1"/>
            </p:cNvSpPr>
            <p:nvPr/>
          </p:nvSpPr>
          <p:spPr bwMode="auto">
            <a:xfrm>
              <a:off x="3816" y="2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Oval 3636"/>
            <p:cNvSpPr>
              <a:spLocks noChangeArrowheads="1"/>
            </p:cNvSpPr>
            <p:nvPr/>
          </p:nvSpPr>
          <p:spPr bwMode="auto">
            <a:xfrm>
              <a:off x="3810" y="26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Oval 3637"/>
            <p:cNvSpPr>
              <a:spLocks noChangeArrowheads="1"/>
            </p:cNvSpPr>
            <p:nvPr/>
          </p:nvSpPr>
          <p:spPr bwMode="auto">
            <a:xfrm>
              <a:off x="3805" y="2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Oval 3638"/>
            <p:cNvSpPr>
              <a:spLocks noChangeArrowheads="1"/>
            </p:cNvSpPr>
            <p:nvPr/>
          </p:nvSpPr>
          <p:spPr bwMode="auto">
            <a:xfrm>
              <a:off x="3803" y="2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Oval 3639"/>
            <p:cNvSpPr>
              <a:spLocks noChangeArrowheads="1"/>
            </p:cNvSpPr>
            <p:nvPr/>
          </p:nvSpPr>
          <p:spPr bwMode="auto">
            <a:xfrm>
              <a:off x="3801" y="26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Oval 3640"/>
            <p:cNvSpPr>
              <a:spLocks noChangeArrowheads="1"/>
            </p:cNvSpPr>
            <p:nvPr/>
          </p:nvSpPr>
          <p:spPr bwMode="auto">
            <a:xfrm>
              <a:off x="3798" y="2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Oval 3641"/>
            <p:cNvSpPr>
              <a:spLocks noChangeArrowheads="1"/>
            </p:cNvSpPr>
            <p:nvPr/>
          </p:nvSpPr>
          <p:spPr bwMode="auto">
            <a:xfrm>
              <a:off x="3796" y="2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Oval 3642"/>
            <p:cNvSpPr>
              <a:spLocks noChangeArrowheads="1"/>
            </p:cNvSpPr>
            <p:nvPr/>
          </p:nvSpPr>
          <p:spPr bwMode="auto">
            <a:xfrm>
              <a:off x="3794" y="2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0" name="Oval 3643"/>
            <p:cNvSpPr>
              <a:spLocks noChangeArrowheads="1"/>
            </p:cNvSpPr>
            <p:nvPr/>
          </p:nvSpPr>
          <p:spPr bwMode="auto">
            <a:xfrm>
              <a:off x="3794" y="2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Oval 3644"/>
            <p:cNvSpPr>
              <a:spLocks noChangeArrowheads="1"/>
            </p:cNvSpPr>
            <p:nvPr/>
          </p:nvSpPr>
          <p:spPr bwMode="auto">
            <a:xfrm>
              <a:off x="3794" y="2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Oval 3645"/>
            <p:cNvSpPr>
              <a:spLocks noChangeArrowheads="1"/>
            </p:cNvSpPr>
            <p:nvPr/>
          </p:nvSpPr>
          <p:spPr bwMode="auto">
            <a:xfrm>
              <a:off x="3797" y="2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Oval 3646"/>
            <p:cNvSpPr>
              <a:spLocks noChangeArrowheads="1"/>
            </p:cNvSpPr>
            <p:nvPr/>
          </p:nvSpPr>
          <p:spPr bwMode="auto">
            <a:xfrm>
              <a:off x="3795" y="27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3647"/>
            <p:cNvSpPr>
              <a:spLocks noChangeArrowheads="1"/>
            </p:cNvSpPr>
            <p:nvPr/>
          </p:nvSpPr>
          <p:spPr bwMode="auto">
            <a:xfrm>
              <a:off x="3795" y="2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Oval 3648"/>
            <p:cNvSpPr>
              <a:spLocks noChangeArrowheads="1"/>
            </p:cNvSpPr>
            <p:nvPr/>
          </p:nvSpPr>
          <p:spPr bwMode="auto">
            <a:xfrm>
              <a:off x="3795" y="2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6" name="Oval 3649"/>
            <p:cNvSpPr>
              <a:spLocks noChangeArrowheads="1"/>
            </p:cNvSpPr>
            <p:nvPr/>
          </p:nvSpPr>
          <p:spPr bwMode="auto">
            <a:xfrm>
              <a:off x="3795" y="2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7" name="Oval 3650"/>
            <p:cNvSpPr>
              <a:spLocks noChangeArrowheads="1"/>
            </p:cNvSpPr>
            <p:nvPr/>
          </p:nvSpPr>
          <p:spPr bwMode="auto">
            <a:xfrm>
              <a:off x="3795" y="2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8" name="Oval 3651"/>
            <p:cNvSpPr>
              <a:spLocks noChangeArrowheads="1"/>
            </p:cNvSpPr>
            <p:nvPr/>
          </p:nvSpPr>
          <p:spPr bwMode="auto">
            <a:xfrm>
              <a:off x="3795" y="2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9" name="Oval 3652"/>
            <p:cNvSpPr>
              <a:spLocks noChangeArrowheads="1"/>
            </p:cNvSpPr>
            <p:nvPr/>
          </p:nvSpPr>
          <p:spPr bwMode="auto">
            <a:xfrm>
              <a:off x="3795" y="2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0" name="Oval 3653"/>
            <p:cNvSpPr>
              <a:spLocks noChangeArrowheads="1"/>
            </p:cNvSpPr>
            <p:nvPr/>
          </p:nvSpPr>
          <p:spPr bwMode="auto">
            <a:xfrm>
              <a:off x="3795" y="2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1" name="Oval 3654"/>
            <p:cNvSpPr>
              <a:spLocks noChangeArrowheads="1"/>
            </p:cNvSpPr>
            <p:nvPr/>
          </p:nvSpPr>
          <p:spPr bwMode="auto">
            <a:xfrm>
              <a:off x="3798" y="2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2" name="Oval 3655"/>
            <p:cNvSpPr>
              <a:spLocks noChangeArrowheads="1"/>
            </p:cNvSpPr>
            <p:nvPr/>
          </p:nvSpPr>
          <p:spPr bwMode="auto">
            <a:xfrm>
              <a:off x="3798" y="28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3" name="Oval 3656"/>
            <p:cNvSpPr>
              <a:spLocks noChangeArrowheads="1"/>
            </p:cNvSpPr>
            <p:nvPr/>
          </p:nvSpPr>
          <p:spPr bwMode="auto">
            <a:xfrm>
              <a:off x="3798" y="29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4" name="Oval 3657"/>
            <p:cNvSpPr>
              <a:spLocks noChangeArrowheads="1"/>
            </p:cNvSpPr>
            <p:nvPr/>
          </p:nvSpPr>
          <p:spPr bwMode="auto">
            <a:xfrm>
              <a:off x="3799" y="29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Oval 3658"/>
            <p:cNvSpPr>
              <a:spLocks noChangeArrowheads="1"/>
            </p:cNvSpPr>
            <p:nvPr/>
          </p:nvSpPr>
          <p:spPr bwMode="auto">
            <a:xfrm>
              <a:off x="3798" y="2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Oval 3659"/>
            <p:cNvSpPr>
              <a:spLocks noChangeArrowheads="1"/>
            </p:cNvSpPr>
            <p:nvPr/>
          </p:nvSpPr>
          <p:spPr bwMode="auto">
            <a:xfrm>
              <a:off x="3799" y="29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Oval 3660"/>
            <p:cNvSpPr>
              <a:spLocks noChangeArrowheads="1"/>
            </p:cNvSpPr>
            <p:nvPr/>
          </p:nvSpPr>
          <p:spPr bwMode="auto">
            <a:xfrm>
              <a:off x="3797" y="2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Oval 3661"/>
            <p:cNvSpPr>
              <a:spLocks noChangeArrowheads="1"/>
            </p:cNvSpPr>
            <p:nvPr/>
          </p:nvSpPr>
          <p:spPr bwMode="auto">
            <a:xfrm>
              <a:off x="3799" y="2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Oval 3662"/>
            <p:cNvSpPr>
              <a:spLocks noChangeArrowheads="1"/>
            </p:cNvSpPr>
            <p:nvPr/>
          </p:nvSpPr>
          <p:spPr bwMode="auto">
            <a:xfrm>
              <a:off x="3798" y="2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Oval 3663"/>
            <p:cNvSpPr>
              <a:spLocks noChangeArrowheads="1"/>
            </p:cNvSpPr>
            <p:nvPr/>
          </p:nvSpPr>
          <p:spPr bwMode="auto">
            <a:xfrm>
              <a:off x="3800" y="29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Oval 3664"/>
            <p:cNvSpPr>
              <a:spLocks noChangeArrowheads="1"/>
            </p:cNvSpPr>
            <p:nvPr/>
          </p:nvSpPr>
          <p:spPr bwMode="auto">
            <a:xfrm>
              <a:off x="3801" y="30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2" name="Oval 3665"/>
            <p:cNvSpPr>
              <a:spLocks noChangeArrowheads="1"/>
            </p:cNvSpPr>
            <p:nvPr/>
          </p:nvSpPr>
          <p:spPr bwMode="auto">
            <a:xfrm>
              <a:off x="3805" y="3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3" name="Oval 3666"/>
            <p:cNvSpPr>
              <a:spLocks noChangeArrowheads="1"/>
            </p:cNvSpPr>
            <p:nvPr/>
          </p:nvSpPr>
          <p:spPr bwMode="auto">
            <a:xfrm>
              <a:off x="3812" y="30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4" name="Oval 3667"/>
            <p:cNvSpPr>
              <a:spLocks noChangeArrowheads="1"/>
            </p:cNvSpPr>
            <p:nvPr/>
          </p:nvSpPr>
          <p:spPr bwMode="auto">
            <a:xfrm>
              <a:off x="3819" y="30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5" name="Oval 3668"/>
            <p:cNvSpPr>
              <a:spLocks noChangeArrowheads="1"/>
            </p:cNvSpPr>
            <p:nvPr/>
          </p:nvSpPr>
          <p:spPr bwMode="auto">
            <a:xfrm>
              <a:off x="3829" y="30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6" name="Oval 3669"/>
            <p:cNvSpPr>
              <a:spLocks noChangeArrowheads="1"/>
            </p:cNvSpPr>
            <p:nvPr/>
          </p:nvSpPr>
          <p:spPr bwMode="auto">
            <a:xfrm>
              <a:off x="3840" y="3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Oval 3670"/>
            <p:cNvSpPr>
              <a:spLocks noChangeArrowheads="1"/>
            </p:cNvSpPr>
            <p:nvPr/>
          </p:nvSpPr>
          <p:spPr bwMode="auto">
            <a:xfrm>
              <a:off x="3852" y="3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8" name="Oval 3671"/>
            <p:cNvSpPr>
              <a:spLocks noChangeArrowheads="1"/>
            </p:cNvSpPr>
            <p:nvPr/>
          </p:nvSpPr>
          <p:spPr bwMode="auto">
            <a:xfrm>
              <a:off x="3865" y="30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9" name="Oval 3672"/>
            <p:cNvSpPr>
              <a:spLocks noChangeArrowheads="1"/>
            </p:cNvSpPr>
            <p:nvPr/>
          </p:nvSpPr>
          <p:spPr bwMode="auto">
            <a:xfrm>
              <a:off x="3878" y="30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0" name="Oval 3673"/>
            <p:cNvSpPr>
              <a:spLocks noChangeArrowheads="1"/>
            </p:cNvSpPr>
            <p:nvPr/>
          </p:nvSpPr>
          <p:spPr bwMode="auto">
            <a:xfrm>
              <a:off x="3886" y="3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Oval 3674"/>
            <p:cNvSpPr>
              <a:spLocks noChangeArrowheads="1"/>
            </p:cNvSpPr>
            <p:nvPr/>
          </p:nvSpPr>
          <p:spPr bwMode="auto">
            <a:xfrm>
              <a:off x="3898" y="30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Oval 3675"/>
            <p:cNvSpPr>
              <a:spLocks noChangeArrowheads="1"/>
            </p:cNvSpPr>
            <p:nvPr/>
          </p:nvSpPr>
          <p:spPr bwMode="auto">
            <a:xfrm>
              <a:off x="3906" y="30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Oval 3676"/>
            <p:cNvSpPr>
              <a:spLocks noChangeArrowheads="1"/>
            </p:cNvSpPr>
            <p:nvPr/>
          </p:nvSpPr>
          <p:spPr bwMode="auto">
            <a:xfrm>
              <a:off x="3915" y="30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4" name="Oval 3677"/>
            <p:cNvSpPr>
              <a:spLocks noChangeArrowheads="1"/>
            </p:cNvSpPr>
            <p:nvPr/>
          </p:nvSpPr>
          <p:spPr bwMode="auto">
            <a:xfrm>
              <a:off x="3920" y="3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Oval 3678"/>
            <p:cNvSpPr>
              <a:spLocks noChangeArrowheads="1"/>
            </p:cNvSpPr>
            <p:nvPr/>
          </p:nvSpPr>
          <p:spPr bwMode="auto">
            <a:xfrm>
              <a:off x="3924" y="29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Oval 3679"/>
            <p:cNvSpPr>
              <a:spLocks noChangeArrowheads="1"/>
            </p:cNvSpPr>
            <p:nvPr/>
          </p:nvSpPr>
          <p:spPr bwMode="auto">
            <a:xfrm>
              <a:off x="3930" y="29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Oval 3680"/>
            <p:cNvSpPr>
              <a:spLocks noChangeArrowheads="1"/>
            </p:cNvSpPr>
            <p:nvPr/>
          </p:nvSpPr>
          <p:spPr bwMode="auto">
            <a:xfrm>
              <a:off x="3935" y="2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8" name="Oval 3681"/>
            <p:cNvSpPr>
              <a:spLocks noChangeArrowheads="1"/>
            </p:cNvSpPr>
            <p:nvPr/>
          </p:nvSpPr>
          <p:spPr bwMode="auto">
            <a:xfrm>
              <a:off x="3937" y="2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Oval 3682"/>
            <p:cNvSpPr>
              <a:spLocks noChangeArrowheads="1"/>
            </p:cNvSpPr>
            <p:nvPr/>
          </p:nvSpPr>
          <p:spPr bwMode="auto">
            <a:xfrm>
              <a:off x="3942" y="2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Oval 3683"/>
            <p:cNvSpPr>
              <a:spLocks noChangeArrowheads="1"/>
            </p:cNvSpPr>
            <p:nvPr/>
          </p:nvSpPr>
          <p:spPr bwMode="auto">
            <a:xfrm>
              <a:off x="3945" y="2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1" name="Oval 3684"/>
            <p:cNvSpPr>
              <a:spLocks noChangeArrowheads="1"/>
            </p:cNvSpPr>
            <p:nvPr/>
          </p:nvSpPr>
          <p:spPr bwMode="auto">
            <a:xfrm>
              <a:off x="3946" y="2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Oval 3685"/>
            <p:cNvSpPr>
              <a:spLocks noChangeArrowheads="1"/>
            </p:cNvSpPr>
            <p:nvPr/>
          </p:nvSpPr>
          <p:spPr bwMode="auto">
            <a:xfrm>
              <a:off x="3951" y="29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3" name="Oval 3686"/>
            <p:cNvSpPr>
              <a:spLocks noChangeArrowheads="1"/>
            </p:cNvSpPr>
            <p:nvPr/>
          </p:nvSpPr>
          <p:spPr bwMode="auto">
            <a:xfrm>
              <a:off x="3951" y="28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Oval 3687"/>
            <p:cNvSpPr>
              <a:spLocks noChangeArrowheads="1"/>
            </p:cNvSpPr>
            <p:nvPr/>
          </p:nvSpPr>
          <p:spPr bwMode="auto">
            <a:xfrm>
              <a:off x="4012" y="31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Oval 3688"/>
            <p:cNvSpPr>
              <a:spLocks noChangeArrowheads="1"/>
            </p:cNvSpPr>
            <p:nvPr/>
          </p:nvSpPr>
          <p:spPr bwMode="auto">
            <a:xfrm>
              <a:off x="3954" y="2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" name="Oval 3689"/>
            <p:cNvSpPr>
              <a:spLocks noChangeArrowheads="1"/>
            </p:cNvSpPr>
            <p:nvPr/>
          </p:nvSpPr>
          <p:spPr bwMode="auto">
            <a:xfrm>
              <a:off x="3956" y="28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7" name="Oval 3690"/>
            <p:cNvSpPr>
              <a:spLocks noChangeArrowheads="1"/>
            </p:cNvSpPr>
            <p:nvPr/>
          </p:nvSpPr>
          <p:spPr bwMode="auto">
            <a:xfrm>
              <a:off x="3955" y="29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8" name="Oval 3691"/>
            <p:cNvSpPr>
              <a:spLocks noChangeArrowheads="1"/>
            </p:cNvSpPr>
            <p:nvPr/>
          </p:nvSpPr>
          <p:spPr bwMode="auto">
            <a:xfrm>
              <a:off x="3958" y="29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Oval 3692"/>
            <p:cNvSpPr>
              <a:spLocks noChangeArrowheads="1"/>
            </p:cNvSpPr>
            <p:nvPr/>
          </p:nvSpPr>
          <p:spPr bwMode="auto">
            <a:xfrm>
              <a:off x="3956" y="29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0" name="Oval 3693"/>
            <p:cNvSpPr>
              <a:spLocks noChangeArrowheads="1"/>
            </p:cNvSpPr>
            <p:nvPr/>
          </p:nvSpPr>
          <p:spPr bwMode="auto">
            <a:xfrm>
              <a:off x="3958" y="29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1" name="Oval 3694"/>
            <p:cNvSpPr>
              <a:spLocks noChangeArrowheads="1"/>
            </p:cNvSpPr>
            <p:nvPr/>
          </p:nvSpPr>
          <p:spPr bwMode="auto">
            <a:xfrm>
              <a:off x="3956" y="2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Oval 3695"/>
            <p:cNvSpPr>
              <a:spLocks noChangeArrowheads="1"/>
            </p:cNvSpPr>
            <p:nvPr/>
          </p:nvSpPr>
          <p:spPr bwMode="auto">
            <a:xfrm>
              <a:off x="3957" y="2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3" name="Oval 3696"/>
            <p:cNvSpPr>
              <a:spLocks noChangeArrowheads="1"/>
            </p:cNvSpPr>
            <p:nvPr/>
          </p:nvSpPr>
          <p:spPr bwMode="auto">
            <a:xfrm>
              <a:off x="3956" y="29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4" name="Oval 3697"/>
            <p:cNvSpPr>
              <a:spLocks noChangeArrowheads="1"/>
            </p:cNvSpPr>
            <p:nvPr/>
          </p:nvSpPr>
          <p:spPr bwMode="auto">
            <a:xfrm>
              <a:off x="3956" y="29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5" name="Oval 3698"/>
            <p:cNvSpPr>
              <a:spLocks noChangeArrowheads="1"/>
            </p:cNvSpPr>
            <p:nvPr/>
          </p:nvSpPr>
          <p:spPr bwMode="auto">
            <a:xfrm>
              <a:off x="3958" y="30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Oval 3699"/>
            <p:cNvSpPr>
              <a:spLocks noChangeArrowheads="1"/>
            </p:cNvSpPr>
            <p:nvPr/>
          </p:nvSpPr>
          <p:spPr bwMode="auto">
            <a:xfrm>
              <a:off x="3958" y="30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" name="Oval 3700"/>
            <p:cNvSpPr>
              <a:spLocks noChangeArrowheads="1"/>
            </p:cNvSpPr>
            <p:nvPr/>
          </p:nvSpPr>
          <p:spPr bwMode="auto">
            <a:xfrm>
              <a:off x="3958" y="3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Oval 3701"/>
            <p:cNvSpPr>
              <a:spLocks noChangeArrowheads="1"/>
            </p:cNvSpPr>
            <p:nvPr/>
          </p:nvSpPr>
          <p:spPr bwMode="auto">
            <a:xfrm>
              <a:off x="3963" y="30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9" name="Oval 3702"/>
            <p:cNvSpPr>
              <a:spLocks noChangeArrowheads="1"/>
            </p:cNvSpPr>
            <p:nvPr/>
          </p:nvSpPr>
          <p:spPr bwMode="auto">
            <a:xfrm>
              <a:off x="3968" y="30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Oval 3703"/>
            <p:cNvSpPr>
              <a:spLocks noChangeArrowheads="1"/>
            </p:cNvSpPr>
            <p:nvPr/>
          </p:nvSpPr>
          <p:spPr bwMode="auto">
            <a:xfrm>
              <a:off x="3976" y="30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1" name="Oval 3704"/>
            <p:cNvSpPr>
              <a:spLocks noChangeArrowheads="1"/>
            </p:cNvSpPr>
            <p:nvPr/>
          </p:nvSpPr>
          <p:spPr bwMode="auto">
            <a:xfrm>
              <a:off x="3992" y="30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3705"/>
            <p:cNvSpPr>
              <a:spLocks noChangeArrowheads="1"/>
            </p:cNvSpPr>
            <p:nvPr/>
          </p:nvSpPr>
          <p:spPr bwMode="auto">
            <a:xfrm>
              <a:off x="4006" y="3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3" name="Oval 3706"/>
            <p:cNvSpPr>
              <a:spLocks noChangeArrowheads="1"/>
            </p:cNvSpPr>
            <p:nvPr/>
          </p:nvSpPr>
          <p:spPr bwMode="auto">
            <a:xfrm>
              <a:off x="4018" y="3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4" name="Oval 3707"/>
            <p:cNvSpPr>
              <a:spLocks noChangeArrowheads="1"/>
            </p:cNvSpPr>
            <p:nvPr/>
          </p:nvSpPr>
          <p:spPr bwMode="auto">
            <a:xfrm>
              <a:off x="4029" y="30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5" name="Oval 3708"/>
            <p:cNvSpPr>
              <a:spLocks noChangeArrowheads="1"/>
            </p:cNvSpPr>
            <p:nvPr/>
          </p:nvSpPr>
          <p:spPr bwMode="auto">
            <a:xfrm>
              <a:off x="4039" y="3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6" name="Oval 3709"/>
            <p:cNvSpPr>
              <a:spLocks noChangeArrowheads="1"/>
            </p:cNvSpPr>
            <p:nvPr/>
          </p:nvSpPr>
          <p:spPr bwMode="auto">
            <a:xfrm>
              <a:off x="4046" y="30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7" name="Oval 3710"/>
            <p:cNvSpPr>
              <a:spLocks noChangeArrowheads="1"/>
            </p:cNvSpPr>
            <p:nvPr/>
          </p:nvSpPr>
          <p:spPr bwMode="auto">
            <a:xfrm>
              <a:off x="4052" y="3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8" name="Oval 3711"/>
            <p:cNvSpPr>
              <a:spLocks noChangeArrowheads="1"/>
            </p:cNvSpPr>
            <p:nvPr/>
          </p:nvSpPr>
          <p:spPr bwMode="auto">
            <a:xfrm>
              <a:off x="4058" y="3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9" name="Oval 3712"/>
            <p:cNvSpPr>
              <a:spLocks noChangeArrowheads="1"/>
            </p:cNvSpPr>
            <p:nvPr/>
          </p:nvSpPr>
          <p:spPr bwMode="auto">
            <a:xfrm>
              <a:off x="4064" y="29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0" name="Oval 3713"/>
            <p:cNvSpPr>
              <a:spLocks noChangeArrowheads="1"/>
            </p:cNvSpPr>
            <p:nvPr/>
          </p:nvSpPr>
          <p:spPr bwMode="auto">
            <a:xfrm>
              <a:off x="4070" y="2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1" name="Oval 3714"/>
            <p:cNvSpPr>
              <a:spLocks noChangeArrowheads="1"/>
            </p:cNvSpPr>
            <p:nvPr/>
          </p:nvSpPr>
          <p:spPr bwMode="auto">
            <a:xfrm>
              <a:off x="4077" y="29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2" name="Oval 3715"/>
            <p:cNvSpPr>
              <a:spLocks noChangeArrowheads="1"/>
            </p:cNvSpPr>
            <p:nvPr/>
          </p:nvSpPr>
          <p:spPr bwMode="auto">
            <a:xfrm>
              <a:off x="4081" y="29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3" name="Oval 3716"/>
            <p:cNvSpPr>
              <a:spLocks noChangeArrowheads="1"/>
            </p:cNvSpPr>
            <p:nvPr/>
          </p:nvSpPr>
          <p:spPr bwMode="auto">
            <a:xfrm>
              <a:off x="4083" y="29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4" name="Oval 3717"/>
            <p:cNvSpPr>
              <a:spLocks noChangeArrowheads="1"/>
            </p:cNvSpPr>
            <p:nvPr/>
          </p:nvSpPr>
          <p:spPr bwMode="auto">
            <a:xfrm>
              <a:off x="4085" y="29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5" name="Oval 3718"/>
            <p:cNvSpPr>
              <a:spLocks noChangeArrowheads="1"/>
            </p:cNvSpPr>
            <p:nvPr/>
          </p:nvSpPr>
          <p:spPr bwMode="auto">
            <a:xfrm>
              <a:off x="4083" y="29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6" name="Oval 3719"/>
            <p:cNvSpPr>
              <a:spLocks noChangeArrowheads="1"/>
            </p:cNvSpPr>
            <p:nvPr/>
          </p:nvSpPr>
          <p:spPr bwMode="auto">
            <a:xfrm>
              <a:off x="4086" y="2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7" name="Oval 3720"/>
            <p:cNvSpPr>
              <a:spLocks noChangeArrowheads="1"/>
            </p:cNvSpPr>
            <p:nvPr/>
          </p:nvSpPr>
          <p:spPr bwMode="auto">
            <a:xfrm>
              <a:off x="4086" y="28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8" name="Oval 3721"/>
            <p:cNvSpPr>
              <a:spLocks noChangeArrowheads="1"/>
            </p:cNvSpPr>
            <p:nvPr/>
          </p:nvSpPr>
          <p:spPr bwMode="auto">
            <a:xfrm>
              <a:off x="4085" y="29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9" name="Oval 3722"/>
            <p:cNvSpPr>
              <a:spLocks noChangeArrowheads="1"/>
            </p:cNvSpPr>
            <p:nvPr/>
          </p:nvSpPr>
          <p:spPr bwMode="auto">
            <a:xfrm>
              <a:off x="4086" y="2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0" name="Oval 3723"/>
            <p:cNvSpPr>
              <a:spLocks noChangeArrowheads="1"/>
            </p:cNvSpPr>
            <p:nvPr/>
          </p:nvSpPr>
          <p:spPr bwMode="auto">
            <a:xfrm>
              <a:off x="4084" y="29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1" name="Oval 3724"/>
            <p:cNvSpPr>
              <a:spLocks noChangeArrowheads="1"/>
            </p:cNvSpPr>
            <p:nvPr/>
          </p:nvSpPr>
          <p:spPr bwMode="auto">
            <a:xfrm>
              <a:off x="4085" y="29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2" name="Oval 3725"/>
            <p:cNvSpPr>
              <a:spLocks noChangeArrowheads="1"/>
            </p:cNvSpPr>
            <p:nvPr/>
          </p:nvSpPr>
          <p:spPr bwMode="auto">
            <a:xfrm>
              <a:off x="4086" y="29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3" name="Oval 3726"/>
            <p:cNvSpPr>
              <a:spLocks noChangeArrowheads="1"/>
            </p:cNvSpPr>
            <p:nvPr/>
          </p:nvSpPr>
          <p:spPr bwMode="auto">
            <a:xfrm>
              <a:off x="4085" y="29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4" name="Oval 3727"/>
            <p:cNvSpPr>
              <a:spLocks noChangeArrowheads="1"/>
            </p:cNvSpPr>
            <p:nvPr/>
          </p:nvSpPr>
          <p:spPr bwMode="auto">
            <a:xfrm>
              <a:off x="4083" y="2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5" name="Oval 3728"/>
            <p:cNvSpPr>
              <a:spLocks noChangeArrowheads="1"/>
            </p:cNvSpPr>
            <p:nvPr/>
          </p:nvSpPr>
          <p:spPr bwMode="auto">
            <a:xfrm>
              <a:off x="4085" y="29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6" name="Oval 3729"/>
            <p:cNvSpPr>
              <a:spLocks noChangeArrowheads="1"/>
            </p:cNvSpPr>
            <p:nvPr/>
          </p:nvSpPr>
          <p:spPr bwMode="auto">
            <a:xfrm>
              <a:off x="4083" y="30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7" name="Oval 3730"/>
            <p:cNvSpPr>
              <a:spLocks noChangeArrowheads="1"/>
            </p:cNvSpPr>
            <p:nvPr/>
          </p:nvSpPr>
          <p:spPr bwMode="auto">
            <a:xfrm>
              <a:off x="4085" y="30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8" name="Oval 3731"/>
            <p:cNvSpPr>
              <a:spLocks noChangeArrowheads="1"/>
            </p:cNvSpPr>
            <p:nvPr/>
          </p:nvSpPr>
          <p:spPr bwMode="auto">
            <a:xfrm>
              <a:off x="4086" y="30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9" name="Oval 3732"/>
            <p:cNvSpPr>
              <a:spLocks noChangeArrowheads="1"/>
            </p:cNvSpPr>
            <p:nvPr/>
          </p:nvSpPr>
          <p:spPr bwMode="auto">
            <a:xfrm>
              <a:off x="4091" y="30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0" name="Oval 3733"/>
            <p:cNvSpPr>
              <a:spLocks noChangeArrowheads="1"/>
            </p:cNvSpPr>
            <p:nvPr/>
          </p:nvSpPr>
          <p:spPr bwMode="auto">
            <a:xfrm>
              <a:off x="4099" y="30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1" name="Oval 3734"/>
            <p:cNvSpPr>
              <a:spLocks noChangeArrowheads="1"/>
            </p:cNvSpPr>
            <p:nvPr/>
          </p:nvSpPr>
          <p:spPr bwMode="auto">
            <a:xfrm>
              <a:off x="4110" y="30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2" name="Oval 3735"/>
            <p:cNvSpPr>
              <a:spLocks noChangeArrowheads="1"/>
            </p:cNvSpPr>
            <p:nvPr/>
          </p:nvSpPr>
          <p:spPr bwMode="auto">
            <a:xfrm>
              <a:off x="4124" y="3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3" name="Oval 3736"/>
            <p:cNvSpPr>
              <a:spLocks noChangeArrowheads="1"/>
            </p:cNvSpPr>
            <p:nvPr/>
          </p:nvSpPr>
          <p:spPr bwMode="auto">
            <a:xfrm>
              <a:off x="4141" y="30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4" name="Oval 3737"/>
            <p:cNvSpPr>
              <a:spLocks noChangeArrowheads="1"/>
            </p:cNvSpPr>
            <p:nvPr/>
          </p:nvSpPr>
          <p:spPr bwMode="auto">
            <a:xfrm>
              <a:off x="4151" y="3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5" name="Oval 3738"/>
            <p:cNvSpPr>
              <a:spLocks noChangeArrowheads="1"/>
            </p:cNvSpPr>
            <p:nvPr/>
          </p:nvSpPr>
          <p:spPr bwMode="auto">
            <a:xfrm>
              <a:off x="4158" y="30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6" name="Oval 3739"/>
            <p:cNvSpPr>
              <a:spLocks noChangeArrowheads="1"/>
            </p:cNvSpPr>
            <p:nvPr/>
          </p:nvSpPr>
          <p:spPr bwMode="auto">
            <a:xfrm>
              <a:off x="4167" y="3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7" name="Oval 3740"/>
            <p:cNvSpPr>
              <a:spLocks noChangeArrowheads="1"/>
            </p:cNvSpPr>
            <p:nvPr/>
          </p:nvSpPr>
          <p:spPr bwMode="auto">
            <a:xfrm>
              <a:off x="4172" y="30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8" name="Oval 3741"/>
            <p:cNvSpPr>
              <a:spLocks noChangeArrowheads="1"/>
            </p:cNvSpPr>
            <p:nvPr/>
          </p:nvSpPr>
          <p:spPr bwMode="auto">
            <a:xfrm>
              <a:off x="4177" y="29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49" name="Oval 3742"/>
            <p:cNvSpPr>
              <a:spLocks noChangeArrowheads="1"/>
            </p:cNvSpPr>
            <p:nvPr/>
          </p:nvSpPr>
          <p:spPr bwMode="auto">
            <a:xfrm>
              <a:off x="4178" y="29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0" name="Oval 3743"/>
            <p:cNvSpPr>
              <a:spLocks noChangeArrowheads="1"/>
            </p:cNvSpPr>
            <p:nvPr/>
          </p:nvSpPr>
          <p:spPr bwMode="auto">
            <a:xfrm>
              <a:off x="4294" y="2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1" name="Oval 3744"/>
            <p:cNvSpPr>
              <a:spLocks noChangeArrowheads="1"/>
            </p:cNvSpPr>
            <p:nvPr/>
          </p:nvSpPr>
          <p:spPr bwMode="auto">
            <a:xfrm>
              <a:off x="4281" y="28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2" name="Oval 3745"/>
            <p:cNvSpPr>
              <a:spLocks noChangeArrowheads="1"/>
            </p:cNvSpPr>
            <p:nvPr/>
          </p:nvSpPr>
          <p:spPr bwMode="auto">
            <a:xfrm>
              <a:off x="4269" y="2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3" name="Oval 3746"/>
            <p:cNvSpPr>
              <a:spLocks noChangeArrowheads="1"/>
            </p:cNvSpPr>
            <p:nvPr/>
          </p:nvSpPr>
          <p:spPr bwMode="auto">
            <a:xfrm>
              <a:off x="4255" y="2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4" name="Oval 3747"/>
            <p:cNvSpPr>
              <a:spLocks noChangeArrowheads="1"/>
            </p:cNvSpPr>
            <p:nvPr/>
          </p:nvSpPr>
          <p:spPr bwMode="auto">
            <a:xfrm>
              <a:off x="4242" y="28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5" name="Oval 3748"/>
            <p:cNvSpPr>
              <a:spLocks noChangeArrowheads="1"/>
            </p:cNvSpPr>
            <p:nvPr/>
          </p:nvSpPr>
          <p:spPr bwMode="auto">
            <a:xfrm>
              <a:off x="4226" y="28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6" name="Oval 3749"/>
            <p:cNvSpPr>
              <a:spLocks noChangeArrowheads="1"/>
            </p:cNvSpPr>
            <p:nvPr/>
          </p:nvSpPr>
          <p:spPr bwMode="auto">
            <a:xfrm>
              <a:off x="4214" y="29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7" name="Oval 3750"/>
            <p:cNvSpPr>
              <a:spLocks noChangeArrowheads="1"/>
            </p:cNvSpPr>
            <p:nvPr/>
          </p:nvSpPr>
          <p:spPr bwMode="auto">
            <a:xfrm>
              <a:off x="4205" y="29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8" name="Oval 3751"/>
            <p:cNvSpPr>
              <a:spLocks noChangeArrowheads="1"/>
            </p:cNvSpPr>
            <p:nvPr/>
          </p:nvSpPr>
          <p:spPr bwMode="auto">
            <a:xfrm>
              <a:off x="4196" y="29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9" name="Oval 3752"/>
            <p:cNvSpPr>
              <a:spLocks noChangeArrowheads="1"/>
            </p:cNvSpPr>
            <p:nvPr/>
          </p:nvSpPr>
          <p:spPr bwMode="auto">
            <a:xfrm>
              <a:off x="4190" y="29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0" name="Oval 3753"/>
            <p:cNvSpPr>
              <a:spLocks noChangeArrowheads="1"/>
            </p:cNvSpPr>
            <p:nvPr/>
          </p:nvSpPr>
          <p:spPr bwMode="auto">
            <a:xfrm>
              <a:off x="4184" y="29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1" name="Oval 3754"/>
            <p:cNvSpPr>
              <a:spLocks noChangeArrowheads="1"/>
            </p:cNvSpPr>
            <p:nvPr/>
          </p:nvSpPr>
          <p:spPr bwMode="auto">
            <a:xfrm>
              <a:off x="4184" y="29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2" name="Oval 3755"/>
            <p:cNvSpPr>
              <a:spLocks noChangeArrowheads="1"/>
            </p:cNvSpPr>
            <p:nvPr/>
          </p:nvSpPr>
          <p:spPr bwMode="auto">
            <a:xfrm>
              <a:off x="4184" y="29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3" name="Oval 3756"/>
            <p:cNvSpPr>
              <a:spLocks noChangeArrowheads="1"/>
            </p:cNvSpPr>
            <p:nvPr/>
          </p:nvSpPr>
          <p:spPr bwMode="auto">
            <a:xfrm>
              <a:off x="4187" y="29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4" name="Oval 3757"/>
            <p:cNvSpPr>
              <a:spLocks noChangeArrowheads="1"/>
            </p:cNvSpPr>
            <p:nvPr/>
          </p:nvSpPr>
          <p:spPr bwMode="auto">
            <a:xfrm>
              <a:off x="4190" y="30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5" name="Oval 3758"/>
            <p:cNvSpPr>
              <a:spLocks noChangeArrowheads="1"/>
            </p:cNvSpPr>
            <p:nvPr/>
          </p:nvSpPr>
          <p:spPr bwMode="auto">
            <a:xfrm>
              <a:off x="4194" y="30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6" name="Oval 3759"/>
            <p:cNvSpPr>
              <a:spLocks noChangeArrowheads="1"/>
            </p:cNvSpPr>
            <p:nvPr/>
          </p:nvSpPr>
          <p:spPr bwMode="auto">
            <a:xfrm>
              <a:off x="4202" y="30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7" name="Oval 3760"/>
            <p:cNvSpPr>
              <a:spLocks noChangeArrowheads="1"/>
            </p:cNvSpPr>
            <p:nvPr/>
          </p:nvSpPr>
          <p:spPr bwMode="auto">
            <a:xfrm>
              <a:off x="4211" y="3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8" name="Oval 3761"/>
            <p:cNvSpPr>
              <a:spLocks noChangeArrowheads="1"/>
            </p:cNvSpPr>
            <p:nvPr/>
          </p:nvSpPr>
          <p:spPr bwMode="auto">
            <a:xfrm>
              <a:off x="4223" y="3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9" name="Oval 3762"/>
            <p:cNvSpPr>
              <a:spLocks noChangeArrowheads="1"/>
            </p:cNvSpPr>
            <p:nvPr/>
          </p:nvSpPr>
          <p:spPr bwMode="auto">
            <a:xfrm>
              <a:off x="4235" y="3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0" name="Oval 3763"/>
            <p:cNvSpPr>
              <a:spLocks noChangeArrowheads="1"/>
            </p:cNvSpPr>
            <p:nvPr/>
          </p:nvSpPr>
          <p:spPr bwMode="auto">
            <a:xfrm>
              <a:off x="4249" y="3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1" name="Oval 3764"/>
            <p:cNvSpPr>
              <a:spLocks noChangeArrowheads="1"/>
            </p:cNvSpPr>
            <p:nvPr/>
          </p:nvSpPr>
          <p:spPr bwMode="auto">
            <a:xfrm>
              <a:off x="4265" y="3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2" name="Oval 3765"/>
            <p:cNvSpPr>
              <a:spLocks noChangeArrowheads="1"/>
            </p:cNvSpPr>
            <p:nvPr/>
          </p:nvSpPr>
          <p:spPr bwMode="auto">
            <a:xfrm>
              <a:off x="4282" y="30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3" name="Oval 3766"/>
            <p:cNvSpPr>
              <a:spLocks noChangeArrowheads="1"/>
            </p:cNvSpPr>
            <p:nvPr/>
          </p:nvSpPr>
          <p:spPr bwMode="auto">
            <a:xfrm>
              <a:off x="4294" y="30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4" name="Oval 3767"/>
            <p:cNvSpPr>
              <a:spLocks noChangeArrowheads="1"/>
            </p:cNvSpPr>
            <p:nvPr/>
          </p:nvSpPr>
          <p:spPr bwMode="auto">
            <a:xfrm>
              <a:off x="4304" y="30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5" name="Oval 3768"/>
            <p:cNvSpPr>
              <a:spLocks noChangeArrowheads="1"/>
            </p:cNvSpPr>
            <p:nvPr/>
          </p:nvSpPr>
          <p:spPr bwMode="auto">
            <a:xfrm>
              <a:off x="4311" y="30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6" name="Oval 3769"/>
            <p:cNvSpPr>
              <a:spLocks noChangeArrowheads="1"/>
            </p:cNvSpPr>
            <p:nvPr/>
          </p:nvSpPr>
          <p:spPr bwMode="auto">
            <a:xfrm>
              <a:off x="4317" y="30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7" name="Oval 3770"/>
            <p:cNvSpPr>
              <a:spLocks noChangeArrowheads="1"/>
            </p:cNvSpPr>
            <p:nvPr/>
          </p:nvSpPr>
          <p:spPr bwMode="auto">
            <a:xfrm>
              <a:off x="4106" y="2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8" name="Oval 3771"/>
            <p:cNvSpPr>
              <a:spLocks noChangeArrowheads="1"/>
            </p:cNvSpPr>
            <p:nvPr/>
          </p:nvSpPr>
          <p:spPr bwMode="auto">
            <a:xfrm>
              <a:off x="4118" y="2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9" name="Oval 3772"/>
            <p:cNvSpPr>
              <a:spLocks noChangeArrowheads="1"/>
            </p:cNvSpPr>
            <p:nvPr/>
          </p:nvSpPr>
          <p:spPr bwMode="auto">
            <a:xfrm>
              <a:off x="4127" y="28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0" name="Oval 3773"/>
            <p:cNvSpPr>
              <a:spLocks noChangeArrowheads="1"/>
            </p:cNvSpPr>
            <p:nvPr/>
          </p:nvSpPr>
          <p:spPr bwMode="auto">
            <a:xfrm>
              <a:off x="4124" y="2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1" name="Oval 3774"/>
            <p:cNvSpPr>
              <a:spLocks noChangeArrowheads="1"/>
            </p:cNvSpPr>
            <p:nvPr/>
          </p:nvSpPr>
          <p:spPr bwMode="auto">
            <a:xfrm>
              <a:off x="4118" y="28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2" name="Oval 3775"/>
            <p:cNvSpPr>
              <a:spLocks noChangeArrowheads="1"/>
            </p:cNvSpPr>
            <p:nvPr/>
          </p:nvSpPr>
          <p:spPr bwMode="auto">
            <a:xfrm>
              <a:off x="4109" y="28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3" name="Oval 3776"/>
            <p:cNvSpPr>
              <a:spLocks noChangeArrowheads="1"/>
            </p:cNvSpPr>
            <p:nvPr/>
          </p:nvSpPr>
          <p:spPr bwMode="auto">
            <a:xfrm>
              <a:off x="4097" y="28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4" name="Oval 3777"/>
            <p:cNvSpPr>
              <a:spLocks noChangeArrowheads="1"/>
            </p:cNvSpPr>
            <p:nvPr/>
          </p:nvSpPr>
          <p:spPr bwMode="auto">
            <a:xfrm>
              <a:off x="4507" y="30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5" name="Oval 3778"/>
            <p:cNvSpPr>
              <a:spLocks noChangeArrowheads="1"/>
            </p:cNvSpPr>
            <p:nvPr/>
          </p:nvSpPr>
          <p:spPr bwMode="auto">
            <a:xfrm>
              <a:off x="4514" y="30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6" name="Oval 3779"/>
            <p:cNvSpPr>
              <a:spLocks noChangeArrowheads="1"/>
            </p:cNvSpPr>
            <p:nvPr/>
          </p:nvSpPr>
          <p:spPr bwMode="auto">
            <a:xfrm>
              <a:off x="4523" y="30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7" name="Oval 3780"/>
            <p:cNvSpPr>
              <a:spLocks noChangeArrowheads="1"/>
            </p:cNvSpPr>
            <p:nvPr/>
          </p:nvSpPr>
          <p:spPr bwMode="auto">
            <a:xfrm>
              <a:off x="4530" y="30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8" name="Oval 3781"/>
            <p:cNvSpPr>
              <a:spLocks noChangeArrowheads="1"/>
            </p:cNvSpPr>
            <p:nvPr/>
          </p:nvSpPr>
          <p:spPr bwMode="auto">
            <a:xfrm>
              <a:off x="4540" y="30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9" name="Oval 3782"/>
            <p:cNvSpPr>
              <a:spLocks noChangeArrowheads="1"/>
            </p:cNvSpPr>
            <p:nvPr/>
          </p:nvSpPr>
          <p:spPr bwMode="auto">
            <a:xfrm>
              <a:off x="4548" y="30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0" name="Oval 3783"/>
            <p:cNvSpPr>
              <a:spLocks noChangeArrowheads="1"/>
            </p:cNvSpPr>
            <p:nvPr/>
          </p:nvSpPr>
          <p:spPr bwMode="auto">
            <a:xfrm>
              <a:off x="4555" y="2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1" name="Oval 3784"/>
            <p:cNvSpPr>
              <a:spLocks noChangeArrowheads="1"/>
            </p:cNvSpPr>
            <p:nvPr/>
          </p:nvSpPr>
          <p:spPr bwMode="auto">
            <a:xfrm>
              <a:off x="4561" y="29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2" name="Oval 3785"/>
            <p:cNvSpPr>
              <a:spLocks noChangeArrowheads="1"/>
            </p:cNvSpPr>
            <p:nvPr/>
          </p:nvSpPr>
          <p:spPr bwMode="auto">
            <a:xfrm>
              <a:off x="4567" y="29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3" name="Oval 3786"/>
            <p:cNvSpPr>
              <a:spLocks noChangeArrowheads="1"/>
            </p:cNvSpPr>
            <p:nvPr/>
          </p:nvSpPr>
          <p:spPr bwMode="auto">
            <a:xfrm>
              <a:off x="4576" y="2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4" name="Oval 3787"/>
            <p:cNvSpPr>
              <a:spLocks noChangeArrowheads="1"/>
            </p:cNvSpPr>
            <p:nvPr/>
          </p:nvSpPr>
          <p:spPr bwMode="auto">
            <a:xfrm>
              <a:off x="4581" y="2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5" name="Oval 3788"/>
            <p:cNvSpPr>
              <a:spLocks noChangeArrowheads="1"/>
            </p:cNvSpPr>
            <p:nvPr/>
          </p:nvSpPr>
          <p:spPr bwMode="auto">
            <a:xfrm>
              <a:off x="4588" y="29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6" name="Oval 3789"/>
            <p:cNvSpPr>
              <a:spLocks noChangeArrowheads="1"/>
            </p:cNvSpPr>
            <p:nvPr/>
          </p:nvSpPr>
          <p:spPr bwMode="auto">
            <a:xfrm>
              <a:off x="4592" y="2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" name="Oval 3790"/>
            <p:cNvSpPr>
              <a:spLocks noChangeArrowheads="1"/>
            </p:cNvSpPr>
            <p:nvPr/>
          </p:nvSpPr>
          <p:spPr bwMode="auto">
            <a:xfrm>
              <a:off x="4599" y="29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8" name="Oval 3791"/>
            <p:cNvSpPr>
              <a:spLocks noChangeArrowheads="1"/>
            </p:cNvSpPr>
            <p:nvPr/>
          </p:nvSpPr>
          <p:spPr bwMode="auto">
            <a:xfrm>
              <a:off x="4606" y="28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9" name="Oval 3792"/>
            <p:cNvSpPr>
              <a:spLocks noChangeArrowheads="1"/>
            </p:cNvSpPr>
            <p:nvPr/>
          </p:nvSpPr>
          <p:spPr bwMode="auto">
            <a:xfrm>
              <a:off x="4612" y="2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0" name="Oval 3793"/>
            <p:cNvSpPr>
              <a:spLocks noChangeArrowheads="1"/>
            </p:cNvSpPr>
            <p:nvPr/>
          </p:nvSpPr>
          <p:spPr bwMode="auto">
            <a:xfrm>
              <a:off x="4614" y="2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1" name="Oval 3794"/>
            <p:cNvSpPr>
              <a:spLocks noChangeArrowheads="1"/>
            </p:cNvSpPr>
            <p:nvPr/>
          </p:nvSpPr>
          <p:spPr bwMode="auto">
            <a:xfrm>
              <a:off x="4606" y="2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2" name="Oval 3795"/>
            <p:cNvSpPr>
              <a:spLocks noChangeArrowheads="1"/>
            </p:cNvSpPr>
            <p:nvPr/>
          </p:nvSpPr>
          <p:spPr bwMode="auto">
            <a:xfrm>
              <a:off x="4595" y="2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3" name="Oval 3796"/>
            <p:cNvSpPr>
              <a:spLocks noChangeArrowheads="1"/>
            </p:cNvSpPr>
            <p:nvPr/>
          </p:nvSpPr>
          <p:spPr bwMode="auto">
            <a:xfrm>
              <a:off x="4584" y="2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4" name="Oval 3797"/>
            <p:cNvSpPr>
              <a:spLocks noChangeArrowheads="1"/>
            </p:cNvSpPr>
            <p:nvPr/>
          </p:nvSpPr>
          <p:spPr bwMode="auto">
            <a:xfrm>
              <a:off x="4584" y="2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5" name="Oval 3798"/>
            <p:cNvSpPr>
              <a:spLocks noChangeArrowheads="1"/>
            </p:cNvSpPr>
            <p:nvPr/>
          </p:nvSpPr>
          <p:spPr bwMode="auto">
            <a:xfrm>
              <a:off x="4587" y="2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6" name="Oval 3799"/>
            <p:cNvSpPr>
              <a:spLocks noChangeArrowheads="1"/>
            </p:cNvSpPr>
            <p:nvPr/>
          </p:nvSpPr>
          <p:spPr bwMode="auto">
            <a:xfrm>
              <a:off x="4596" y="28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7" name="Oval 3800"/>
            <p:cNvSpPr>
              <a:spLocks noChangeArrowheads="1"/>
            </p:cNvSpPr>
            <p:nvPr/>
          </p:nvSpPr>
          <p:spPr bwMode="auto">
            <a:xfrm>
              <a:off x="4604" y="28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8" name="Oval 3801"/>
            <p:cNvSpPr>
              <a:spLocks noChangeArrowheads="1"/>
            </p:cNvSpPr>
            <p:nvPr/>
          </p:nvSpPr>
          <p:spPr bwMode="auto">
            <a:xfrm>
              <a:off x="4614" y="2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9" name="Oval 3802"/>
            <p:cNvSpPr>
              <a:spLocks noChangeArrowheads="1"/>
            </p:cNvSpPr>
            <p:nvPr/>
          </p:nvSpPr>
          <p:spPr bwMode="auto">
            <a:xfrm>
              <a:off x="4624" y="29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0" name="Oval 3803"/>
            <p:cNvSpPr>
              <a:spLocks noChangeArrowheads="1"/>
            </p:cNvSpPr>
            <p:nvPr/>
          </p:nvSpPr>
          <p:spPr bwMode="auto">
            <a:xfrm>
              <a:off x="4632" y="2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1" name="Oval 3804"/>
            <p:cNvSpPr>
              <a:spLocks noChangeArrowheads="1"/>
            </p:cNvSpPr>
            <p:nvPr/>
          </p:nvSpPr>
          <p:spPr bwMode="auto">
            <a:xfrm>
              <a:off x="4640" y="29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2" name="Oval 3805"/>
            <p:cNvSpPr>
              <a:spLocks noChangeArrowheads="1"/>
            </p:cNvSpPr>
            <p:nvPr/>
          </p:nvSpPr>
          <p:spPr bwMode="auto">
            <a:xfrm>
              <a:off x="4649" y="29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3" name="Oval 3806"/>
            <p:cNvSpPr>
              <a:spLocks noChangeArrowheads="1"/>
            </p:cNvSpPr>
            <p:nvPr/>
          </p:nvSpPr>
          <p:spPr bwMode="auto">
            <a:xfrm>
              <a:off x="4656" y="29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4" name="Oval 3807"/>
            <p:cNvSpPr>
              <a:spLocks noChangeArrowheads="1"/>
            </p:cNvSpPr>
            <p:nvPr/>
          </p:nvSpPr>
          <p:spPr bwMode="auto">
            <a:xfrm>
              <a:off x="4664" y="29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5" name="Oval 3808"/>
            <p:cNvSpPr>
              <a:spLocks noChangeArrowheads="1"/>
            </p:cNvSpPr>
            <p:nvPr/>
          </p:nvSpPr>
          <p:spPr bwMode="auto">
            <a:xfrm>
              <a:off x="4669" y="29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6" name="Oval 3809"/>
            <p:cNvSpPr>
              <a:spLocks noChangeArrowheads="1"/>
            </p:cNvSpPr>
            <p:nvPr/>
          </p:nvSpPr>
          <p:spPr bwMode="auto">
            <a:xfrm>
              <a:off x="4673" y="29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7" name="Oval 3810"/>
            <p:cNvSpPr>
              <a:spLocks noChangeArrowheads="1"/>
            </p:cNvSpPr>
            <p:nvPr/>
          </p:nvSpPr>
          <p:spPr bwMode="auto">
            <a:xfrm>
              <a:off x="4675" y="29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8" name="Oval 3811"/>
            <p:cNvSpPr>
              <a:spLocks noChangeArrowheads="1"/>
            </p:cNvSpPr>
            <p:nvPr/>
          </p:nvSpPr>
          <p:spPr bwMode="auto">
            <a:xfrm>
              <a:off x="4674" y="30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9" name="Oval 3812"/>
            <p:cNvSpPr>
              <a:spLocks noChangeArrowheads="1"/>
            </p:cNvSpPr>
            <p:nvPr/>
          </p:nvSpPr>
          <p:spPr bwMode="auto">
            <a:xfrm>
              <a:off x="4671" y="30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0" name="Oval 3813"/>
            <p:cNvSpPr>
              <a:spLocks noChangeArrowheads="1"/>
            </p:cNvSpPr>
            <p:nvPr/>
          </p:nvSpPr>
          <p:spPr bwMode="auto">
            <a:xfrm>
              <a:off x="4668" y="30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1" name="Oval 3814"/>
            <p:cNvSpPr>
              <a:spLocks noChangeArrowheads="1"/>
            </p:cNvSpPr>
            <p:nvPr/>
          </p:nvSpPr>
          <p:spPr bwMode="auto">
            <a:xfrm>
              <a:off x="4659" y="30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2" name="Oval 3815"/>
            <p:cNvSpPr>
              <a:spLocks noChangeArrowheads="1"/>
            </p:cNvSpPr>
            <p:nvPr/>
          </p:nvSpPr>
          <p:spPr bwMode="auto">
            <a:xfrm>
              <a:off x="4650" y="3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3" name="Oval 3816"/>
            <p:cNvSpPr>
              <a:spLocks noChangeArrowheads="1"/>
            </p:cNvSpPr>
            <p:nvPr/>
          </p:nvSpPr>
          <p:spPr bwMode="auto">
            <a:xfrm>
              <a:off x="4638" y="30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4" name="Oval 3817"/>
            <p:cNvSpPr>
              <a:spLocks noChangeArrowheads="1"/>
            </p:cNvSpPr>
            <p:nvPr/>
          </p:nvSpPr>
          <p:spPr bwMode="auto">
            <a:xfrm>
              <a:off x="4626" y="30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5" name="Oval 3818"/>
            <p:cNvSpPr>
              <a:spLocks noChangeArrowheads="1"/>
            </p:cNvSpPr>
            <p:nvPr/>
          </p:nvSpPr>
          <p:spPr bwMode="auto">
            <a:xfrm>
              <a:off x="4610" y="30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6" name="Oval 3819"/>
            <p:cNvSpPr>
              <a:spLocks noChangeArrowheads="1"/>
            </p:cNvSpPr>
            <p:nvPr/>
          </p:nvSpPr>
          <p:spPr bwMode="auto">
            <a:xfrm>
              <a:off x="4593" y="30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7" name="Oval 3820"/>
            <p:cNvSpPr>
              <a:spLocks noChangeArrowheads="1"/>
            </p:cNvSpPr>
            <p:nvPr/>
          </p:nvSpPr>
          <p:spPr bwMode="auto">
            <a:xfrm>
              <a:off x="4579" y="30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8" name="Oval 3821"/>
            <p:cNvSpPr>
              <a:spLocks noChangeArrowheads="1"/>
            </p:cNvSpPr>
            <p:nvPr/>
          </p:nvSpPr>
          <p:spPr bwMode="auto">
            <a:xfrm>
              <a:off x="4570" y="30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9" name="Oval 3822"/>
            <p:cNvSpPr>
              <a:spLocks noChangeArrowheads="1"/>
            </p:cNvSpPr>
            <p:nvPr/>
          </p:nvSpPr>
          <p:spPr bwMode="auto">
            <a:xfrm>
              <a:off x="4683" y="29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0" name="Oval 3823"/>
            <p:cNvSpPr>
              <a:spLocks noChangeArrowheads="1"/>
            </p:cNvSpPr>
            <p:nvPr/>
          </p:nvSpPr>
          <p:spPr bwMode="auto">
            <a:xfrm>
              <a:off x="4692" y="29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1" name="Oval 3824"/>
            <p:cNvSpPr>
              <a:spLocks noChangeArrowheads="1"/>
            </p:cNvSpPr>
            <p:nvPr/>
          </p:nvSpPr>
          <p:spPr bwMode="auto">
            <a:xfrm>
              <a:off x="4697" y="29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2" name="Oval 3825"/>
            <p:cNvSpPr>
              <a:spLocks noChangeArrowheads="1"/>
            </p:cNvSpPr>
            <p:nvPr/>
          </p:nvSpPr>
          <p:spPr bwMode="auto">
            <a:xfrm>
              <a:off x="4701" y="29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3" name="Oval 3826"/>
            <p:cNvSpPr>
              <a:spLocks noChangeArrowheads="1"/>
            </p:cNvSpPr>
            <p:nvPr/>
          </p:nvSpPr>
          <p:spPr bwMode="auto">
            <a:xfrm>
              <a:off x="4707" y="29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4" name="Oval 3827"/>
            <p:cNvSpPr>
              <a:spLocks noChangeArrowheads="1"/>
            </p:cNvSpPr>
            <p:nvPr/>
          </p:nvSpPr>
          <p:spPr bwMode="auto">
            <a:xfrm>
              <a:off x="4713" y="2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5" name="Oval 3828"/>
            <p:cNvSpPr>
              <a:spLocks noChangeArrowheads="1"/>
            </p:cNvSpPr>
            <p:nvPr/>
          </p:nvSpPr>
          <p:spPr bwMode="auto">
            <a:xfrm>
              <a:off x="4717" y="28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6" name="Oval 3829"/>
            <p:cNvSpPr>
              <a:spLocks noChangeArrowheads="1"/>
            </p:cNvSpPr>
            <p:nvPr/>
          </p:nvSpPr>
          <p:spPr bwMode="auto">
            <a:xfrm>
              <a:off x="4717" y="28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7" name="Oval 3830"/>
            <p:cNvSpPr>
              <a:spLocks noChangeArrowheads="1"/>
            </p:cNvSpPr>
            <p:nvPr/>
          </p:nvSpPr>
          <p:spPr bwMode="auto">
            <a:xfrm>
              <a:off x="4716" y="28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8" name="Oval 3831"/>
            <p:cNvSpPr>
              <a:spLocks noChangeArrowheads="1"/>
            </p:cNvSpPr>
            <p:nvPr/>
          </p:nvSpPr>
          <p:spPr bwMode="auto">
            <a:xfrm>
              <a:off x="4719" y="29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9" name="Oval 3832"/>
            <p:cNvSpPr>
              <a:spLocks noChangeArrowheads="1"/>
            </p:cNvSpPr>
            <p:nvPr/>
          </p:nvSpPr>
          <p:spPr bwMode="auto">
            <a:xfrm>
              <a:off x="4719" y="29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0" name="Oval 3833"/>
            <p:cNvSpPr>
              <a:spLocks noChangeArrowheads="1"/>
            </p:cNvSpPr>
            <p:nvPr/>
          </p:nvSpPr>
          <p:spPr bwMode="auto">
            <a:xfrm>
              <a:off x="4718" y="29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1" name="Oval 3834"/>
            <p:cNvSpPr>
              <a:spLocks noChangeArrowheads="1"/>
            </p:cNvSpPr>
            <p:nvPr/>
          </p:nvSpPr>
          <p:spPr bwMode="auto">
            <a:xfrm>
              <a:off x="4715" y="29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2" name="Oval 3835"/>
            <p:cNvSpPr>
              <a:spLocks noChangeArrowheads="1"/>
            </p:cNvSpPr>
            <p:nvPr/>
          </p:nvSpPr>
          <p:spPr bwMode="auto">
            <a:xfrm>
              <a:off x="4716" y="29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3" name="Oval 3836"/>
            <p:cNvSpPr>
              <a:spLocks noChangeArrowheads="1"/>
            </p:cNvSpPr>
            <p:nvPr/>
          </p:nvSpPr>
          <p:spPr bwMode="auto">
            <a:xfrm>
              <a:off x="4717" y="29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4" name="Oval 3837"/>
            <p:cNvSpPr>
              <a:spLocks noChangeArrowheads="1"/>
            </p:cNvSpPr>
            <p:nvPr/>
          </p:nvSpPr>
          <p:spPr bwMode="auto">
            <a:xfrm>
              <a:off x="4717" y="29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5" name="Oval 3838"/>
            <p:cNvSpPr>
              <a:spLocks noChangeArrowheads="1"/>
            </p:cNvSpPr>
            <p:nvPr/>
          </p:nvSpPr>
          <p:spPr bwMode="auto">
            <a:xfrm>
              <a:off x="4716" y="30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6" name="Oval 3839"/>
            <p:cNvSpPr>
              <a:spLocks noChangeArrowheads="1"/>
            </p:cNvSpPr>
            <p:nvPr/>
          </p:nvSpPr>
          <p:spPr bwMode="auto">
            <a:xfrm>
              <a:off x="4716" y="30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7" name="Oval 3840"/>
            <p:cNvSpPr>
              <a:spLocks noChangeArrowheads="1"/>
            </p:cNvSpPr>
            <p:nvPr/>
          </p:nvSpPr>
          <p:spPr bwMode="auto">
            <a:xfrm>
              <a:off x="4716" y="30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8" name="Oval 3841"/>
            <p:cNvSpPr>
              <a:spLocks noChangeArrowheads="1"/>
            </p:cNvSpPr>
            <p:nvPr/>
          </p:nvSpPr>
          <p:spPr bwMode="auto">
            <a:xfrm>
              <a:off x="4719" y="30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49" name="Oval 3842"/>
            <p:cNvSpPr>
              <a:spLocks noChangeArrowheads="1"/>
            </p:cNvSpPr>
            <p:nvPr/>
          </p:nvSpPr>
          <p:spPr bwMode="auto">
            <a:xfrm>
              <a:off x="4721" y="30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0" name="Oval 3843"/>
            <p:cNvSpPr>
              <a:spLocks noChangeArrowheads="1"/>
            </p:cNvSpPr>
            <p:nvPr/>
          </p:nvSpPr>
          <p:spPr bwMode="auto">
            <a:xfrm>
              <a:off x="4731" y="30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1" name="Oval 3844"/>
            <p:cNvSpPr>
              <a:spLocks noChangeArrowheads="1"/>
            </p:cNvSpPr>
            <p:nvPr/>
          </p:nvSpPr>
          <p:spPr bwMode="auto">
            <a:xfrm>
              <a:off x="4749" y="30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2" name="Oval 3845"/>
            <p:cNvSpPr>
              <a:spLocks noChangeArrowheads="1"/>
            </p:cNvSpPr>
            <p:nvPr/>
          </p:nvSpPr>
          <p:spPr bwMode="auto">
            <a:xfrm>
              <a:off x="4763" y="30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3" name="Oval 3846"/>
            <p:cNvSpPr>
              <a:spLocks noChangeArrowheads="1"/>
            </p:cNvSpPr>
            <p:nvPr/>
          </p:nvSpPr>
          <p:spPr bwMode="auto">
            <a:xfrm>
              <a:off x="4773" y="30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4" name="Oval 3847"/>
            <p:cNvSpPr>
              <a:spLocks noChangeArrowheads="1"/>
            </p:cNvSpPr>
            <p:nvPr/>
          </p:nvSpPr>
          <p:spPr bwMode="auto">
            <a:xfrm>
              <a:off x="4782" y="30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5" name="Oval 3848"/>
            <p:cNvSpPr>
              <a:spLocks noChangeArrowheads="1"/>
            </p:cNvSpPr>
            <p:nvPr/>
          </p:nvSpPr>
          <p:spPr bwMode="auto">
            <a:xfrm>
              <a:off x="4788" y="30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6" name="Oval 3849"/>
            <p:cNvSpPr>
              <a:spLocks noChangeArrowheads="1"/>
            </p:cNvSpPr>
            <p:nvPr/>
          </p:nvSpPr>
          <p:spPr bwMode="auto">
            <a:xfrm>
              <a:off x="4795" y="30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7" name="Oval 3850"/>
            <p:cNvSpPr>
              <a:spLocks noChangeArrowheads="1"/>
            </p:cNvSpPr>
            <p:nvPr/>
          </p:nvSpPr>
          <p:spPr bwMode="auto">
            <a:xfrm>
              <a:off x="4800" y="29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8" name="Oval 3851"/>
            <p:cNvSpPr>
              <a:spLocks noChangeArrowheads="1"/>
            </p:cNvSpPr>
            <p:nvPr/>
          </p:nvSpPr>
          <p:spPr bwMode="auto">
            <a:xfrm>
              <a:off x="4716" y="2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9" name="Oval 3852"/>
            <p:cNvSpPr>
              <a:spLocks noChangeArrowheads="1"/>
            </p:cNvSpPr>
            <p:nvPr/>
          </p:nvSpPr>
          <p:spPr bwMode="auto">
            <a:xfrm>
              <a:off x="4680" y="27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0" name="Oval 3853"/>
            <p:cNvSpPr>
              <a:spLocks noChangeArrowheads="1"/>
            </p:cNvSpPr>
            <p:nvPr/>
          </p:nvSpPr>
          <p:spPr bwMode="auto">
            <a:xfrm>
              <a:off x="4683" y="2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1" name="Oval 3854"/>
            <p:cNvSpPr>
              <a:spLocks noChangeArrowheads="1"/>
            </p:cNvSpPr>
            <p:nvPr/>
          </p:nvSpPr>
          <p:spPr bwMode="auto">
            <a:xfrm>
              <a:off x="4697" y="2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2" name="Oval 3855"/>
            <p:cNvSpPr>
              <a:spLocks noChangeArrowheads="1"/>
            </p:cNvSpPr>
            <p:nvPr/>
          </p:nvSpPr>
          <p:spPr bwMode="auto">
            <a:xfrm>
              <a:off x="4709" y="2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3" name="Oval 3856"/>
            <p:cNvSpPr>
              <a:spLocks noChangeArrowheads="1"/>
            </p:cNvSpPr>
            <p:nvPr/>
          </p:nvSpPr>
          <p:spPr bwMode="auto">
            <a:xfrm>
              <a:off x="4719" y="27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4" name="Oval 3857"/>
            <p:cNvSpPr>
              <a:spLocks noChangeArrowheads="1"/>
            </p:cNvSpPr>
            <p:nvPr/>
          </p:nvSpPr>
          <p:spPr bwMode="auto">
            <a:xfrm>
              <a:off x="4728" y="2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5" name="Oval 3858"/>
            <p:cNvSpPr>
              <a:spLocks noChangeArrowheads="1"/>
            </p:cNvSpPr>
            <p:nvPr/>
          </p:nvSpPr>
          <p:spPr bwMode="auto">
            <a:xfrm>
              <a:off x="4737" y="2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6" name="Oval 3859"/>
            <p:cNvSpPr>
              <a:spLocks noChangeArrowheads="1"/>
            </p:cNvSpPr>
            <p:nvPr/>
          </p:nvSpPr>
          <p:spPr bwMode="auto">
            <a:xfrm>
              <a:off x="4749" y="27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7" name="Oval 3860"/>
            <p:cNvSpPr>
              <a:spLocks noChangeArrowheads="1"/>
            </p:cNvSpPr>
            <p:nvPr/>
          </p:nvSpPr>
          <p:spPr bwMode="auto">
            <a:xfrm>
              <a:off x="4764" y="2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68" name="Oval 3861"/>
            <p:cNvSpPr>
              <a:spLocks noChangeArrowheads="1"/>
            </p:cNvSpPr>
            <p:nvPr/>
          </p:nvSpPr>
          <p:spPr bwMode="auto">
            <a:xfrm>
              <a:off x="4770" y="2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23"/>
          <p:cNvGrpSpPr>
            <a:grpSpLocks/>
          </p:cNvGrpSpPr>
          <p:nvPr/>
        </p:nvGrpSpPr>
        <p:grpSpPr bwMode="auto">
          <a:xfrm>
            <a:off x="290513" y="5380038"/>
            <a:ext cx="7380287" cy="901700"/>
            <a:chOff x="183" y="3389"/>
            <a:chExt cx="4649" cy="568"/>
          </a:xfrm>
        </p:grpSpPr>
        <p:sp>
          <p:nvSpPr>
            <p:cNvPr id="33033" name="Oval 1446"/>
            <p:cNvSpPr>
              <a:spLocks noChangeArrowheads="1"/>
            </p:cNvSpPr>
            <p:nvPr/>
          </p:nvSpPr>
          <p:spPr bwMode="auto">
            <a:xfrm>
              <a:off x="183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4" name="Oval 2827"/>
            <p:cNvSpPr>
              <a:spLocks noChangeArrowheads="1"/>
            </p:cNvSpPr>
            <p:nvPr/>
          </p:nvSpPr>
          <p:spPr bwMode="auto">
            <a:xfrm>
              <a:off x="190" y="37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5" name="Oval 2828"/>
            <p:cNvSpPr>
              <a:spLocks noChangeArrowheads="1"/>
            </p:cNvSpPr>
            <p:nvPr/>
          </p:nvSpPr>
          <p:spPr bwMode="auto">
            <a:xfrm>
              <a:off x="196" y="37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6" name="Oval 2829"/>
            <p:cNvSpPr>
              <a:spLocks noChangeArrowheads="1"/>
            </p:cNvSpPr>
            <p:nvPr/>
          </p:nvSpPr>
          <p:spPr bwMode="auto">
            <a:xfrm>
              <a:off x="201" y="3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7" name="Oval 2830"/>
            <p:cNvSpPr>
              <a:spLocks noChangeArrowheads="1"/>
            </p:cNvSpPr>
            <p:nvPr/>
          </p:nvSpPr>
          <p:spPr bwMode="auto">
            <a:xfrm>
              <a:off x="208" y="3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8" name="Oval 2831"/>
            <p:cNvSpPr>
              <a:spLocks noChangeArrowheads="1"/>
            </p:cNvSpPr>
            <p:nvPr/>
          </p:nvSpPr>
          <p:spPr bwMode="auto">
            <a:xfrm>
              <a:off x="213" y="3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9" name="Oval 2832"/>
            <p:cNvSpPr>
              <a:spLocks noChangeArrowheads="1"/>
            </p:cNvSpPr>
            <p:nvPr/>
          </p:nvSpPr>
          <p:spPr bwMode="auto">
            <a:xfrm>
              <a:off x="220" y="36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0" name="Oval 2833"/>
            <p:cNvSpPr>
              <a:spLocks noChangeArrowheads="1"/>
            </p:cNvSpPr>
            <p:nvPr/>
          </p:nvSpPr>
          <p:spPr bwMode="auto">
            <a:xfrm>
              <a:off x="224" y="36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1" name="Oval 2834"/>
            <p:cNvSpPr>
              <a:spLocks noChangeArrowheads="1"/>
            </p:cNvSpPr>
            <p:nvPr/>
          </p:nvSpPr>
          <p:spPr bwMode="auto">
            <a:xfrm>
              <a:off x="231" y="36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2" name="Oval 2835"/>
            <p:cNvSpPr>
              <a:spLocks noChangeArrowheads="1"/>
            </p:cNvSpPr>
            <p:nvPr/>
          </p:nvSpPr>
          <p:spPr bwMode="auto">
            <a:xfrm>
              <a:off x="239" y="36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3" name="Oval 2836"/>
            <p:cNvSpPr>
              <a:spLocks noChangeArrowheads="1"/>
            </p:cNvSpPr>
            <p:nvPr/>
          </p:nvSpPr>
          <p:spPr bwMode="auto">
            <a:xfrm>
              <a:off x="245" y="36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4" name="Oval 2837"/>
            <p:cNvSpPr>
              <a:spLocks noChangeArrowheads="1"/>
            </p:cNvSpPr>
            <p:nvPr/>
          </p:nvSpPr>
          <p:spPr bwMode="auto">
            <a:xfrm>
              <a:off x="251" y="36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5" name="Oval 2838"/>
            <p:cNvSpPr>
              <a:spLocks noChangeArrowheads="1"/>
            </p:cNvSpPr>
            <p:nvPr/>
          </p:nvSpPr>
          <p:spPr bwMode="auto">
            <a:xfrm>
              <a:off x="257" y="36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6" name="Oval 2839"/>
            <p:cNvSpPr>
              <a:spLocks noChangeArrowheads="1"/>
            </p:cNvSpPr>
            <p:nvPr/>
          </p:nvSpPr>
          <p:spPr bwMode="auto">
            <a:xfrm>
              <a:off x="264" y="36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7" name="Oval 2840"/>
            <p:cNvSpPr>
              <a:spLocks noChangeArrowheads="1"/>
            </p:cNvSpPr>
            <p:nvPr/>
          </p:nvSpPr>
          <p:spPr bwMode="auto">
            <a:xfrm>
              <a:off x="272" y="35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8" name="Oval 2841"/>
            <p:cNvSpPr>
              <a:spLocks noChangeArrowheads="1"/>
            </p:cNvSpPr>
            <p:nvPr/>
          </p:nvSpPr>
          <p:spPr bwMode="auto">
            <a:xfrm>
              <a:off x="275" y="35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49" name="Oval 2842"/>
            <p:cNvSpPr>
              <a:spLocks noChangeArrowheads="1"/>
            </p:cNvSpPr>
            <p:nvPr/>
          </p:nvSpPr>
          <p:spPr bwMode="auto">
            <a:xfrm>
              <a:off x="282" y="35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0" name="Oval 2843"/>
            <p:cNvSpPr>
              <a:spLocks noChangeArrowheads="1"/>
            </p:cNvSpPr>
            <p:nvPr/>
          </p:nvSpPr>
          <p:spPr bwMode="auto">
            <a:xfrm>
              <a:off x="287" y="35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1" name="Oval 2844"/>
            <p:cNvSpPr>
              <a:spLocks noChangeArrowheads="1"/>
            </p:cNvSpPr>
            <p:nvPr/>
          </p:nvSpPr>
          <p:spPr bwMode="auto">
            <a:xfrm>
              <a:off x="293" y="35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2" name="Oval 2845"/>
            <p:cNvSpPr>
              <a:spLocks noChangeArrowheads="1"/>
            </p:cNvSpPr>
            <p:nvPr/>
          </p:nvSpPr>
          <p:spPr bwMode="auto">
            <a:xfrm>
              <a:off x="297" y="35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3" name="Oval 2846"/>
            <p:cNvSpPr>
              <a:spLocks noChangeArrowheads="1"/>
            </p:cNvSpPr>
            <p:nvPr/>
          </p:nvSpPr>
          <p:spPr bwMode="auto">
            <a:xfrm>
              <a:off x="300" y="3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4" name="Oval 2847"/>
            <p:cNvSpPr>
              <a:spLocks noChangeArrowheads="1"/>
            </p:cNvSpPr>
            <p:nvPr/>
          </p:nvSpPr>
          <p:spPr bwMode="auto">
            <a:xfrm>
              <a:off x="304" y="34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5" name="Oval 2848"/>
            <p:cNvSpPr>
              <a:spLocks noChangeArrowheads="1"/>
            </p:cNvSpPr>
            <p:nvPr/>
          </p:nvSpPr>
          <p:spPr bwMode="auto">
            <a:xfrm>
              <a:off x="308" y="34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6" name="Oval 2849"/>
            <p:cNvSpPr>
              <a:spLocks noChangeArrowheads="1"/>
            </p:cNvSpPr>
            <p:nvPr/>
          </p:nvSpPr>
          <p:spPr bwMode="auto">
            <a:xfrm>
              <a:off x="309" y="34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7" name="Oval 2850"/>
            <p:cNvSpPr>
              <a:spLocks noChangeArrowheads="1"/>
            </p:cNvSpPr>
            <p:nvPr/>
          </p:nvSpPr>
          <p:spPr bwMode="auto">
            <a:xfrm>
              <a:off x="312" y="34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8" name="Oval 2851"/>
            <p:cNvSpPr>
              <a:spLocks noChangeArrowheads="1"/>
            </p:cNvSpPr>
            <p:nvPr/>
          </p:nvSpPr>
          <p:spPr bwMode="auto">
            <a:xfrm>
              <a:off x="309" y="34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59" name="Oval 2852"/>
            <p:cNvSpPr>
              <a:spLocks noChangeArrowheads="1"/>
            </p:cNvSpPr>
            <p:nvPr/>
          </p:nvSpPr>
          <p:spPr bwMode="auto">
            <a:xfrm>
              <a:off x="305" y="34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0" name="Oval 2853"/>
            <p:cNvSpPr>
              <a:spLocks noChangeArrowheads="1"/>
            </p:cNvSpPr>
            <p:nvPr/>
          </p:nvSpPr>
          <p:spPr bwMode="auto">
            <a:xfrm>
              <a:off x="297" y="33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1" name="Oval 2854"/>
            <p:cNvSpPr>
              <a:spLocks noChangeArrowheads="1"/>
            </p:cNvSpPr>
            <p:nvPr/>
          </p:nvSpPr>
          <p:spPr bwMode="auto">
            <a:xfrm>
              <a:off x="291" y="33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2" name="Oval 2855"/>
            <p:cNvSpPr>
              <a:spLocks noChangeArrowheads="1"/>
            </p:cNvSpPr>
            <p:nvPr/>
          </p:nvSpPr>
          <p:spPr bwMode="auto">
            <a:xfrm>
              <a:off x="278" y="33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3" name="Oval 2856"/>
            <p:cNvSpPr>
              <a:spLocks noChangeArrowheads="1"/>
            </p:cNvSpPr>
            <p:nvPr/>
          </p:nvSpPr>
          <p:spPr bwMode="auto">
            <a:xfrm>
              <a:off x="265" y="33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4" name="Oval 2857"/>
            <p:cNvSpPr>
              <a:spLocks noChangeArrowheads="1"/>
            </p:cNvSpPr>
            <p:nvPr/>
          </p:nvSpPr>
          <p:spPr bwMode="auto">
            <a:xfrm>
              <a:off x="255" y="34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5" name="Oval 2858"/>
            <p:cNvSpPr>
              <a:spLocks noChangeArrowheads="1"/>
            </p:cNvSpPr>
            <p:nvPr/>
          </p:nvSpPr>
          <p:spPr bwMode="auto">
            <a:xfrm>
              <a:off x="249" y="34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6" name="Oval 2859"/>
            <p:cNvSpPr>
              <a:spLocks noChangeArrowheads="1"/>
            </p:cNvSpPr>
            <p:nvPr/>
          </p:nvSpPr>
          <p:spPr bwMode="auto">
            <a:xfrm>
              <a:off x="243" y="34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7" name="Oval 2860"/>
            <p:cNvSpPr>
              <a:spLocks noChangeArrowheads="1"/>
            </p:cNvSpPr>
            <p:nvPr/>
          </p:nvSpPr>
          <p:spPr bwMode="auto">
            <a:xfrm>
              <a:off x="238" y="34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8" name="Oval 2861"/>
            <p:cNvSpPr>
              <a:spLocks noChangeArrowheads="1"/>
            </p:cNvSpPr>
            <p:nvPr/>
          </p:nvSpPr>
          <p:spPr bwMode="auto">
            <a:xfrm>
              <a:off x="236" y="34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9" name="Oval 2862"/>
            <p:cNvSpPr>
              <a:spLocks noChangeArrowheads="1"/>
            </p:cNvSpPr>
            <p:nvPr/>
          </p:nvSpPr>
          <p:spPr bwMode="auto">
            <a:xfrm>
              <a:off x="234" y="34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0" name="Oval 2863"/>
            <p:cNvSpPr>
              <a:spLocks noChangeArrowheads="1"/>
            </p:cNvSpPr>
            <p:nvPr/>
          </p:nvSpPr>
          <p:spPr bwMode="auto">
            <a:xfrm>
              <a:off x="231" y="34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1" name="Oval 2864"/>
            <p:cNvSpPr>
              <a:spLocks noChangeArrowheads="1"/>
            </p:cNvSpPr>
            <p:nvPr/>
          </p:nvSpPr>
          <p:spPr bwMode="auto">
            <a:xfrm>
              <a:off x="229" y="35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2" name="Oval 2865"/>
            <p:cNvSpPr>
              <a:spLocks noChangeArrowheads="1"/>
            </p:cNvSpPr>
            <p:nvPr/>
          </p:nvSpPr>
          <p:spPr bwMode="auto">
            <a:xfrm>
              <a:off x="227" y="35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3" name="Oval 2866"/>
            <p:cNvSpPr>
              <a:spLocks noChangeArrowheads="1"/>
            </p:cNvSpPr>
            <p:nvPr/>
          </p:nvSpPr>
          <p:spPr bwMode="auto">
            <a:xfrm>
              <a:off x="227" y="3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4" name="Oval 2867"/>
            <p:cNvSpPr>
              <a:spLocks noChangeArrowheads="1"/>
            </p:cNvSpPr>
            <p:nvPr/>
          </p:nvSpPr>
          <p:spPr bwMode="auto">
            <a:xfrm>
              <a:off x="227" y="3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5" name="Oval 2868"/>
            <p:cNvSpPr>
              <a:spLocks noChangeArrowheads="1"/>
            </p:cNvSpPr>
            <p:nvPr/>
          </p:nvSpPr>
          <p:spPr bwMode="auto">
            <a:xfrm>
              <a:off x="230" y="35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6" name="Oval 2869"/>
            <p:cNvSpPr>
              <a:spLocks noChangeArrowheads="1"/>
            </p:cNvSpPr>
            <p:nvPr/>
          </p:nvSpPr>
          <p:spPr bwMode="auto">
            <a:xfrm>
              <a:off x="228" y="35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7" name="Oval 2870"/>
            <p:cNvSpPr>
              <a:spLocks noChangeArrowheads="1"/>
            </p:cNvSpPr>
            <p:nvPr/>
          </p:nvSpPr>
          <p:spPr bwMode="auto">
            <a:xfrm>
              <a:off x="228" y="35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" name="Oval 2871"/>
            <p:cNvSpPr>
              <a:spLocks noChangeArrowheads="1"/>
            </p:cNvSpPr>
            <p:nvPr/>
          </p:nvSpPr>
          <p:spPr bwMode="auto">
            <a:xfrm>
              <a:off x="228" y="35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9" name="Oval 2872"/>
            <p:cNvSpPr>
              <a:spLocks noChangeArrowheads="1"/>
            </p:cNvSpPr>
            <p:nvPr/>
          </p:nvSpPr>
          <p:spPr bwMode="auto">
            <a:xfrm>
              <a:off x="228" y="36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" name="Oval 2873"/>
            <p:cNvSpPr>
              <a:spLocks noChangeArrowheads="1"/>
            </p:cNvSpPr>
            <p:nvPr/>
          </p:nvSpPr>
          <p:spPr bwMode="auto">
            <a:xfrm>
              <a:off x="228" y="36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" name="Oval 2874"/>
            <p:cNvSpPr>
              <a:spLocks noChangeArrowheads="1"/>
            </p:cNvSpPr>
            <p:nvPr/>
          </p:nvSpPr>
          <p:spPr bwMode="auto">
            <a:xfrm>
              <a:off x="228" y="36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" name="Oval 2875"/>
            <p:cNvSpPr>
              <a:spLocks noChangeArrowheads="1"/>
            </p:cNvSpPr>
            <p:nvPr/>
          </p:nvSpPr>
          <p:spPr bwMode="auto">
            <a:xfrm>
              <a:off x="228" y="36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" name="Oval 2876"/>
            <p:cNvSpPr>
              <a:spLocks noChangeArrowheads="1"/>
            </p:cNvSpPr>
            <p:nvPr/>
          </p:nvSpPr>
          <p:spPr bwMode="auto">
            <a:xfrm>
              <a:off x="228" y="36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" name="Oval 2877"/>
            <p:cNvSpPr>
              <a:spLocks noChangeArrowheads="1"/>
            </p:cNvSpPr>
            <p:nvPr/>
          </p:nvSpPr>
          <p:spPr bwMode="auto">
            <a:xfrm>
              <a:off x="231" y="36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" name="Oval 2878"/>
            <p:cNvSpPr>
              <a:spLocks noChangeArrowheads="1"/>
            </p:cNvSpPr>
            <p:nvPr/>
          </p:nvSpPr>
          <p:spPr bwMode="auto">
            <a:xfrm>
              <a:off x="231" y="3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" name="Oval 2879"/>
            <p:cNvSpPr>
              <a:spLocks noChangeArrowheads="1"/>
            </p:cNvSpPr>
            <p:nvPr/>
          </p:nvSpPr>
          <p:spPr bwMode="auto">
            <a:xfrm>
              <a:off x="231" y="3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" name="Oval 2880"/>
            <p:cNvSpPr>
              <a:spLocks noChangeArrowheads="1"/>
            </p:cNvSpPr>
            <p:nvPr/>
          </p:nvSpPr>
          <p:spPr bwMode="auto">
            <a:xfrm>
              <a:off x="232" y="3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" name="Oval 2881"/>
            <p:cNvSpPr>
              <a:spLocks noChangeArrowheads="1"/>
            </p:cNvSpPr>
            <p:nvPr/>
          </p:nvSpPr>
          <p:spPr bwMode="auto">
            <a:xfrm>
              <a:off x="231" y="3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" name="Oval 2882"/>
            <p:cNvSpPr>
              <a:spLocks noChangeArrowheads="1"/>
            </p:cNvSpPr>
            <p:nvPr/>
          </p:nvSpPr>
          <p:spPr bwMode="auto">
            <a:xfrm>
              <a:off x="232" y="3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0" name="Oval 2883"/>
            <p:cNvSpPr>
              <a:spLocks noChangeArrowheads="1"/>
            </p:cNvSpPr>
            <p:nvPr/>
          </p:nvSpPr>
          <p:spPr bwMode="auto">
            <a:xfrm>
              <a:off x="230" y="3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1" name="Oval 2884"/>
            <p:cNvSpPr>
              <a:spLocks noChangeArrowheads="1"/>
            </p:cNvSpPr>
            <p:nvPr/>
          </p:nvSpPr>
          <p:spPr bwMode="auto">
            <a:xfrm>
              <a:off x="232" y="3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2" name="Oval 2885"/>
            <p:cNvSpPr>
              <a:spLocks noChangeArrowheads="1"/>
            </p:cNvSpPr>
            <p:nvPr/>
          </p:nvSpPr>
          <p:spPr bwMode="auto">
            <a:xfrm>
              <a:off x="231" y="3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3" name="Oval 2886"/>
            <p:cNvSpPr>
              <a:spLocks noChangeArrowheads="1"/>
            </p:cNvSpPr>
            <p:nvPr/>
          </p:nvSpPr>
          <p:spPr bwMode="auto">
            <a:xfrm>
              <a:off x="233" y="38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4" name="Oval 2887"/>
            <p:cNvSpPr>
              <a:spLocks noChangeArrowheads="1"/>
            </p:cNvSpPr>
            <p:nvPr/>
          </p:nvSpPr>
          <p:spPr bwMode="auto">
            <a:xfrm>
              <a:off x="234" y="3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5" name="Oval 2888"/>
            <p:cNvSpPr>
              <a:spLocks noChangeArrowheads="1"/>
            </p:cNvSpPr>
            <p:nvPr/>
          </p:nvSpPr>
          <p:spPr bwMode="auto">
            <a:xfrm>
              <a:off x="238" y="3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6" name="Oval 2889"/>
            <p:cNvSpPr>
              <a:spLocks noChangeArrowheads="1"/>
            </p:cNvSpPr>
            <p:nvPr/>
          </p:nvSpPr>
          <p:spPr bwMode="auto">
            <a:xfrm>
              <a:off x="245" y="3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7" name="Oval 2890"/>
            <p:cNvSpPr>
              <a:spLocks noChangeArrowheads="1"/>
            </p:cNvSpPr>
            <p:nvPr/>
          </p:nvSpPr>
          <p:spPr bwMode="auto">
            <a:xfrm>
              <a:off x="252" y="3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8" name="Oval 2891"/>
            <p:cNvSpPr>
              <a:spLocks noChangeArrowheads="1"/>
            </p:cNvSpPr>
            <p:nvPr/>
          </p:nvSpPr>
          <p:spPr bwMode="auto">
            <a:xfrm>
              <a:off x="262" y="3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9" name="Oval 2892"/>
            <p:cNvSpPr>
              <a:spLocks noChangeArrowheads="1"/>
            </p:cNvSpPr>
            <p:nvPr/>
          </p:nvSpPr>
          <p:spPr bwMode="auto">
            <a:xfrm>
              <a:off x="273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0" name="Oval 2893"/>
            <p:cNvSpPr>
              <a:spLocks noChangeArrowheads="1"/>
            </p:cNvSpPr>
            <p:nvPr/>
          </p:nvSpPr>
          <p:spPr bwMode="auto">
            <a:xfrm>
              <a:off x="285" y="38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1" name="Oval 2894"/>
            <p:cNvSpPr>
              <a:spLocks noChangeArrowheads="1"/>
            </p:cNvSpPr>
            <p:nvPr/>
          </p:nvSpPr>
          <p:spPr bwMode="auto">
            <a:xfrm>
              <a:off x="298" y="38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2" name="Oval 2895"/>
            <p:cNvSpPr>
              <a:spLocks noChangeArrowheads="1"/>
            </p:cNvSpPr>
            <p:nvPr/>
          </p:nvSpPr>
          <p:spPr bwMode="auto">
            <a:xfrm>
              <a:off x="311" y="3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3" name="Oval 2896"/>
            <p:cNvSpPr>
              <a:spLocks noChangeArrowheads="1"/>
            </p:cNvSpPr>
            <p:nvPr/>
          </p:nvSpPr>
          <p:spPr bwMode="auto">
            <a:xfrm>
              <a:off x="319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4" name="Oval 2897"/>
            <p:cNvSpPr>
              <a:spLocks noChangeArrowheads="1"/>
            </p:cNvSpPr>
            <p:nvPr/>
          </p:nvSpPr>
          <p:spPr bwMode="auto">
            <a:xfrm>
              <a:off x="331" y="3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5" name="Oval 2898"/>
            <p:cNvSpPr>
              <a:spLocks noChangeArrowheads="1"/>
            </p:cNvSpPr>
            <p:nvPr/>
          </p:nvSpPr>
          <p:spPr bwMode="auto">
            <a:xfrm>
              <a:off x="339" y="3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6" name="Oval 2899"/>
            <p:cNvSpPr>
              <a:spLocks noChangeArrowheads="1"/>
            </p:cNvSpPr>
            <p:nvPr/>
          </p:nvSpPr>
          <p:spPr bwMode="auto">
            <a:xfrm>
              <a:off x="348" y="3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7" name="Oval 2900"/>
            <p:cNvSpPr>
              <a:spLocks noChangeArrowheads="1"/>
            </p:cNvSpPr>
            <p:nvPr/>
          </p:nvSpPr>
          <p:spPr bwMode="auto">
            <a:xfrm>
              <a:off x="353" y="38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8" name="Oval 2901"/>
            <p:cNvSpPr>
              <a:spLocks noChangeArrowheads="1"/>
            </p:cNvSpPr>
            <p:nvPr/>
          </p:nvSpPr>
          <p:spPr bwMode="auto">
            <a:xfrm>
              <a:off x="357" y="3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9" name="Oval 2902"/>
            <p:cNvSpPr>
              <a:spLocks noChangeArrowheads="1"/>
            </p:cNvSpPr>
            <p:nvPr/>
          </p:nvSpPr>
          <p:spPr bwMode="auto">
            <a:xfrm>
              <a:off x="363" y="3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0" name="Oval 2903"/>
            <p:cNvSpPr>
              <a:spLocks noChangeArrowheads="1"/>
            </p:cNvSpPr>
            <p:nvPr/>
          </p:nvSpPr>
          <p:spPr bwMode="auto">
            <a:xfrm>
              <a:off x="368" y="3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1" name="Oval 2904"/>
            <p:cNvSpPr>
              <a:spLocks noChangeArrowheads="1"/>
            </p:cNvSpPr>
            <p:nvPr/>
          </p:nvSpPr>
          <p:spPr bwMode="auto">
            <a:xfrm>
              <a:off x="370" y="3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2" name="Oval 2905"/>
            <p:cNvSpPr>
              <a:spLocks noChangeArrowheads="1"/>
            </p:cNvSpPr>
            <p:nvPr/>
          </p:nvSpPr>
          <p:spPr bwMode="auto">
            <a:xfrm>
              <a:off x="375" y="37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3" name="Oval 2906"/>
            <p:cNvSpPr>
              <a:spLocks noChangeArrowheads="1"/>
            </p:cNvSpPr>
            <p:nvPr/>
          </p:nvSpPr>
          <p:spPr bwMode="auto">
            <a:xfrm>
              <a:off x="378" y="37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4" name="Oval 2907"/>
            <p:cNvSpPr>
              <a:spLocks noChangeArrowheads="1"/>
            </p:cNvSpPr>
            <p:nvPr/>
          </p:nvSpPr>
          <p:spPr bwMode="auto">
            <a:xfrm>
              <a:off x="379" y="37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5" name="Oval 2908"/>
            <p:cNvSpPr>
              <a:spLocks noChangeArrowheads="1"/>
            </p:cNvSpPr>
            <p:nvPr/>
          </p:nvSpPr>
          <p:spPr bwMode="auto">
            <a:xfrm>
              <a:off x="384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6" name="Oval 2909"/>
            <p:cNvSpPr>
              <a:spLocks noChangeArrowheads="1"/>
            </p:cNvSpPr>
            <p:nvPr/>
          </p:nvSpPr>
          <p:spPr bwMode="auto">
            <a:xfrm>
              <a:off x="384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7" name="Oval 2910"/>
            <p:cNvSpPr>
              <a:spLocks noChangeArrowheads="1"/>
            </p:cNvSpPr>
            <p:nvPr/>
          </p:nvSpPr>
          <p:spPr bwMode="auto">
            <a:xfrm>
              <a:off x="445" y="39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8" name="Oval 2911"/>
            <p:cNvSpPr>
              <a:spLocks noChangeArrowheads="1"/>
            </p:cNvSpPr>
            <p:nvPr/>
          </p:nvSpPr>
          <p:spPr bwMode="auto">
            <a:xfrm>
              <a:off x="387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9" name="Oval 2912"/>
            <p:cNvSpPr>
              <a:spLocks noChangeArrowheads="1"/>
            </p:cNvSpPr>
            <p:nvPr/>
          </p:nvSpPr>
          <p:spPr bwMode="auto">
            <a:xfrm>
              <a:off x="389" y="3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0" name="Oval 2913"/>
            <p:cNvSpPr>
              <a:spLocks noChangeArrowheads="1"/>
            </p:cNvSpPr>
            <p:nvPr/>
          </p:nvSpPr>
          <p:spPr bwMode="auto">
            <a:xfrm>
              <a:off x="388" y="3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1" name="Oval 2914"/>
            <p:cNvSpPr>
              <a:spLocks noChangeArrowheads="1"/>
            </p:cNvSpPr>
            <p:nvPr/>
          </p:nvSpPr>
          <p:spPr bwMode="auto">
            <a:xfrm>
              <a:off x="391" y="37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2" name="Oval 2915"/>
            <p:cNvSpPr>
              <a:spLocks noChangeArrowheads="1"/>
            </p:cNvSpPr>
            <p:nvPr/>
          </p:nvSpPr>
          <p:spPr bwMode="auto">
            <a:xfrm>
              <a:off x="389" y="3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3" name="Oval 2916"/>
            <p:cNvSpPr>
              <a:spLocks noChangeArrowheads="1"/>
            </p:cNvSpPr>
            <p:nvPr/>
          </p:nvSpPr>
          <p:spPr bwMode="auto">
            <a:xfrm>
              <a:off x="391" y="37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4" name="Oval 2917"/>
            <p:cNvSpPr>
              <a:spLocks noChangeArrowheads="1"/>
            </p:cNvSpPr>
            <p:nvPr/>
          </p:nvSpPr>
          <p:spPr bwMode="auto">
            <a:xfrm>
              <a:off x="389" y="37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5" name="Oval 2918"/>
            <p:cNvSpPr>
              <a:spLocks noChangeArrowheads="1"/>
            </p:cNvSpPr>
            <p:nvPr/>
          </p:nvSpPr>
          <p:spPr bwMode="auto">
            <a:xfrm>
              <a:off x="390" y="37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6" name="Oval 2919"/>
            <p:cNvSpPr>
              <a:spLocks noChangeArrowheads="1"/>
            </p:cNvSpPr>
            <p:nvPr/>
          </p:nvSpPr>
          <p:spPr bwMode="auto">
            <a:xfrm>
              <a:off x="389" y="37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7" name="Oval 2920"/>
            <p:cNvSpPr>
              <a:spLocks noChangeArrowheads="1"/>
            </p:cNvSpPr>
            <p:nvPr/>
          </p:nvSpPr>
          <p:spPr bwMode="auto">
            <a:xfrm>
              <a:off x="389" y="37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8" name="Oval 2921"/>
            <p:cNvSpPr>
              <a:spLocks noChangeArrowheads="1"/>
            </p:cNvSpPr>
            <p:nvPr/>
          </p:nvSpPr>
          <p:spPr bwMode="auto">
            <a:xfrm>
              <a:off x="391" y="38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9" name="Oval 2922"/>
            <p:cNvSpPr>
              <a:spLocks noChangeArrowheads="1"/>
            </p:cNvSpPr>
            <p:nvPr/>
          </p:nvSpPr>
          <p:spPr bwMode="auto">
            <a:xfrm>
              <a:off x="391" y="3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0" name="Oval 2923"/>
            <p:cNvSpPr>
              <a:spLocks noChangeArrowheads="1"/>
            </p:cNvSpPr>
            <p:nvPr/>
          </p:nvSpPr>
          <p:spPr bwMode="auto">
            <a:xfrm>
              <a:off x="391" y="3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1" name="Oval 2924"/>
            <p:cNvSpPr>
              <a:spLocks noChangeArrowheads="1"/>
            </p:cNvSpPr>
            <p:nvPr/>
          </p:nvSpPr>
          <p:spPr bwMode="auto">
            <a:xfrm>
              <a:off x="396" y="3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2" name="Oval 2925"/>
            <p:cNvSpPr>
              <a:spLocks noChangeArrowheads="1"/>
            </p:cNvSpPr>
            <p:nvPr/>
          </p:nvSpPr>
          <p:spPr bwMode="auto">
            <a:xfrm>
              <a:off x="401" y="38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3" name="Oval 2926"/>
            <p:cNvSpPr>
              <a:spLocks noChangeArrowheads="1"/>
            </p:cNvSpPr>
            <p:nvPr/>
          </p:nvSpPr>
          <p:spPr bwMode="auto">
            <a:xfrm>
              <a:off x="409" y="38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4" name="Oval 2927"/>
            <p:cNvSpPr>
              <a:spLocks noChangeArrowheads="1"/>
            </p:cNvSpPr>
            <p:nvPr/>
          </p:nvSpPr>
          <p:spPr bwMode="auto">
            <a:xfrm>
              <a:off x="425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5" name="Oval 2928"/>
            <p:cNvSpPr>
              <a:spLocks noChangeArrowheads="1"/>
            </p:cNvSpPr>
            <p:nvPr/>
          </p:nvSpPr>
          <p:spPr bwMode="auto">
            <a:xfrm>
              <a:off x="439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6" name="Oval 2929"/>
            <p:cNvSpPr>
              <a:spLocks noChangeArrowheads="1"/>
            </p:cNvSpPr>
            <p:nvPr/>
          </p:nvSpPr>
          <p:spPr bwMode="auto">
            <a:xfrm>
              <a:off x="451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7" name="Oval 2930"/>
            <p:cNvSpPr>
              <a:spLocks noChangeArrowheads="1"/>
            </p:cNvSpPr>
            <p:nvPr/>
          </p:nvSpPr>
          <p:spPr bwMode="auto">
            <a:xfrm>
              <a:off x="462" y="3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8" name="Oval 2931"/>
            <p:cNvSpPr>
              <a:spLocks noChangeArrowheads="1"/>
            </p:cNvSpPr>
            <p:nvPr/>
          </p:nvSpPr>
          <p:spPr bwMode="auto">
            <a:xfrm>
              <a:off x="472" y="3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39" name="Oval 2932"/>
            <p:cNvSpPr>
              <a:spLocks noChangeArrowheads="1"/>
            </p:cNvSpPr>
            <p:nvPr/>
          </p:nvSpPr>
          <p:spPr bwMode="auto">
            <a:xfrm>
              <a:off x="479" y="3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0" name="Oval 2933"/>
            <p:cNvSpPr>
              <a:spLocks noChangeArrowheads="1"/>
            </p:cNvSpPr>
            <p:nvPr/>
          </p:nvSpPr>
          <p:spPr bwMode="auto">
            <a:xfrm>
              <a:off x="485" y="3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1" name="Oval 2934"/>
            <p:cNvSpPr>
              <a:spLocks noChangeArrowheads="1"/>
            </p:cNvSpPr>
            <p:nvPr/>
          </p:nvSpPr>
          <p:spPr bwMode="auto">
            <a:xfrm>
              <a:off x="491" y="3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2" name="Oval 2935"/>
            <p:cNvSpPr>
              <a:spLocks noChangeArrowheads="1"/>
            </p:cNvSpPr>
            <p:nvPr/>
          </p:nvSpPr>
          <p:spPr bwMode="auto">
            <a:xfrm>
              <a:off x="497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3" name="Oval 2936"/>
            <p:cNvSpPr>
              <a:spLocks noChangeArrowheads="1"/>
            </p:cNvSpPr>
            <p:nvPr/>
          </p:nvSpPr>
          <p:spPr bwMode="auto">
            <a:xfrm>
              <a:off x="503" y="3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4" name="Oval 2937"/>
            <p:cNvSpPr>
              <a:spLocks noChangeArrowheads="1"/>
            </p:cNvSpPr>
            <p:nvPr/>
          </p:nvSpPr>
          <p:spPr bwMode="auto">
            <a:xfrm>
              <a:off x="510" y="37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5" name="Oval 2938"/>
            <p:cNvSpPr>
              <a:spLocks noChangeArrowheads="1"/>
            </p:cNvSpPr>
            <p:nvPr/>
          </p:nvSpPr>
          <p:spPr bwMode="auto">
            <a:xfrm>
              <a:off x="514" y="37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6" name="Oval 2939"/>
            <p:cNvSpPr>
              <a:spLocks noChangeArrowheads="1"/>
            </p:cNvSpPr>
            <p:nvPr/>
          </p:nvSpPr>
          <p:spPr bwMode="auto">
            <a:xfrm>
              <a:off x="516" y="37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7" name="Oval 2940"/>
            <p:cNvSpPr>
              <a:spLocks noChangeArrowheads="1"/>
            </p:cNvSpPr>
            <p:nvPr/>
          </p:nvSpPr>
          <p:spPr bwMode="auto">
            <a:xfrm>
              <a:off x="518" y="3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8" name="Oval 2941"/>
            <p:cNvSpPr>
              <a:spLocks noChangeArrowheads="1"/>
            </p:cNvSpPr>
            <p:nvPr/>
          </p:nvSpPr>
          <p:spPr bwMode="auto">
            <a:xfrm>
              <a:off x="516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49" name="Oval 2942"/>
            <p:cNvSpPr>
              <a:spLocks noChangeArrowheads="1"/>
            </p:cNvSpPr>
            <p:nvPr/>
          </p:nvSpPr>
          <p:spPr bwMode="auto">
            <a:xfrm>
              <a:off x="519" y="36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0" name="Oval 2943"/>
            <p:cNvSpPr>
              <a:spLocks noChangeArrowheads="1"/>
            </p:cNvSpPr>
            <p:nvPr/>
          </p:nvSpPr>
          <p:spPr bwMode="auto">
            <a:xfrm>
              <a:off x="519" y="3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1" name="Oval 2944"/>
            <p:cNvSpPr>
              <a:spLocks noChangeArrowheads="1"/>
            </p:cNvSpPr>
            <p:nvPr/>
          </p:nvSpPr>
          <p:spPr bwMode="auto">
            <a:xfrm>
              <a:off x="518" y="3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2" name="Oval 2945"/>
            <p:cNvSpPr>
              <a:spLocks noChangeArrowheads="1"/>
            </p:cNvSpPr>
            <p:nvPr/>
          </p:nvSpPr>
          <p:spPr bwMode="auto">
            <a:xfrm>
              <a:off x="519" y="3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3" name="Oval 2946"/>
            <p:cNvSpPr>
              <a:spLocks noChangeArrowheads="1"/>
            </p:cNvSpPr>
            <p:nvPr/>
          </p:nvSpPr>
          <p:spPr bwMode="auto">
            <a:xfrm>
              <a:off x="517" y="3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4" name="Oval 2947"/>
            <p:cNvSpPr>
              <a:spLocks noChangeArrowheads="1"/>
            </p:cNvSpPr>
            <p:nvPr/>
          </p:nvSpPr>
          <p:spPr bwMode="auto">
            <a:xfrm>
              <a:off x="518" y="37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5" name="Oval 2948"/>
            <p:cNvSpPr>
              <a:spLocks noChangeArrowheads="1"/>
            </p:cNvSpPr>
            <p:nvPr/>
          </p:nvSpPr>
          <p:spPr bwMode="auto">
            <a:xfrm>
              <a:off x="519" y="3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6" name="Oval 2949"/>
            <p:cNvSpPr>
              <a:spLocks noChangeArrowheads="1"/>
            </p:cNvSpPr>
            <p:nvPr/>
          </p:nvSpPr>
          <p:spPr bwMode="auto">
            <a:xfrm>
              <a:off x="518" y="3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7" name="Oval 2950"/>
            <p:cNvSpPr>
              <a:spLocks noChangeArrowheads="1"/>
            </p:cNvSpPr>
            <p:nvPr/>
          </p:nvSpPr>
          <p:spPr bwMode="auto">
            <a:xfrm>
              <a:off x="516" y="3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8" name="Oval 2951"/>
            <p:cNvSpPr>
              <a:spLocks noChangeArrowheads="1"/>
            </p:cNvSpPr>
            <p:nvPr/>
          </p:nvSpPr>
          <p:spPr bwMode="auto">
            <a:xfrm>
              <a:off x="518" y="3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9" name="Oval 2952"/>
            <p:cNvSpPr>
              <a:spLocks noChangeArrowheads="1"/>
            </p:cNvSpPr>
            <p:nvPr/>
          </p:nvSpPr>
          <p:spPr bwMode="auto">
            <a:xfrm>
              <a:off x="516" y="3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0" name="Oval 2953"/>
            <p:cNvSpPr>
              <a:spLocks noChangeArrowheads="1"/>
            </p:cNvSpPr>
            <p:nvPr/>
          </p:nvSpPr>
          <p:spPr bwMode="auto">
            <a:xfrm>
              <a:off x="518" y="3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1" name="Oval 2954"/>
            <p:cNvSpPr>
              <a:spLocks noChangeArrowheads="1"/>
            </p:cNvSpPr>
            <p:nvPr/>
          </p:nvSpPr>
          <p:spPr bwMode="auto">
            <a:xfrm>
              <a:off x="519" y="3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2" name="Oval 2955"/>
            <p:cNvSpPr>
              <a:spLocks noChangeArrowheads="1"/>
            </p:cNvSpPr>
            <p:nvPr/>
          </p:nvSpPr>
          <p:spPr bwMode="auto">
            <a:xfrm>
              <a:off x="524" y="3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3" name="Oval 2956"/>
            <p:cNvSpPr>
              <a:spLocks noChangeArrowheads="1"/>
            </p:cNvSpPr>
            <p:nvPr/>
          </p:nvSpPr>
          <p:spPr bwMode="auto">
            <a:xfrm>
              <a:off x="532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4" name="Oval 2957"/>
            <p:cNvSpPr>
              <a:spLocks noChangeArrowheads="1"/>
            </p:cNvSpPr>
            <p:nvPr/>
          </p:nvSpPr>
          <p:spPr bwMode="auto">
            <a:xfrm>
              <a:off x="543" y="3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5" name="Oval 2958"/>
            <p:cNvSpPr>
              <a:spLocks noChangeArrowheads="1"/>
            </p:cNvSpPr>
            <p:nvPr/>
          </p:nvSpPr>
          <p:spPr bwMode="auto">
            <a:xfrm>
              <a:off x="557" y="3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6" name="Oval 2959"/>
            <p:cNvSpPr>
              <a:spLocks noChangeArrowheads="1"/>
            </p:cNvSpPr>
            <p:nvPr/>
          </p:nvSpPr>
          <p:spPr bwMode="auto">
            <a:xfrm>
              <a:off x="574" y="3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7" name="Oval 2960"/>
            <p:cNvSpPr>
              <a:spLocks noChangeArrowheads="1"/>
            </p:cNvSpPr>
            <p:nvPr/>
          </p:nvSpPr>
          <p:spPr bwMode="auto">
            <a:xfrm>
              <a:off x="584" y="3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8" name="Oval 2961"/>
            <p:cNvSpPr>
              <a:spLocks noChangeArrowheads="1"/>
            </p:cNvSpPr>
            <p:nvPr/>
          </p:nvSpPr>
          <p:spPr bwMode="auto">
            <a:xfrm>
              <a:off x="591" y="3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69" name="Oval 2962"/>
            <p:cNvSpPr>
              <a:spLocks noChangeArrowheads="1"/>
            </p:cNvSpPr>
            <p:nvPr/>
          </p:nvSpPr>
          <p:spPr bwMode="auto">
            <a:xfrm>
              <a:off x="600" y="3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0" name="Oval 2963"/>
            <p:cNvSpPr>
              <a:spLocks noChangeArrowheads="1"/>
            </p:cNvSpPr>
            <p:nvPr/>
          </p:nvSpPr>
          <p:spPr bwMode="auto">
            <a:xfrm>
              <a:off x="605" y="3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1" name="Oval 2964"/>
            <p:cNvSpPr>
              <a:spLocks noChangeArrowheads="1"/>
            </p:cNvSpPr>
            <p:nvPr/>
          </p:nvSpPr>
          <p:spPr bwMode="auto">
            <a:xfrm>
              <a:off x="610" y="3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2" name="Oval 2965"/>
            <p:cNvSpPr>
              <a:spLocks noChangeArrowheads="1"/>
            </p:cNvSpPr>
            <p:nvPr/>
          </p:nvSpPr>
          <p:spPr bwMode="auto">
            <a:xfrm>
              <a:off x="611" y="3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3" name="Oval 2966"/>
            <p:cNvSpPr>
              <a:spLocks noChangeArrowheads="1"/>
            </p:cNvSpPr>
            <p:nvPr/>
          </p:nvSpPr>
          <p:spPr bwMode="auto">
            <a:xfrm>
              <a:off x="727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4" name="Oval 2967"/>
            <p:cNvSpPr>
              <a:spLocks noChangeArrowheads="1"/>
            </p:cNvSpPr>
            <p:nvPr/>
          </p:nvSpPr>
          <p:spPr bwMode="auto">
            <a:xfrm>
              <a:off x="714" y="3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5" name="Oval 2968"/>
            <p:cNvSpPr>
              <a:spLocks noChangeArrowheads="1"/>
            </p:cNvSpPr>
            <p:nvPr/>
          </p:nvSpPr>
          <p:spPr bwMode="auto">
            <a:xfrm>
              <a:off x="702" y="3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6" name="Oval 2969"/>
            <p:cNvSpPr>
              <a:spLocks noChangeArrowheads="1"/>
            </p:cNvSpPr>
            <p:nvPr/>
          </p:nvSpPr>
          <p:spPr bwMode="auto">
            <a:xfrm>
              <a:off x="688" y="3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7" name="Oval 2970"/>
            <p:cNvSpPr>
              <a:spLocks noChangeArrowheads="1"/>
            </p:cNvSpPr>
            <p:nvPr/>
          </p:nvSpPr>
          <p:spPr bwMode="auto">
            <a:xfrm>
              <a:off x="675" y="3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8" name="Oval 2971"/>
            <p:cNvSpPr>
              <a:spLocks noChangeArrowheads="1"/>
            </p:cNvSpPr>
            <p:nvPr/>
          </p:nvSpPr>
          <p:spPr bwMode="auto">
            <a:xfrm>
              <a:off x="659" y="36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9" name="Oval 2972"/>
            <p:cNvSpPr>
              <a:spLocks noChangeArrowheads="1"/>
            </p:cNvSpPr>
            <p:nvPr/>
          </p:nvSpPr>
          <p:spPr bwMode="auto">
            <a:xfrm>
              <a:off x="647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0" name="Oval 2973"/>
            <p:cNvSpPr>
              <a:spLocks noChangeArrowheads="1"/>
            </p:cNvSpPr>
            <p:nvPr/>
          </p:nvSpPr>
          <p:spPr bwMode="auto">
            <a:xfrm>
              <a:off x="638" y="37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1" name="Oval 2974"/>
            <p:cNvSpPr>
              <a:spLocks noChangeArrowheads="1"/>
            </p:cNvSpPr>
            <p:nvPr/>
          </p:nvSpPr>
          <p:spPr bwMode="auto">
            <a:xfrm>
              <a:off x="629" y="37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2" name="Oval 2975"/>
            <p:cNvSpPr>
              <a:spLocks noChangeArrowheads="1"/>
            </p:cNvSpPr>
            <p:nvPr/>
          </p:nvSpPr>
          <p:spPr bwMode="auto">
            <a:xfrm>
              <a:off x="623" y="37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3" name="Oval 2976"/>
            <p:cNvSpPr>
              <a:spLocks noChangeArrowheads="1"/>
            </p:cNvSpPr>
            <p:nvPr/>
          </p:nvSpPr>
          <p:spPr bwMode="auto">
            <a:xfrm>
              <a:off x="617" y="37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4" name="Oval 2977"/>
            <p:cNvSpPr>
              <a:spLocks noChangeArrowheads="1"/>
            </p:cNvSpPr>
            <p:nvPr/>
          </p:nvSpPr>
          <p:spPr bwMode="auto">
            <a:xfrm>
              <a:off x="617" y="37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5" name="Oval 2978"/>
            <p:cNvSpPr>
              <a:spLocks noChangeArrowheads="1"/>
            </p:cNvSpPr>
            <p:nvPr/>
          </p:nvSpPr>
          <p:spPr bwMode="auto">
            <a:xfrm>
              <a:off x="617" y="3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6" name="Oval 2979"/>
            <p:cNvSpPr>
              <a:spLocks noChangeArrowheads="1"/>
            </p:cNvSpPr>
            <p:nvPr/>
          </p:nvSpPr>
          <p:spPr bwMode="auto">
            <a:xfrm>
              <a:off x="620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7" name="Oval 2980"/>
            <p:cNvSpPr>
              <a:spLocks noChangeArrowheads="1"/>
            </p:cNvSpPr>
            <p:nvPr/>
          </p:nvSpPr>
          <p:spPr bwMode="auto">
            <a:xfrm>
              <a:off x="623" y="3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8" name="Oval 2981"/>
            <p:cNvSpPr>
              <a:spLocks noChangeArrowheads="1"/>
            </p:cNvSpPr>
            <p:nvPr/>
          </p:nvSpPr>
          <p:spPr bwMode="auto">
            <a:xfrm>
              <a:off x="627" y="3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89" name="Oval 2982"/>
            <p:cNvSpPr>
              <a:spLocks noChangeArrowheads="1"/>
            </p:cNvSpPr>
            <p:nvPr/>
          </p:nvSpPr>
          <p:spPr bwMode="auto">
            <a:xfrm>
              <a:off x="635" y="3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0" name="Oval 2983"/>
            <p:cNvSpPr>
              <a:spLocks noChangeArrowheads="1"/>
            </p:cNvSpPr>
            <p:nvPr/>
          </p:nvSpPr>
          <p:spPr bwMode="auto">
            <a:xfrm>
              <a:off x="644" y="3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1" name="Oval 2984"/>
            <p:cNvSpPr>
              <a:spLocks noChangeArrowheads="1"/>
            </p:cNvSpPr>
            <p:nvPr/>
          </p:nvSpPr>
          <p:spPr bwMode="auto">
            <a:xfrm>
              <a:off x="656" y="3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2" name="Oval 2985"/>
            <p:cNvSpPr>
              <a:spLocks noChangeArrowheads="1"/>
            </p:cNvSpPr>
            <p:nvPr/>
          </p:nvSpPr>
          <p:spPr bwMode="auto">
            <a:xfrm>
              <a:off x="668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3" name="Oval 2986"/>
            <p:cNvSpPr>
              <a:spLocks noChangeArrowheads="1"/>
            </p:cNvSpPr>
            <p:nvPr/>
          </p:nvSpPr>
          <p:spPr bwMode="auto">
            <a:xfrm>
              <a:off x="682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4" name="Oval 2987"/>
            <p:cNvSpPr>
              <a:spLocks noChangeArrowheads="1"/>
            </p:cNvSpPr>
            <p:nvPr/>
          </p:nvSpPr>
          <p:spPr bwMode="auto">
            <a:xfrm>
              <a:off x="698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5" name="Oval 2988"/>
            <p:cNvSpPr>
              <a:spLocks noChangeArrowheads="1"/>
            </p:cNvSpPr>
            <p:nvPr/>
          </p:nvSpPr>
          <p:spPr bwMode="auto">
            <a:xfrm>
              <a:off x="715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6" name="Oval 2989"/>
            <p:cNvSpPr>
              <a:spLocks noChangeArrowheads="1"/>
            </p:cNvSpPr>
            <p:nvPr/>
          </p:nvSpPr>
          <p:spPr bwMode="auto">
            <a:xfrm>
              <a:off x="727" y="3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7" name="Oval 2990"/>
            <p:cNvSpPr>
              <a:spLocks noChangeArrowheads="1"/>
            </p:cNvSpPr>
            <p:nvPr/>
          </p:nvSpPr>
          <p:spPr bwMode="auto">
            <a:xfrm>
              <a:off x="737" y="38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8" name="Oval 2991"/>
            <p:cNvSpPr>
              <a:spLocks noChangeArrowheads="1"/>
            </p:cNvSpPr>
            <p:nvPr/>
          </p:nvSpPr>
          <p:spPr bwMode="auto">
            <a:xfrm>
              <a:off x="744" y="3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99" name="Oval 2992"/>
            <p:cNvSpPr>
              <a:spLocks noChangeArrowheads="1"/>
            </p:cNvSpPr>
            <p:nvPr/>
          </p:nvSpPr>
          <p:spPr bwMode="auto">
            <a:xfrm>
              <a:off x="750" y="38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0" name="Oval 2993"/>
            <p:cNvSpPr>
              <a:spLocks noChangeArrowheads="1"/>
            </p:cNvSpPr>
            <p:nvPr/>
          </p:nvSpPr>
          <p:spPr bwMode="auto">
            <a:xfrm>
              <a:off x="539" y="3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1" name="Oval 2994"/>
            <p:cNvSpPr>
              <a:spLocks noChangeArrowheads="1"/>
            </p:cNvSpPr>
            <p:nvPr/>
          </p:nvSpPr>
          <p:spPr bwMode="auto">
            <a:xfrm>
              <a:off x="551" y="3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2" name="Oval 2995"/>
            <p:cNvSpPr>
              <a:spLocks noChangeArrowheads="1"/>
            </p:cNvSpPr>
            <p:nvPr/>
          </p:nvSpPr>
          <p:spPr bwMode="auto">
            <a:xfrm>
              <a:off x="560" y="36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3" name="Oval 2996"/>
            <p:cNvSpPr>
              <a:spLocks noChangeArrowheads="1"/>
            </p:cNvSpPr>
            <p:nvPr/>
          </p:nvSpPr>
          <p:spPr bwMode="auto">
            <a:xfrm>
              <a:off x="557" y="36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4" name="Oval 2997"/>
            <p:cNvSpPr>
              <a:spLocks noChangeArrowheads="1"/>
            </p:cNvSpPr>
            <p:nvPr/>
          </p:nvSpPr>
          <p:spPr bwMode="auto">
            <a:xfrm>
              <a:off x="551" y="3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5" name="Oval 2998"/>
            <p:cNvSpPr>
              <a:spLocks noChangeArrowheads="1"/>
            </p:cNvSpPr>
            <p:nvPr/>
          </p:nvSpPr>
          <p:spPr bwMode="auto">
            <a:xfrm>
              <a:off x="542" y="3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6" name="Oval 2999"/>
            <p:cNvSpPr>
              <a:spLocks noChangeArrowheads="1"/>
            </p:cNvSpPr>
            <p:nvPr/>
          </p:nvSpPr>
          <p:spPr bwMode="auto">
            <a:xfrm>
              <a:off x="530" y="36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7" name="Oval 3000"/>
            <p:cNvSpPr>
              <a:spLocks noChangeArrowheads="1"/>
            </p:cNvSpPr>
            <p:nvPr/>
          </p:nvSpPr>
          <p:spPr bwMode="auto">
            <a:xfrm>
              <a:off x="940" y="3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8" name="Oval 3001"/>
            <p:cNvSpPr>
              <a:spLocks noChangeArrowheads="1"/>
            </p:cNvSpPr>
            <p:nvPr/>
          </p:nvSpPr>
          <p:spPr bwMode="auto">
            <a:xfrm>
              <a:off x="947" y="3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09" name="Oval 3002"/>
            <p:cNvSpPr>
              <a:spLocks noChangeArrowheads="1"/>
            </p:cNvSpPr>
            <p:nvPr/>
          </p:nvSpPr>
          <p:spPr bwMode="auto">
            <a:xfrm>
              <a:off x="956" y="38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0" name="Oval 3003"/>
            <p:cNvSpPr>
              <a:spLocks noChangeArrowheads="1"/>
            </p:cNvSpPr>
            <p:nvPr/>
          </p:nvSpPr>
          <p:spPr bwMode="auto">
            <a:xfrm>
              <a:off x="963" y="38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1" name="Oval 3004"/>
            <p:cNvSpPr>
              <a:spLocks noChangeArrowheads="1"/>
            </p:cNvSpPr>
            <p:nvPr/>
          </p:nvSpPr>
          <p:spPr bwMode="auto">
            <a:xfrm>
              <a:off x="973" y="38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2" name="Oval 3005"/>
            <p:cNvSpPr>
              <a:spLocks noChangeArrowheads="1"/>
            </p:cNvSpPr>
            <p:nvPr/>
          </p:nvSpPr>
          <p:spPr bwMode="auto">
            <a:xfrm>
              <a:off x="981" y="3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3" name="Oval 3006"/>
            <p:cNvSpPr>
              <a:spLocks noChangeArrowheads="1"/>
            </p:cNvSpPr>
            <p:nvPr/>
          </p:nvSpPr>
          <p:spPr bwMode="auto">
            <a:xfrm>
              <a:off x="988" y="3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4" name="Oval 3007"/>
            <p:cNvSpPr>
              <a:spLocks noChangeArrowheads="1"/>
            </p:cNvSpPr>
            <p:nvPr/>
          </p:nvSpPr>
          <p:spPr bwMode="auto">
            <a:xfrm>
              <a:off x="994" y="3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5" name="Oval 3008"/>
            <p:cNvSpPr>
              <a:spLocks noChangeArrowheads="1"/>
            </p:cNvSpPr>
            <p:nvPr/>
          </p:nvSpPr>
          <p:spPr bwMode="auto">
            <a:xfrm>
              <a:off x="1000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6" name="Oval 3009"/>
            <p:cNvSpPr>
              <a:spLocks noChangeArrowheads="1"/>
            </p:cNvSpPr>
            <p:nvPr/>
          </p:nvSpPr>
          <p:spPr bwMode="auto">
            <a:xfrm>
              <a:off x="1009" y="3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7" name="Oval 3010"/>
            <p:cNvSpPr>
              <a:spLocks noChangeArrowheads="1"/>
            </p:cNvSpPr>
            <p:nvPr/>
          </p:nvSpPr>
          <p:spPr bwMode="auto">
            <a:xfrm>
              <a:off x="1014" y="3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8" name="Oval 3011"/>
            <p:cNvSpPr>
              <a:spLocks noChangeArrowheads="1"/>
            </p:cNvSpPr>
            <p:nvPr/>
          </p:nvSpPr>
          <p:spPr bwMode="auto">
            <a:xfrm>
              <a:off x="1021" y="3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19" name="Oval 3012"/>
            <p:cNvSpPr>
              <a:spLocks noChangeArrowheads="1"/>
            </p:cNvSpPr>
            <p:nvPr/>
          </p:nvSpPr>
          <p:spPr bwMode="auto">
            <a:xfrm>
              <a:off x="1025" y="3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0" name="Oval 3013"/>
            <p:cNvSpPr>
              <a:spLocks noChangeArrowheads="1"/>
            </p:cNvSpPr>
            <p:nvPr/>
          </p:nvSpPr>
          <p:spPr bwMode="auto">
            <a:xfrm>
              <a:off x="1032" y="3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1" name="Oval 3014"/>
            <p:cNvSpPr>
              <a:spLocks noChangeArrowheads="1"/>
            </p:cNvSpPr>
            <p:nvPr/>
          </p:nvSpPr>
          <p:spPr bwMode="auto">
            <a:xfrm>
              <a:off x="1039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2" name="Oval 3015"/>
            <p:cNvSpPr>
              <a:spLocks noChangeArrowheads="1"/>
            </p:cNvSpPr>
            <p:nvPr/>
          </p:nvSpPr>
          <p:spPr bwMode="auto">
            <a:xfrm>
              <a:off x="1045" y="36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3" name="Oval 3016"/>
            <p:cNvSpPr>
              <a:spLocks noChangeArrowheads="1"/>
            </p:cNvSpPr>
            <p:nvPr/>
          </p:nvSpPr>
          <p:spPr bwMode="auto">
            <a:xfrm>
              <a:off x="1047" y="3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4" name="Oval 3017"/>
            <p:cNvSpPr>
              <a:spLocks noChangeArrowheads="1"/>
            </p:cNvSpPr>
            <p:nvPr/>
          </p:nvSpPr>
          <p:spPr bwMode="auto">
            <a:xfrm>
              <a:off x="1039" y="36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5" name="Oval 3018"/>
            <p:cNvSpPr>
              <a:spLocks noChangeArrowheads="1"/>
            </p:cNvSpPr>
            <p:nvPr/>
          </p:nvSpPr>
          <p:spPr bwMode="auto">
            <a:xfrm>
              <a:off x="1028" y="36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6" name="Oval 3019"/>
            <p:cNvSpPr>
              <a:spLocks noChangeArrowheads="1"/>
            </p:cNvSpPr>
            <p:nvPr/>
          </p:nvSpPr>
          <p:spPr bwMode="auto">
            <a:xfrm>
              <a:off x="1017" y="36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7" name="Oval 3020"/>
            <p:cNvSpPr>
              <a:spLocks noChangeArrowheads="1"/>
            </p:cNvSpPr>
            <p:nvPr/>
          </p:nvSpPr>
          <p:spPr bwMode="auto">
            <a:xfrm>
              <a:off x="1017" y="3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8" name="Oval 3021"/>
            <p:cNvSpPr>
              <a:spLocks noChangeArrowheads="1"/>
            </p:cNvSpPr>
            <p:nvPr/>
          </p:nvSpPr>
          <p:spPr bwMode="auto">
            <a:xfrm>
              <a:off x="1020" y="3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9" name="Oval 3022"/>
            <p:cNvSpPr>
              <a:spLocks noChangeArrowheads="1"/>
            </p:cNvSpPr>
            <p:nvPr/>
          </p:nvSpPr>
          <p:spPr bwMode="auto">
            <a:xfrm>
              <a:off x="1029" y="36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0" name="Oval 3023"/>
            <p:cNvSpPr>
              <a:spLocks noChangeArrowheads="1"/>
            </p:cNvSpPr>
            <p:nvPr/>
          </p:nvSpPr>
          <p:spPr bwMode="auto">
            <a:xfrm>
              <a:off x="1037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1" name="Oval 3024"/>
            <p:cNvSpPr>
              <a:spLocks noChangeArrowheads="1"/>
            </p:cNvSpPr>
            <p:nvPr/>
          </p:nvSpPr>
          <p:spPr bwMode="auto">
            <a:xfrm>
              <a:off x="1047" y="37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2" name="Oval 3025"/>
            <p:cNvSpPr>
              <a:spLocks noChangeArrowheads="1"/>
            </p:cNvSpPr>
            <p:nvPr/>
          </p:nvSpPr>
          <p:spPr bwMode="auto">
            <a:xfrm>
              <a:off x="1057" y="3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3" name="Oval 3026"/>
            <p:cNvSpPr>
              <a:spLocks noChangeArrowheads="1"/>
            </p:cNvSpPr>
            <p:nvPr/>
          </p:nvSpPr>
          <p:spPr bwMode="auto">
            <a:xfrm>
              <a:off x="1065" y="3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4" name="Oval 3027"/>
            <p:cNvSpPr>
              <a:spLocks noChangeArrowheads="1"/>
            </p:cNvSpPr>
            <p:nvPr/>
          </p:nvSpPr>
          <p:spPr bwMode="auto">
            <a:xfrm>
              <a:off x="1073" y="3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5" name="Oval 3028"/>
            <p:cNvSpPr>
              <a:spLocks noChangeArrowheads="1"/>
            </p:cNvSpPr>
            <p:nvPr/>
          </p:nvSpPr>
          <p:spPr bwMode="auto">
            <a:xfrm>
              <a:off x="1082" y="37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6" name="Oval 3029"/>
            <p:cNvSpPr>
              <a:spLocks noChangeArrowheads="1"/>
            </p:cNvSpPr>
            <p:nvPr/>
          </p:nvSpPr>
          <p:spPr bwMode="auto">
            <a:xfrm>
              <a:off x="1089" y="3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7" name="Oval 3030"/>
            <p:cNvSpPr>
              <a:spLocks noChangeArrowheads="1"/>
            </p:cNvSpPr>
            <p:nvPr/>
          </p:nvSpPr>
          <p:spPr bwMode="auto">
            <a:xfrm>
              <a:off x="1097" y="37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8" name="Oval 3031"/>
            <p:cNvSpPr>
              <a:spLocks noChangeArrowheads="1"/>
            </p:cNvSpPr>
            <p:nvPr/>
          </p:nvSpPr>
          <p:spPr bwMode="auto">
            <a:xfrm>
              <a:off x="1102" y="37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9" name="Oval 3032"/>
            <p:cNvSpPr>
              <a:spLocks noChangeArrowheads="1"/>
            </p:cNvSpPr>
            <p:nvPr/>
          </p:nvSpPr>
          <p:spPr bwMode="auto">
            <a:xfrm>
              <a:off x="1106" y="37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0" name="Oval 3033"/>
            <p:cNvSpPr>
              <a:spLocks noChangeArrowheads="1"/>
            </p:cNvSpPr>
            <p:nvPr/>
          </p:nvSpPr>
          <p:spPr bwMode="auto">
            <a:xfrm>
              <a:off x="1108" y="3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1" name="Oval 3034"/>
            <p:cNvSpPr>
              <a:spLocks noChangeArrowheads="1"/>
            </p:cNvSpPr>
            <p:nvPr/>
          </p:nvSpPr>
          <p:spPr bwMode="auto">
            <a:xfrm>
              <a:off x="1107" y="3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2" name="Oval 3035"/>
            <p:cNvSpPr>
              <a:spLocks noChangeArrowheads="1"/>
            </p:cNvSpPr>
            <p:nvPr/>
          </p:nvSpPr>
          <p:spPr bwMode="auto">
            <a:xfrm>
              <a:off x="1104" y="3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3" name="Oval 3036"/>
            <p:cNvSpPr>
              <a:spLocks noChangeArrowheads="1"/>
            </p:cNvSpPr>
            <p:nvPr/>
          </p:nvSpPr>
          <p:spPr bwMode="auto">
            <a:xfrm>
              <a:off x="1101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4" name="Oval 3037"/>
            <p:cNvSpPr>
              <a:spLocks noChangeArrowheads="1"/>
            </p:cNvSpPr>
            <p:nvPr/>
          </p:nvSpPr>
          <p:spPr bwMode="auto">
            <a:xfrm>
              <a:off x="1092" y="3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5" name="Oval 3038"/>
            <p:cNvSpPr>
              <a:spLocks noChangeArrowheads="1"/>
            </p:cNvSpPr>
            <p:nvPr/>
          </p:nvSpPr>
          <p:spPr bwMode="auto">
            <a:xfrm>
              <a:off x="1083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6" name="Oval 3039"/>
            <p:cNvSpPr>
              <a:spLocks noChangeArrowheads="1"/>
            </p:cNvSpPr>
            <p:nvPr/>
          </p:nvSpPr>
          <p:spPr bwMode="auto">
            <a:xfrm>
              <a:off x="1071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7" name="Oval 3040"/>
            <p:cNvSpPr>
              <a:spLocks noChangeArrowheads="1"/>
            </p:cNvSpPr>
            <p:nvPr/>
          </p:nvSpPr>
          <p:spPr bwMode="auto">
            <a:xfrm>
              <a:off x="1059" y="3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8" name="Oval 3041"/>
            <p:cNvSpPr>
              <a:spLocks noChangeArrowheads="1"/>
            </p:cNvSpPr>
            <p:nvPr/>
          </p:nvSpPr>
          <p:spPr bwMode="auto">
            <a:xfrm>
              <a:off x="1043" y="3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9" name="Oval 3042"/>
            <p:cNvSpPr>
              <a:spLocks noChangeArrowheads="1"/>
            </p:cNvSpPr>
            <p:nvPr/>
          </p:nvSpPr>
          <p:spPr bwMode="auto">
            <a:xfrm>
              <a:off x="1026" y="3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0" name="Oval 3043"/>
            <p:cNvSpPr>
              <a:spLocks noChangeArrowheads="1"/>
            </p:cNvSpPr>
            <p:nvPr/>
          </p:nvSpPr>
          <p:spPr bwMode="auto">
            <a:xfrm>
              <a:off x="1012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1" name="Oval 3044"/>
            <p:cNvSpPr>
              <a:spLocks noChangeArrowheads="1"/>
            </p:cNvSpPr>
            <p:nvPr/>
          </p:nvSpPr>
          <p:spPr bwMode="auto">
            <a:xfrm>
              <a:off x="1003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2" name="Oval 3045"/>
            <p:cNvSpPr>
              <a:spLocks noChangeArrowheads="1"/>
            </p:cNvSpPr>
            <p:nvPr/>
          </p:nvSpPr>
          <p:spPr bwMode="auto">
            <a:xfrm>
              <a:off x="1116" y="3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3" name="Oval 3046"/>
            <p:cNvSpPr>
              <a:spLocks noChangeArrowheads="1"/>
            </p:cNvSpPr>
            <p:nvPr/>
          </p:nvSpPr>
          <p:spPr bwMode="auto">
            <a:xfrm>
              <a:off x="1125" y="37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4" name="Oval 3047"/>
            <p:cNvSpPr>
              <a:spLocks noChangeArrowheads="1"/>
            </p:cNvSpPr>
            <p:nvPr/>
          </p:nvSpPr>
          <p:spPr bwMode="auto">
            <a:xfrm>
              <a:off x="1130" y="3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5" name="Oval 3048"/>
            <p:cNvSpPr>
              <a:spLocks noChangeArrowheads="1"/>
            </p:cNvSpPr>
            <p:nvPr/>
          </p:nvSpPr>
          <p:spPr bwMode="auto">
            <a:xfrm>
              <a:off x="1134" y="37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6" name="Oval 3049"/>
            <p:cNvSpPr>
              <a:spLocks noChangeArrowheads="1"/>
            </p:cNvSpPr>
            <p:nvPr/>
          </p:nvSpPr>
          <p:spPr bwMode="auto">
            <a:xfrm>
              <a:off x="1140" y="3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7" name="Oval 3050"/>
            <p:cNvSpPr>
              <a:spLocks noChangeArrowheads="1"/>
            </p:cNvSpPr>
            <p:nvPr/>
          </p:nvSpPr>
          <p:spPr bwMode="auto">
            <a:xfrm>
              <a:off x="1146" y="37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8" name="Oval 3051"/>
            <p:cNvSpPr>
              <a:spLocks noChangeArrowheads="1"/>
            </p:cNvSpPr>
            <p:nvPr/>
          </p:nvSpPr>
          <p:spPr bwMode="auto">
            <a:xfrm>
              <a:off x="1150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59" name="Oval 3052"/>
            <p:cNvSpPr>
              <a:spLocks noChangeArrowheads="1"/>
            </p:cNvSpPr>
            <p:nvPr/>
          </p:nvSpPr>
          <p:spPr bwMode="auto">
            <a:xfrm>
              <a:off x="1150" y="3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0" name="Oval 3053"/>
            <p:cNvSpPr>
              <a:spLocks noChangeArrowheads="1"/>
            </p:cNvSpPr>
            <p:nvPr/>
          </p:nvSpPr>
          <p:spPr bwMode="auto">
            <a:xfrm>
              <a:off x="1149" y="37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1" name="Oval 3054"/>
            <p:cNvSpPr>
              <a:spLocks noChangeArrowheads="1"/>
            </p:cNvSpPr>
            <p:nvPr/>
          </p:nvSpPr>
          <p:spPr bwMode="auto">
            <a:xfrm>
              <a:off x="1152" y="37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2" name="Oval 3055"/>
            <p:cNvSpPr>
              <a:spLocks noChangeArrowheads="1"/>
            </p:cNvSpPr>
            <p:nvPr/>
          </p:nvSpPr>
          <p:spPr bwMode="auto">
            <a:xfrm>
              <a:off x="1152" y="3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3" name="Oval 3056"/>
            <p:cNvSpPr>
              <a:spLocks noChangeArrowheads="1"/>
            </p:cNvSpPr>
            <p:nvPr/>
          </p:nvSpPr>
          <p:spPr bwMode="auto">
            <a:xfrm>
              <a:off x="1151" y="3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4" name="Oval 3057"/>
            <p:cNvSpPr>
              <a:spLocks noChangeArrowheads="1"/>
            </p:cNvSpPr>
            <p:nvPr/>
          </p:nvSpPr>
          <p:spPr bwMode="auto">
            <a:xfrm>
              <a:off x="1148" y="3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5" name="Oval 3058"/>
            <p:cNvSpPr>
              <a:spLocks noChangeArrowheads="1"/>
            </p:cNvSpPr>
            <p:nvPr/>
          </p:nvSpPr>
          <p:spPr bwMode="auto">
            <a:xfrm>
              <a:off x="1149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6" name="Oval 3059"/>
            <p:cNvSpPr>
              <a:spLocks noChangeArrowheads="1"/>
            </p:cNvSpPr>
            <p:nvPr/>
          </p:nvSpPr>
          <p:spPr bwMode="auto">
            <a:xfrm>
              <a:off x="1150" y="3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7" name="Oval 3060"/>
            <p:cNvSpPr>
              <a:spLocks noChangeArrowheads="1"/>
            </p:cNvSpPr>
            <p:nvPr/>
          </p:nvSpPr>
          <p:spPr bwMode="auto">
            <a:xfrm>
              <a:off x="1150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8" name="Oval 3061"/>
            <p:cNvSpPr>
              <a:spLocks noChangeArrowheads="1"/>
            </p:cNvSpPr>
            <p:nvPr/>
          </p:nvSpPr>
          <p:spPr bwMode="auto">
            <a:xfrm>
              <a:off x="1149" y="3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69" name="Oval 3062"/>
            <p:cNvSpPr>
              <a:spLocks noChangeArrowheads="1"/>
            </p:cNvSpPr>
            <p:nvPr/>
          </p:nvSpPr>
          <p:spPr bwMode="auto">
            <a:xfrm>
              <a:off x="1149" y="3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0" name="Oval 3063"/>
            <p:cNvSpPr>
              <a:spLocks noChangeArrowheads="1"/>
            </p:cNvSpPr>
            <p:nvPr/>
          </p:nvSpPr>
          <p:spPr bwMode="auto">
            <a:xfrm>
              <a:off x="1149" y="3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1" name="Oval 3064"/>
            <p:cNvSpPr>
              <a:spLocks noChangeArrowheads="1"/>
            </p:cNvSpPr>
            <p:nvPr/>
          </p:nvSpPr>
          <p:spPr bwMode="auto">
            <a:xfrm>
              <a:off x="1152" y="3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2" name="Oval 3065"/>
            <p:cNvSpPr>
              <a:spLocks noChangeArrowheads="1"/>
            </p:cNvSpPr>
            <p:nvPr/>
          </p:nvSpPr>
          <p:spPr bwMode="auto">
            <a:xfrm>
              <a:off x="1154" y="3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3" name="Oval 3066"/>
            <p:cNvSpPr>
              <a:spLocks noChangeArrowheads="1"/>
            </p:cNvSpPr>
            <p:nvPr/>
          </p:nvSpPr>
          <p:spPr bwMode="auto">
            <a:xfrm>
              <a:off x="1164" y="3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4" name="Oval 3067"/>
            <p:cNvSpPr>
              <a:spLocks noChangeArrowheads="1"/>
            </p:cNvSpPr>
            <p:nvPr/>
          </p:nvSpPr>
          <p:spPr bwMode="auto">
            <a:xfrm>
              <a:off x="1182" y="3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5" name="Oval 3068"/>
            <p:cNvSpPr>
              <a:spLocks noChangeArrowheads="1"/>
            </p:cNvSpPr>
            <p:nvPr/>
          </p:nvSpPr>
          <p:spPr bwMode="auto">
            <a:xfrm>
              <a:off x="1196" y="3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6" name="Oval 3069"/>
            <p:cNvSpPr>
              <a:spLocks noChangeArrowheads="1"/>
            </p:cNvSpPr>
            <p:nvPr/>
          </p:nvSpPr>
          <p:spPr bwMode="auto">
            <a:xfrm>
              <a:off x="1206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7" name="Oval 3070"/>
            <p:cNvSpPr>
              <a:spLocks noChangeArrowheads="1"/>
            </p:cNvSpPr>
            <p:nvPr/>
          </p:nvSpPr>
          <p:spPr bwMode="auto">
            <a:xfrm>
              <a:off x="1215" y="3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8" name="Oval 3071"/>
            <p:cNvSpPr>
              <a:spLocks noChangeArrowheads="1"/>
            </p:cNvSpPr>
            <p:nvPr/>
          </p:nvSpPr>
          <p:spPr bwMode="auto">
            <a:xfrm>
              <a:off x="1221" y="3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79" name="Oval 3072"/>
            <p:cNvSpPr>
              <a:spLocks noChangeArrowheads="1"/>
            </p:cNvSpPr>
            <p:nvPr/>
          </p:nvSpPr>
          <p:spPr bwMode="auto">
            <a:xfrm>
              <a:off x="1228" y="38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0" name="Oval 3073"/>
            <p:cNvSpPr>
              <a:spLocks noChangeArrowheads="1"/>
            </p:cNvSpPr>
            <p:nvPr/>
          </p:nvSpPr>
          <p:spPr bwMode="auto">
            <a:xfrm>
              <a:off x="1233" y="37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1" name="Oval 3074"/>
            <p:cNvSpPr>
              <a:spLocks noChangeArrowheads="1"/>
            </p:cNvSpPr>
            <p:nvPr/>
          </p:nvSpPr>
          <p:spPr bwMode="auto">
            <a:xfrm>
              <a:off x="1149" y="36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2" name="Oval 3075"/>
            <p:cNvSpPr>
              <a:spLocks noChangeArrowheads="1"/>
            </p:cNvSpPr>
            <p:nvPr/>
          </p:nvSpPr>
          <p:spPr bwMode="auto">
            <a:xfrm>
              <a:off x="1113" y="35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3" name="Oval 3076"/>
            <p:cNvSpPr>
              <a:spLocks noChangeArrowheads="1"/>
            </p:cNvSpPr>
            <p:nvPr/>
          </p:nvSpPr>
          <p:spPr bwMode="auto">
            <a:xfrm>
              <a:off x="1116" y="3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4" name="Oval 3077"/>
            <p:cNvSpPr>
              <a:spLocks noChangeArrowheads="1"/>
            </p:cNvSpPr>
            <p:nvPr/>
          </p:nvSpPr>
          <p:spPr bwMode="auto">
            <a:xfrm>
              <a:off x="1130" y="352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5" name="Oval 3078"/>
            <p:cNvSpPr>
              <a:spLocks noChangeArrowheads="1"/>
            </p:cNvSpPr>
            <p:nvPr/>
          </p:nvSpPr>
          <p:spPr bwMode="auto">
            <a:xfrm>
              <a:off x="1142" y="35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6" name="Oval 3079"/>
            <p:cNvSpPr>
              <a:spLocks noChangeArrowheads="1"/>
            </p:cNvSpPr>
            <p:nvPr/>
          </p:nvSpPr>
          <p:spPr bwMode="auto">
            <a:xfrm>
              <a:off x="1152" y="3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7" name="Oval 3080"/>
            <p:cNvSpPr>
              <a:spLocks noChangeArrowheads="1"/>
            </p:cNvSpPr>
            <p:nvPr/>
          </p:nvSpPr>
          <p:spPr bwMode="auto">
            <a:xfrm>
              <a:off x="1161" y="35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8" name="Oval 3081"/>
            <p:cNvSpPr>
              <a:spLocks noChangeArrowheads="1"/>
            </p:cNvSpPr>
            <p:nvPr/>
          </p:nvSpPr>
          <p:spPr bwMode="auto">
            <a:xfrm>
              <a:off x="1170" y="35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9" name="Oval 3082"/>
            <p:cNvSpPr>
              <a:spLocks noChangeArrowheads="1"/>
            </p:cNvSpPr>
            <p:nvPr/>
          </p:nvSpPr>
          <p:spPr bwMode="auto">
            <a:xfrm>
              <a:off x="1182" y="35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0" name="Oval 3083"/>
            <p:cNvSpPr>
              <a:spLocks noChangeArrowheads="1"/>
            </p:cNvSpPr>
            <p:nvPr/>
          </p:nvSpPr>
          <p:spPr bwMode="auto">
            <a:xfrm>
              <a:off x="1197" y="35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1" name="Oval 3084"/>
            <p:cNvSpPr>
              <a:spLocks noChangeArrowheads="1"/>
            </p:cNvSpPr>
            <p:nvPr/>
          </p:nvSpPr>
          <p:spPr bwMode="auto">
            <a:xfrm>
              <a:off x="1203" y="35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2" name="Oval 3344"/>
            <p:cNvSpPr>
              <a:spLocks noChangeArrowheads="1"/>
            </p:cNvSpPr>
            <p:nvPr/>
          </p:nvSpPr>
          <p:spPr bwMode="auto">
            <a:xfrm>
              <a:off x="1930" y="3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3" name="Oval 3345"/>
            <p:cNvSpPr>
              <a:spLocks noChangeArrowheads="1"/>
            </p:cNvSpPr>
            <p:nvPr/>
          </p:nvSpPr>
          <p:spPr bwMode="auto">
            <a:xfrm>
              <a:off x="1937" y="37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4" name="Oval 3346"/>
            <p:cNvSpPr>
              <a:spLocks noChangeArrowheads="1"/>
            </p:cNvSpPr>
            <p:nvPr/>
          </p:nvSpPr>
          <p:spPr bwMode="auto">
            <a:xfrm>
              <a:off x="1943" y="37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5" name="Oval 3347"/>
            <p:cNvSpPr>
              <a:spLocks noChangeArrowheads="1"/>
            </p:cNvSpPr>
            <p:nvPr/>
          </p:nvSpPr>
          <p:spPr bwMode="auto">
            <a:xfrm>
              <a:off x="1948" y="3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6" name="Oval 3348"/>
            <p:cNvSpPr>
              <a:spLocks noChangeArrowheads="1"/>
            </p:cNvSpPr>
            <p:nvPr/>
          </p:nvSpPr>
          <p:spPr bwMode="auto">
            <a:xfrm>
              <a:off x="1955" y="3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7" name="Oval 3349"/>
            <p:cNvSpPr>
              <a:spLocks noChangeArrowheads="1"/>
            </p:cNvSpPr>
            <p:nvPr/>
          </p:nvSpPr>
          <p:spPr bwMode="auto">
            <a:xfrm>
              <a:off x="1960" y="3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8" name="Oval 3350"/>
            <p:cNvSpPr>
              <a:spLocks noChangeArrowheads="1"/>
            </p:cNvSpPr>
            <p:nvPr/>
          </p:nvSpPr>
          <p:spPr bwMode="auto">
            <a:xfrm>
              <a:off x="1967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9" name="Oval 3351"/>
            <p:cNvSpPr>
              <a:spLocks noChangeArrowheads="1"/>
            </p:cNvSpPr>
            <p:nvPr/>
          </p:nvSpPr>
          <p:spPr bwMode="auto">
            <a:xfrm>
              <a:off x="1971" y="36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0" name="Oval 3352"/>
            <p:cNvSpPr>
              <a:spLocks noChangeArrowheads="1"/>
            </p:cNvSpPr>
            <p:nvPr/>
          </p:nvSpPr>
          <p:spPr bwMode="auto">
            <a:xfrm>
              <a:off x="1978" y="36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1" name="Oval 3353"/>
            <p:cNvSpPr>
              <a:spLocks noChangeArrowheads="1"/>
            </p:cNvSpPr>
            <p:nvPr/>
          </p:nvSpPr>
          <p:spPr bwMode="auto">
            <a:xfrm>
              <a:off x="1986" y="36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2" name="Oval 3354"/>
            <p:cNvSpPr>
              <a:spLocks noChangeArrowheads="1"/>
            </p:cNvSpPr>
            <p:nvPr/>
          </p:nvSpPr>
          <p:spPr bwMode="auto">
            <a:xfrm>
              <a:off x="1992" y="36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3" name="Oval 3355"/>
            <p:cNvSpPr>
              <a:spLocks noChangeArrowheads="1"/>
            </p:cNvSpPr>
            <p:nvPr/>
          </p:nvSpPr>
          <p:spPr bwMode="auto">
            <a:xfrm>
              <a:off x="1998" y="36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4" name="Oval 3356"/>
            <p:cNvSpPr>
              <a:spLocks noChangeArrowheads="1"/>
            </p:cNvSpPr>
            <p:nvPr/>
          </p:nvSpPr>
          <p:spPr bwMode="auto">
            <a:xfrm>
              <a:off x="2004" y="36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5" name="Oval 3357"/>
            <p:cNvSpPr>
              <a:spLocks noChangeArrowheads="1"/>
            </p:cNvSpPr>
            <p:nvPr/>
          </p:nvSpPr>
          <p:spPr bwMode="auto">
            <a:xfrm>
              <a:off x="2011" y="36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6" name="Oval 3358"/>
            <p:cNvSpPr>
              <a:spLocks noChangeArrowheads="1"/>
            </p:cNvSpPr>
            <p:nvPr/>
          </p:nvSpPr>
          <p:spPr bwMode="auto">
            <a:xfrm>
              <a:off x="2019" y="35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7" name="Oval 3359"/>
            <p:cNvSpPr>
              <a:spLocks noChangeArrowheads="1"/>
            </p:cNvSpPr>
            <p:nvPr/>
          </p:nvSpPr>
          <p:spPr bwMode="auto">
            <a:xfrm>
              <a:off x="2022" y="35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8" name="Oval 3360"/>
            <p:cNvSpPr>
              <a:spLocks noChangeArrowheads="1"/>
            </p:cNvSpPr>
            <p:nvPr/>
          </p:nvSpPr>
          <p:spPr bwMode="auto">
            <a:xfrm>
              <a:off x="2029" y="35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09" name="Oval 3361"/>
            <p:cNvSpPr>
              <a:spLocks noChangeArrowheads="1"/>
            </p:cNvSpPr>
            <p:nvPr/>
          </p:nvSpPr>
          <p:spPr bwMode="auto">
            <a:xfrm>
              <a:off x="2034" y="35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0" name="Oval 3362"/>
            <p:cNvSpPr>
              <a:spLocks noChangeArrowheads="1"/>
            </p:cNvSpPr>
            <p:nvPr/>
          </p:nvSpPr>
          <p:spPr bwMode="auto">
            <a:xfrm>
              <a:off x="2040" y="3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1" name="Oval 3363"/>
            <p:cNvSpPr>
              <a:spLocks noChangeArrowheads="1"/>
            </p:cNvSpPr>
            <p:nvPr/>
          </p:nvSpPr>
          <p:spPr bwMode="auto">
            <a:xfrm>
              <a:off x="2044" y="35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2" name="Oval 3364"/>
            <p:cNvSpPr>
              <a:spLocks noChangeArrowheads="1"/>
            </p:cNvSpPr>
            <p:nvPr/>
          </p:nvSpPr>
          <p:spPr bwMode="auto">
            <a:xfrm>
              <a:off x="2047" y="3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3" name="Oval 3365"/>
            <p:cNvSpPr>
              <a:spLocks noChangeArrowheads="1"/>
            </p:cNvSpPr>
            <p:nvPr/>
          </p:nvSpPr>
          <p:spPr bwMode="auto">
            <a:xfrm>
              <a:off x="2051" y="34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4" name="Oval 3366"/>
            <p:cNvSpPr>
              <a:spLocks noChangeArrowheads="1"/>
            </p:cNvSpPr>
            <p:nvPr/>
          </p:nvSpPr>
          <p:spPr bwMode="auto">
            <a:xfrm>
              <a:off x="2055" y="34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5" name="Oval 3367"/>
            <p:cNvSpPr>
              <a:spLocks noChangeArrowheads="1"/>
            </p:cNvSpPr>
            <p:nvPr/>
          </p:nvSpPr>
          <p:spPr bwMode="auto">
            <a:xfrm>
              <a:off x="2056" y="34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6" name="Oval 3368"/>
            <p:cNvSpPr>
              <a:spLocks noChangeArrowheads="1"/>
            </p:cNvSpPr>
            <p:nvPr/>
          </p:nvSpPr>
          <p:spPr bwMode="auto">
            <a:xfrm>
              <a:off x="2059" y="34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7" name="Oval 3369"/>
            <p:cNvSpPr>
              <a:spLocks noChangeArrowheads="1"/>
            </p:cNvSpPr>
            <p:nvPr/>
          </p:nvSpPr>
          <p:spPr bwMode="auto">
            <a:xfrm>
              <a:off x="2056" y="34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8" name="Oval 3370"/>
            <p:cNvSpPr>
              <a:spLocks noChangeArrowheads="1"/>
            </p:cNvSpPr>
            <p:nvPr/>
          </p:nvSpPr>
          <p:spPr bwMode="auto">
            <a:xfrm>
              <a:off x="2052" y="34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19" name="Oval 3371"/>
            <p:cNvSpPr>
              <a:spLocks noChangeArrowheads="1"/>
            </p:cNvSpPr>
            <p:nvPr/>
          </p:nvSpPr>
          <p:spPr bwMode="auto">
            <a:xfrm>
              <a:off x="2044" y="34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0" name="Oval 3372"/>
            <p:cNvSpPr>
              <a:spLocks noChangeArrowheads="1"/>
            </p:cNvSpPr>
            <p:nvPr/>
          </p:nvSpPr>
          <p:spPr bwMode="auto">
            <a:xfrm>
              <a:off x="2038" y="33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1" name="Oval 3373"/>
            <p:cNvSpPr>
              <a:spLocks noChangeArrowheads="1"/>
            </p:cNvSpPr>
            <p:nvPr/>
          </p:nvSpPr>
          <p:spPr bwMode="auto">
            <a:xfrm>
              <a:off x="2025" y="33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2" name="Oval 3374"/>
            <p:cNvSpPr>
              <a:spLocks noChangeArrowheads="1"/>
            </p:cNvSpPr>
            <p:nvPr/>
          </p:nvSpPr>
          <p:spPr bwMode="auto">
            <a:xfrm>
              <a:off x="2012" y="33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3" name="Oval 3375"/>
            <p:cNvSpPr>
              <a:spLocks noChangeArrowheads="1"/>
            </p:cNvSpPr>
            <p:nvPr/>
          </p:nvSpPr>
          <p:spPr bwMode="auto">
            <a:xfrm>
              <a:off x="2002" y="34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4" name="Oval 3376"/>
            <p:cNvSpPr>
              <a:spLocks noChangeArrowheads="1"/>
            </p:cNvSpPr>
            <p:nvPr/>
          </p:nvSpPr>
          <p:spPr bwMode="auto">
            <a:xfrm>
              <a:off x="1996" y="34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5" name="Oval 3377"/>
            <p:cNvSpPr>
              <a:spLocks noChangeArrowheads="1"/>
            </p:cNvSpPr>
            <p:nvPr/>
          </p:nvSpPr>
          <p:spPr bwMode="auto">
            <a:xfrm>
              <a:off x="1990" y="34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6" name="Oval 3378"/>
            <p:cNvSpPr>
              <a:spLocks noChangeArrowheads="1"/>
            </p:cNvSpPr>
            <p:nvPr/>
          </p:nvSpPr>
          <p:spPr bwMode="auto">
            <a:xfrm>
              <a:off x="1985" y="34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7" name="Oval 3379"/>
            <p:cNvSpPr>
              <a:spLocks noChangeArrowheads="1"/>
            </p:cNvSpPr>
            <p:nvPr/>
          </p:nvSpPr>
          <p:spPr bwMode="auto">
            <a:xfrm>
              <a:off x="1983" y="34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8" name="Oval 3380"/>
            <p:cNvSpPr>
              <a:spLocks noChangeArrowheads="1"/>
            </p:cNvSpPr>
            <p:nvPr/>
          </p:nvSpPr>
          <p:spPr bwMode="auto">
            <a:xfrm>
              <a:off x="1981" y="34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29" name="Oval 3381"/>
            <p:cNvSpPr>
              <a:spLocks noChangeArrowheads="1"/>
            </p:cNvSpPr>
            <p:nvPr/>
          </p:nvSpPr>
          <p:spPr bwMode="auto">
            <a:xfrm>
              <a:off x="1978" y="34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0" name="Oval 3382"/>
            <p:cNvSpPr>
              <a:spLocks noChangeArrowheads="1"/>
            </p:cNvSpPr>
            <p:nvPr/>
          </p:nvSpPr>
          <p:spPr bwMode="auto">
            <a:xfrm>
              <a:off x="1976" y="35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1" name="Oval 3383"/>
            <p:cNvSpPr>
              <a:spLocks noChangeArrowheads="1"/>
            </p:cNvSpPr>
            <p:nvPr/>
          </p:nvSpPr>
          <p:spPr bwMode="auto">
            <a:xfrm>
              <a:off x="1974" y="35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2" name="Oval 3384"/>
            <p:cNvSpPr>
              <a:spLocks noChangeArrowheads="1"/>
            </p:cNvSpPr>
            <p:nvPr/>
          </p:nvSpPr>
          <p:spPr bwMode="auto">
            <a:xfrm>
              <a:off x="1974" y="35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3" name="Oval 3385"/>
            <p:cNvSpPr>
              <a:spLocks noChangeArrowheads="1"/>
            </p:cNvSpPr>
            <p:nvPr/>
          </p:nvSpPr>
          <p:spPr bwMode="auto">
            <a:xfrm>
              <a:off x="1974" y="35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4" name="Oval 3386"/>
            <p:cNvSpPr>
              <a:spLocks noChangeArrowheads="1"/>
            </p:cNvSpPr>
            <p:nvPr/>
          </p:nvSpPr>
          <p:spPr bwMode="auto">
            <a:xfrm>
              <a:off x="1977" y="35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5" name="Oval 3387"/>
            <p:cNvSpPr>
              <a:spLocks noChangeArrowheads="1"/>
            </p:cNvSpPr>
            <p:nvPr/>
          </p:nvSpPr>
          <p:spPr bwMode="auto">
            <a:xfrm>
              <a:off x="1975" y="35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6" name="Oval 3388"/>
            <p:cNvSpPr>
              <a:spLocks noChangeArrowheads="1"/>
            </p:cNvSpPr>
            <p:nvPr/>
          </p:nvSpPr>
          <p:spPr bwMode="auto">
            <a:xfrm>
              <a:off x="1975" y="358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7" name="Oval 3389"/>
            <p:cNvSpPr>
              <a:spLocks noChangeArrowheads="1"/>
            </p:cNvSpPr>
            <p:nvPr/>
          </p:nvSpPr>
          <p:spPr bwMode="auto">
            <a:xfrm>
              <a:off x="1975" y="35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8" name="Oval 3390"/>
            <p:cNvSpPr>
              <a:spLocks noChangeArrowheads="1"/>
            </p:cNvSpPr>
            <p:nvPr/>
          </p:nvSpPr>
          <p:spPr bwMode="auto">
            <a:xfrm>
              <a:off x="1975" y="36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39" name="Oval 3391"/>
            <p:cNvSpPr>
              <a:spLocks noChangeArrowheads="1"/>
            </p:cNvSpPr>
            <p:nvPr/>
          </p:nvSpPr>
          <p:spPr bwMode="auto">
            <a:xfrm>
              <a:off x="1975" y="36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0" name="Oval 3392"/>
            <p:cNvSpPr>
              <a:spLocks noChangeArrowheads="1"/>
            </p:cNvSpPr>
            <p:nvPr/>
          </p:nvSpPr>
          <p:spPr bwMode="auto">
            <a:xfrm>
              <a:off x="1975" y="36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1" name="Oval 3393"/>
            <p:cNvSpPr>
              <a:spLocks noChangeArrowheads="1"/>
            </p:cNvSpPr>
            <p:nvPr/>
          </p:nvSpPr>
          <p:spPr bwMode="auto">
            <a:xfrm>
              <a:off x="1975" y="36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2" name="Oval 3394"/>
            <p:cNvSpPr>
              <a:spLocks noChangeArrowheads="1"/>
            </p:cNvSpPr>
            <p:nvPr/>
          </p:nvSpPr>
          <p:spPr bwMode="auto">
            <a:xfrm>
              <a:off x="1975" y="36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3" name="Oval 3395"/>
            <p:cNvSpPr>
              <a:spLocks noChangeArrowheads="1"/>
            </p:cNvSpPr>
            <p:nvPr/>
          </p:nvSpPr>
          <p:spPr bwMode="auto">
            <a:xfrm>
              <a:off x="1978" y="36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4" name="Oval 3396"/>
            <p:cNvSpPr>
              <a:spLocks noChangeArrowheads="1"/>
            </p:cNvSpPr>
            <p:nvPr/>
          </p:nvSpPr>
          <p:spPr bwMode="auto">
            <a:xfrm>
              <a:off x="1978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5" name="Oval 3397"/>
            <p:cNvSpPr>
              <a:spLocks noChangeArrowheads="1"/>
            </p:cNvSpPr>
            <p:nvPr/>
          </p:nvSpPr>
          <p:spPr bwMode="auto">
            <a:xfrm>
              <a:off x="1978" y="3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6" name="Oval 3398"/>
            <p:cNvSpPr>
              <a:spLocks noChangeArrowheads="1"/>
            </p:cNvSpPr>
            <p:nvPr/>
          </p:nvSpPr>
          <p:spPr bwMode="auto">
            <a:xfrm>
              <a:off x="1979" y="37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7" name="Oval 3399"/>
            <p:cNvSpPr>
              <a:spLocks noChangeArrowheads="1"/>
            </p:cNvSpPr>
            <p:nvPr/>
          </p:nvSpPr>
          <p:spPr bwMode="auto">
            <a:xfrm>
              <a:off x="1978" y="3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8" name="Oval 3400"/>
            <p:cNvSpPr>
              <a:spLocks noChangeArrowheads="1"/>
            </p:cNvSpPr>
            <p:nvPr/>
          </p:nvSpPr>
          <p:spPr bwMode="auto">
            <a:xfrm>
              <a:off x="1979" y="3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9" name="Oval 3401"/>
            <p:cNvSpPr>
              <a:spLocks noChangeArrowheads="1"/>
            </p:cNvSpPr>
            <p:nvPr/>
          </p:nvSpPr>
          <p:spPr bwMode="auto">
            <a:xfrm>
              <a:off x="1977" y="3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0" name="Oval 3402"/>
            <p:cNvSpPr>
              <a:spLocks noChangeArrowheads="1"/>
            </p:cNvSpPr>
            <p:nvPr/>
          </p:nvSpPr>
          <p:spPr bwMode="auto">
            <a:xfrm>
              <a:off x="1979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1" name="Oval 3403"/>
            <p:cNvSpPr>
              <a:spLocks noChangeArrowheads="1"/>
            </p:cNvSpPr>
            <p:nvPr/>
          </p:nvSpPr>
          <p:spPr bwMode="auto">
            <a:xfrm>
              <a:off x="1978" y="3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2" name="Oval 3404"/>
            <p:cNvSpPr>
              <a:spLocks noChangeArrowheads="1"/>
            </p:cNvSpPr>
            <p:nvPr/>
          </p:nvSpPr>
          <p:spPr bwMode="auto">
            <a:xfrm>
              <a:off x="1980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3" name="Oval 3405"/>
            <p:cNvSpPr>
              <a:spLocks noChangeArrowheads="1"/>
            </p:cNvSpPr>
            <p:nvPr/>
          </p:nvSpPr>
          <p:spPr bwMode="auto">
            <a:xfrm>
              <a:off x="1981" y="3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4" name="Oval 3406"/>
            <p:cNvSpPr>
              <a:spLocks noChangeArrowheads="1"/>
            </p:cNvSpPr>
            <p:nvPr/>
          </p:nvSpPr>
          <p:spPr bwMode="auto">
            <a:xfrm>
              <a:off x="1985" y="3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5" name="Oval 3407"/>
            <p:cNvSpPr>
              <a:spLocks noChangeArrowheads="1"/>
            </p:cNvSpPr>
            <p:nvPr/>
          </p:nvSpPr>
          <p:spPr bwMode="auto">
            <a:xfrm>
              <a:off x="1992" y="38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6" name="Oval 3408"/>
            <p:cNvSpPr>
              <a:spLocks noChangeArrowheads="1"/>
            </p:cNvSpPr>
            <p:nvPr/>
          </p:nvSpPr>
          <p:spPr bwMode="auto">
            <a:xfrm>
              <a:off x="1999" y="3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7" name="Oval 3409"/>
            <p:cNvSpPr>
              <a:spLocks noChangeArrowheads="1"/>
            </p:cNvSpPr>
            <p:nvPr/>
          </p:nvSpPr>
          <p:spPr bwMode="auto">
            <a:xfrm>
              <a:off x="2009" y="3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8" name="Oval 3410"/>
            <p:cNvSpPr>
              <a:spLocks noChangeArrowheads="1"/>
            </p:cNvSpPr>
            <p:nvPr/>
          </p:nvSpPr>
          <p:spPr bwMode="auto">
            <a:xfrm>
              <a:off x="2020" y="3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9" name="Oval 3411"/>
            <p:cNvSpPr>
              <a:spLocks noChangeArrowheads="1"/>
            </p:cNvSpPr>
            <p:nvPr/>
          </p:nvSpPr>
          <p:spPr bwMode="auto">
            <a:xfrm>
              <a:off x="2032" y="3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0" name="Oval 3412"/>
            <p:cNvSpPr>
              <a:spLocks noChangeArrowheads="1"/>
            </p:cNvSpPr>
            <p:nvPr/>
          </p:nvSpPr>
          <p:spPr bwMode="auto">
            <a:xfrm>
              <a:off x="2045" y="3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1" name="Oval 3413"/>
            <p:cNvSpPr>
              <a:spLocks noChangeArrowheads="1"/>
            </p:cNvSpPr>
            <p:nvPr/>
          </p:nvSpPr>
          <p:spPr bwMode="auto">
            <a:xfrm>
              <a:off x="2058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2" name="Oval 3414"/>
            <p:cNvSpPr>
              <a:spLocks noChangeArrowheads="1"/>
            </p:cNvSpPr>
            <p:nvPr/>
          </p:nvSpPr>
          <p:spPr bwMode="auto">
            <a:xfrm>
              <a:off x="2066" y="3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3" name="Oval 3415"/>
            <p:cNvSpPr>
              <a:spLocks noChangeArrowheads="1"/>
            </p:cNvSpPr>
            <p:nvPr/>
          </p:nvSpPr>
          <p:spPr bwMode="auto">
            <a:xfrm>
              <a:off x="2078" y="3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4" name="Oval 3416"/>
            <p:cNvSpPr>
              <a:spLocks noChangeArrowheads="1"/>
            </p:cNvSpPr>
            <p:nvPr/>
          </p:nvSpPr>
          <p:spPr bwMode="auto">
            <a:xfrm>
              <a:off x="2086" y="38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5" name="Oval 3417"/>
            <p:cNvSpPr>
              <a:spLocks noChangeArrowheads="1"/>
            </p:cNvSpPr>
            <p:nvPr/>
          </p:nvSpPr>
          <p:spPr bwMode="auto">
            <a:xfrm>
              <a:off x="2095" y="3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6" name="Oval 3418"/>
            <p:cNvSpPr>
              <a:spLocks noChangeArrowheads="1"/>
            </p:cNvSpPr>
            <p:nvPr/>
          </p:nvSpPr>
          <p:spPr bwMode="auto">
            <a:xfrm>
              <a:off x="2100" y="3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7" name="Oval 3419"/>
            <p:cNvSpPr>
              <a:spLocks noChangeArrowheads="1"/>
            </p:cNvSpPr>
            <p:nvPr/>
          </p:nvSpPr>
          <p:spPr bwMode="auto">
            <a:xfrm>
              <a:off x="2104" y="379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8" name="Oval 3420"/>
            <p:cNvSpPr>
              <a:spLocks noChangeArrowheads="1"/>
            </p:cNvSpPr>
            <p:nvPr/>
          </p:nvSpPr>
          <p:spPr bwMode="auto">
            <a:xfrm>
              <a:off x="2110" y="3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9" name="Oval 3421"/>
            <p:cNvSpPr>
              <a:spLocks noChangeArrowheads="1"/>
            </p:cNvSpPr>
            <p:nvPr/>
          </p:nvSpPr>
          <p:spPr bwMode="auto">
            <a:xfrm>
              <a:off x="2115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0" name="Oval 3422"/>
            <p:cNvSpPr>
              <a:spLocks noChangeArrowheads="1"/>
            </p:cNvSpPr>
            <p:nvPr/>
          </p:nvSpPr>
          <p:spPr bwMode="auto">
            <a:xfrm>
              <a:off x="2117" y="3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1" name="Oval 3423"/>
            <p:cNvSpPr>
              <a:spLocks noChangeArrowheads="1"/>
            </p:cNvSpPr>
            <p:nvPr/>
          </p:nvSpPr>
          <p:spPr bwMode="auto">
            <a:xfrm>
              <a:off x="2122" y="3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2" name="Oval 3424"/>
            <p:cNvSpPr>
              <a:spLocks noChangeArrowheads="1"/>
            </p:cNvSpPr>
            <p:nvPr/>
          </p:nvSpPr>
          <p:spPr bwMode="auto">
            <a:xfrm>
              <a:off x="2125" y="37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3" name="Oval 3425"/>
            <p:cNvSpPr>
              <a:spLocks noChangeArrowheads="1"/>
            </p:cNvSpPr>
            <p:nvPr/>
          </p:nvSpPr>
          <p:spPr bwMode="auto">
            <a:xfrm>
              <a:off x="2126" y="37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4" name="Oval 3426"/>
            <p:cNvSpPr>
              <a:spLocks noChangeArrowheads="1"/>
            </p:cNvSpPr>
            <p:nvPr/>
          </p:nvSpPr>
          <p:spPr bwMode="auto">
            <a:xfrm>
              <a:off x="2131" y="3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5" name="Oval 3427"/>
            <p:cNvSpPr>
              <a:spLocks noChangeArrowheads="1"/>
            </p:cNvSpPr>
            <p:nvPr/>
          </p:nvSpPr>
          <p:spPr bwMode="auto">
            <a:xfrm>
              <a:off x="2131" y="3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6" name="Oval 3428"/>
            <p:cNvSpPr>
              <a:spLocks noChangeArrowheads="1"/>
            </p:cNvSpPr>
            <p:nvPr/>
          </p:nvSpPr>
          <p:spPr bwMode="auto">
            <a:xfrm>
              <a:off x="2192" y="39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7" name="Oval 3429"/>
            <p:cNvSpPr>
              <a:spLocks noChangeArrowheads="1"/>
            </p:cNvSpPr>
            <p:nvPr/>
          </p:nvSpPr>
          <p:spPr bwMode="auto">
            <a:xfrm>
              <a:off x="2134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8" name="Oval 3430"/>
            <p:cNvSpPr>
              <a:spLocks noChangeArrowheads="1"/>
            </p:cNvSpPr>
            <p:nvPr/>
          </p:nvSpPr>
          <p:spPr bwMode="auto">
            <a:xfrm>
              <a:off x="2136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9" name="Oval 3431"/>
            <p:cNvSpPr>
              <a:spLocks noChangeArrowheads="1"/>
            </p:cNvSpPr>
            <p:nvPr/>
          </p:nvSpPr>
          <p:spPr bwMode="auto">
            <a:xfrm>
              <a:off x="2135" y="3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0" name="Oval 3432"/>
            <p:cNvSpPr>
              <a:spLocks noChangeArrowheads="1"/>
            </p:cNvSpPr>
            <p:nvPr/>
          </p:nvSpPr>
          <p:spPr bwMode="auto">
            <a:xfrm>
              <a:off x="2138" y="3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1" name="Oval 3433"/>
            <p:cNvSpPr>
              <a:spLocks noChangeArrowheads="1"/>
            </p:cNvSpPr>
            <p:nvPr/>
          </p:nvSpPr>
          <p:spPr bwMode="auto">
            <a:xfrm>
              <a:off x="2136" y="37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2" name="Oval 3434"/>
            <p:cNvSpPr>
              <a:spLocks noChangeArrowheads="1"/>
            </p:cNvSpPr>
            <p:nvPr/>
          </p:nvSpPr>
          <p:spPr bwMode="auto">
            <a:xfrm>
              <a:off x="2138" y="37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" name="Oval 3435"/>
            <p:cNvSpPr>
              <a:spLocks noChangeArrowheads="1"/>
            </p:cNvSpPr>
            <p:nvPr/>
          </p:nvSpPr>
          <p:spPr bwMode="auto">
            <a:xfrm>
              <a:off x="2136" y="37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" name="Oval 3436"/>
            <p:cNvSpPr>
              <a:spLocks noChangeArrowheads="1"/>
            </p:cNvSpPr>
            <p:nvPr/>
          </p:nvSpPr>
          <p:spPr bwMode="auto">
            <a:xfrm>
              <a:off x="2137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" name="Oval 3437"/>
            <p:cNvSpPr>
              <a:spLocks noChangeArrowheads="1"/>
            </p:cNvSpPr>
            <p:nvPr/>
          </p:nvSpPr>
          <p:spPr bwMode="auto">
            <a:xfrm>
              <a:off x="2136" y="378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" name="Oval 3438"/>
            <p:cNvSpPr>
              <a:spLocks noChangeArrowheads="1"/>
            </p:cNvSpPr>
            <p:nvPr/>
          </p:nvSpPr>
          <p:spPr bwMode="auto">
            <a:xfrm>
              <a:off x="2136" y="37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7" name="Oval 3439"/>
            <p:cNvSpPr>
              <a:spLocks noChangeArrowheads="1"/>
            </p:cNvSpPr>
            <p:nvPr/>
          </p:nvSpPr>
          <p:spPr bwMode="auto">
            <a:xfrm>
              <a:off x="2138" y="38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8" name="Oval 3440"/>
            <p:cNvSpPr>
              <a:spLocks noChangeArrowheads="1"/>
            </p:cNvSpPr>
            <p:nvPr/>
          </p:nvSpPr>
          <p:spPr bwMode="auto">
            <a:xfrm>
              <a:off x="2138" y="38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9" name="Oval 3441"/>
            <p:cNvSpPr>
              <a:spLocks noChangeArrowheads="1"/>
            </p:cNvSpPr>
            <p:nvPr/>
          </p:nvSpPr>
          <p:spPr bwMode="auto">
            <a:xfrm>
              <a:off x="2138" y="3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0" name="Oval 3442"/>
            <p:cNvSpPr>
              <a:spLocks noChangeArrowheads="1"/>
            </p:cNvSpPr>
            <p:nvPr/>
          </p:nvSpPr>
          <p:spPr bwMode="auto">
            <a:xfrm>
              <a:off x="2143" y="3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1" name="Oval 3443"/>
            <p:cNvSpPr>
              <a:spLocks noChangeArrowheads="1"/>
            </p:cNvSpPr>
            <p:nvPr/>
          </p:nvSpPr>
          <p:spPr bwMode="auto">
            <a:xfrm>
              <a:off x="2148" y="3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2" name="Oval 3444"/>
            <p:cNvSpPr>
              <a:spLocks noChangeArrowheads="1"/>
            </p:cNvSpPr>
            <p:nvPr/>
          </p:nvSpPr>
          <p:spPr bwMode="auto">
            <a:xfrm>
              <a:off x="2156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3" name="Oval 3445"/>
            <p:cNvSpPr>
              <a:spLocks noChangeArrowheads="1"/>
            </p:cNvSpPr>
            <p:nvPr/>
          </p:nvSpPr>
          <p:spPr bwMode="auto">
            <a:xfrm>
              <a:off x="2172" y="3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4" name="Oval 3446"/>
            <p:cNvSpPr>
              <a:spLocks noChangeArrowheads="1"/>
            </p:cNvSpPr>
            <p:nvPr/>
          </p:nvSpPr>
          <p:spPr bwMode="auto">
            <a:xfrm>
              <a:off x="2186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5" name="Oval 3447"/>
            <p:cNvSpPr>
              <a:spLocks noChangeArrowheads="1"/>
            </p:cNvSpPr>
            <p:nvPr/>
          </p:nvSpPr>
          <p:spPr bwMode="auto">
            <a:xfrm>
              <a:off x="2198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6" name="Oval 3448"/>
            <p:cNvSpPr>
              <a:spLocks noChangeArrowheads="1"/>
            </p:cNvSpPr>
            <p:nvPr/>
          </p:nvSpPr>
          <p:spPr bwMode="auto">
            <a:xfrm>
              <a:off x="2209" y="3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7" name="Oval 3449"/>
            <p:cNvSpPr>
              <a:spLocks noChangeArrowheads="1"/>
            </p:cNvSpPr>
            <p:nvPr/>
          </p:nvSpPr>
          <p:spPr bwMode="auto">
            <a:xfrm>
              <a:off x="2219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8" name="Oval 3450"/>
            <p:cNvSpPr>
              <a:spLocks noChangeArrowheads="1"/>
            </p:cNvSpPr>
            <p:nvPr/>
          </p:nvSpPr>
          <p:spPr bwMode="auto">
            <a:xfrm>
              <a:off x="2226" y="3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9" name="Oval 3451"/>
            <p:cNvSpPr>
              <a:spLocks noChangeArrowheads="1"/>
            </p:cNvSpPr>
            <p:nvPr/>
          </p:nvSpPr>
          <p:spPr bwMode="auto">
            <a:xfrm>
              <a:off x="2232" y="3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0" name="Oval 3452"/>
            <p:cNvSpPr>
              <a:spLocks noChangeArrowheads="1"/>
            </p:cNvSpPr>
            <p:nvPr/>
          </p:nvSpPr>
          <p:spPr bwMode="auto">
            <a:xfrm>
              <a:off x="2238" y="3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1" name="Oval 3453"/>
            <p:cNvSpPr>
              <a:spLocks noChangeArrowheads="1"/>
            </p:cNvSpPr>
            <p:nvPr/>
          </p:nvSpPr>
          <p:spPr bwMode="auto">
            <a:xfrm>
              <a:off x="2244" y="38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2" name="Oval 3454"/>
            <p:cNvSpPr>
              <a:spLocks noChangeArrowheads="1"/>
            </p:cNvSpPr>
            <p:nvPr/>
          </p:nvSpPr>
          <p:spPr bwMode="auto">
            <a:xfrm>
              <a:off x="2250" y="3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3" name="Oval 3455"/>
            <p:cNvSpPr>
              <a:spLocks noChangeArrowheads="1"/>
            </p:cNvSpPr>
            <p:nvPr/>
          </p:nvSpPr>
          <p:spPr bwMode="auto">
            <a:xfrm>
              <a:off x="2257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4" name="Oval 3456"/>
            <p:cNvSpPr>
              <a:spLocks noChangeArrowheads="1"/>
            </p:cNvSpPr>
            <p:nvPr/>
          </p:nvSpPr>
          <p:spPr bwMode="auto">
            <a:xfrm>
              <a:off x="2261" y="37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5" name="Oval 3457"/>
            <p:cNvSpPr>
              <a:spLocks noChangeArrowheads="1"/>
            </p:cNvSpPr>
            <p:nvPr/>
          </p:nvSpPr>
          <p:spPr bwMode="auto">
            <a:xfrm>
              <a:off x="2263" y="37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6" name="Oval 3458"/>
            <p:cNvSpPr>
              <a:spLocks noChangeArrowheads="1"/>
            </p:cNvSpPr>
            <p:nvPr/>
          </p:nvSpPr>
          <p:spPr bwMode="auto">
            <a:xfrm>
              <a:off x="2265" y="37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7" name="Oval 3459"/>
            <p:cNvSpPr>
              <a:spLocks noChangeArrowheads="1"/>
            </p:cNvSpPr>
            <p:nvPr/>
          </p:nvSpPr>
          <p:spPr bwMode="auto">
            <a:xfrm>
              <a:off x="2263" y="37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8" name="Oval 3460"/>
            <p:cNvSpPr>
              <a:spLocks noChangeArrowheads="1"/>
            </p:cNvSpPr>
            <p:nvPr/>
          </p:nvSpPr>
          <p:spPr bwMode="auto">
            <a:xfrm>
              <a:off x="2266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9" name="Oval 3461"/>
            <p:cNvSpPr>
              <a:spLocks noChangeArrowheads="1"/>
            </p:cNvSpPr>
            <p:nvPr/>
          </p:nvSpPr>
          <p:spPr bwMode="auto">
            <a:xfrm>
              <a:off x="2266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0" name="Oval 3462"/>
            <p:cNvSpPr>
              <a:spLocks noChangeArrowheads="1"/>
            </p:cNvSpPr>
            <p:nvPr/>
          </p:nvSpPr>
          <p:spPr bwMode="auto">
            <a:xfrm>
              <a:off x="2265" y="3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1" name="Oval 3463"/>
            <p:cNvSpPr>
              <a:spLocks noChangeArrowheads="1"/>
            </p:cNvSpPr>
            <p:nvPr/>
          </p:nvSpPr>
          <p:spPr bwMode="auto">
            <a:xfrm>
              <a:off x="2266" y="3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2" name="Oval 3464"/>
            <p:cNvSpPr>
              <a:spLocks noChangeArrowheads="1"/>
            </p:cNvSpPr>
            <p:nvPr/>
          </p:nvSpPr>
          <p:spPr bwMode="auto">
            <a:xfrm>
              <a:off x="2264" y="3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3" name="Oval 3465"/>
            <p:cNvSpPr>
              <a:spLocks noChangeArrowheads="1"/>
            </p:cNvSpPr>
            <p:nvPr/>
          </p:nvSpPr>
          <p:spPr bwMode="auto">
            <a:xfrm>
              <a:off x="2265" y="37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4" name="Oval 3466"/>
            <p:cNvSpPr>
              <a:spLocks noChangeArrowheads="1"/>
            </p:cNvSpPr>
            <p:nvPr/>
          </p:nvSpPr>
          <p:spPr bwMode="auto">
            <a:xfrm>
              <a:off x="2266" y="37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5" name="Oval 3467"/>
            <p:cNvSpPr>
              <a:spLocks noChangeArrowheads="1"/>
            </p:cNvSpPr>
            <p:nvPr/>
          </p:nvSpPr>
          <p:spPr bwMode="auto">
            <a:xfrm>
              <a:off x="2265" y="3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6" name="Oval 3468"/>
            <p:cNvSpPr>
              <a:spLocks noChangeArrowheads="1"/>
            </p:cNvSpPr>
            <p:nvPr/>
          </p:nvSpPr>
          <p:spPr bwMode="auto">
            <a:xfrm>
              <a:off x="2263" y="3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7" name="Oval 3469"/>
            <p:cNvSpPr>
              <a:spLocks noChangeArrowheads="1"/>
            </p:cNvSpPr>
            <p:nvPr/>
          </p:nvSpPr>
          <p:spPr bwMode="auto">
            <a:xfrm>
              <a:off x="2265" y="380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8" name="Oval 3470"/>
            <p:cNvSpPr>
              <a:spLocks noChangeArrowheads="1"/>
            </p:cNvSpPr>
            <p:nvPr/>
          </p:nvSpPr>
          <p:spPr bwMode="auto">
            <a:xfrm>
              <a:off x="2263" y="3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9" name="Oval 3471"/>
            <p:cNvSpPr>
              <a:spLocks noChangeArrowheads="1"/>
            </p:cNvSpPr>
            <p:nvPr/>
          </p:nvSpPr>
          <p:spPr bwMode="auto">
            <a:xfrm>
              <a:off x="2265" y="38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0" name="Oval 3472"/>
            <p:cNvSpPr>
              <a:spLocks noChangeArrowheads="1"/>
            </p:cNvSpPr>
            <p:nvPr/>
          </p:nvSpPr>
          <p:spPr bwMode="auto">
            <a:xfrm>
              <a:off x="2266" y="3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1" name="Oval 3473"/>
            <p:cNvSpPr>
              <a:spLocks noChangeArrowheads="1"/>
            </p:cNvSpPr>
            <p:nvPr/>
          </p:nvSpPr>
          <p:spPr bwMode="auto">
            <a:xfrm>
              <a:off x="2271" y="3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2" name="Oval 3474"/>
            <p:cNvSpPr>
              <a:spLocks noChangeArrowheads="1"/>
            </p:cNvSpPr>
            <p:nvPr/>
          </p:nvSpPr>
          <p:spPr bwMode="auto">
            <a:xfrm>
              <a:off x="2279" y="3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3" name="Oval 3475"/>
            <p:cNvSpPr>
              <a:spLocks noChangeArrowheads="1"/>
            </p:cNvSpPr>
            <p:nvPr/>
          </p:nvSpPr>
          <p:spPr bwMode="auto">
            <a:xfrm>
              <a:off x="2290" y="38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4" name="Oval 3476"/>
            <p:cNvSpPr>
              <a:spLocks noChangeArrowheads="1"/>
            </p:cNvSpPr>
            <p:nvPr/>
          </p:nvSpPr>
          <p:spPr bwMode="auto">
            <a:xfrm>
              <a:off x="2304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5" name="Oval 3477"/>
            <p:cNvSpPr>
              <a:spLocks noChangeArrowheads="1"/>
            </p:cNvSpPr>
            <p:nvPr/>
          </p:nvSpPr>
          <p:spPr bwMode="auto">
            <a:xfrm>
              <a:off x="2321" y="3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6" name="Oval 3478"/>
            <p:cNvSpPr>
              <a:spLocks noChangeArrowheads="1"/>
            </p:cNvSpPr>
            <p:nvPr/>
          </p:nvSpPr>
          <p:spPr bwMode="auto">
            <a:xfrm>
              <a:off x="2331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7" name="Oval 3479"/>
            <p:cNvSpPr>
              <a:spLocks noChangeArrowheads="1"/>
            </p:cNvSpPr>
            <p:nvPr/>
          </p:nvSpPr>
          <p:spPr bwMode="auto">
            <a:xfrm>
              <a:off x="2338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8" name="Oval 3480"/>
            <p:cNvSpPr>
              <a:spLocks noChangeArrowheads="1"/>
            </p:cNvSpPr>
            <p:nvPr/>
          </p:nvSpPr>
          <p:spPr bwMode="auto">
            <a:xfrm>
              <a:off x="2347" y="3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9" name="Oval 3481"/>
            <p:cNvSpPr>
              <a:spLocks noChangeArrowheads="1"/>
            </p:cNvSpPr>
            <p:nvPr/>
          </p:nvSpPr>
          <p:spPr bwMode="auto">
            <a:xfrm>
              <a:off x="2352" y="3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0" name="Oval 3482"/>
            <p:cNvSpPr>
              <a:spLocks noChangeArrowheads="1"/>
            </p:cNvSpPr>
            <p:nvPr/>
          </p:nvSpPr>
          <p:spPr bwMode="auto">
            <a:xfrm>
              <a:off x="2357" y="37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1" name="Oval 3483"/>
            <p:cNvSpPr>
              <a:spLocks noChangeArrowheads="1"/>
            </p:cNvSpPr>
            <p:nvPr/>
          </p:nvSpPr>
          <p:spPr bwMode="auto">
            <a:xfrm>
              <a:off x="2358" y="37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2" name="Oval 3484"/>
            <p:cNvSpPr>
              <a:spLocks noChangeArrowheads="1"/>
            </p:cNvSpPr>
            <p:nvPr/>
          </p:nvSpPr>
          <p:spPr bwMode="auto">
            <a:xfrm>
              <a:off x="2474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3" name="Oval 3485"/>
            <p:cNvSpPr>
              <a:spLocks noChangeArrowheads="1"/>
            </p:cNvSpPr>
            <p:nvPr/>
          </p:nvSpPr>
          <p:spPr bwMode="auto">
            <a:xfrm>
              <a:off x="2461" y="37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4" name="Oval 3486"/>
            <p:cNvSpPr>
              <a:spLocks noChangeArrowheads="1"/>
            </p:cNvSpPr>
            <p:nvPr/>
          </p:nvSpPr>
          <p:spPr bwMode="auto">
            <a:xfrm>
              <a:off x="2449" y="3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5" name="Oval 3487"/>
            <p:cNvSpPr>
              <a:spLocks noChangeArrowheads="1"/>
            </p:cNvSpPr>
            <p:nvPr/>
          </p:nvSpPr>
          <p:spPr bwMode="auto">
            <a:xfrm>
              <a:off x="2435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6" name="Oval 3488"/>
            <p:cNvSpPr>
              <a:spLocks noChangeArrowheads="1"/>
            </p:cNvSpPr>
            <p:nvPr/>
          </p:nvSpPr>
          <p:spPr bwMode="auto">
            <a:xfrm>
              <a:off x="2422" y="3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7" name="Oval 3489"/>
            <p:cNvSpPr>
              <a:spLocks noChangeArrowheads="1"/>
            </p:cNvSpPr>
            <p:nvPr/>
          </p:nvSpPr>
          <p:spPr bwMode="auto">
            <a:xfrm>
              <a:off x="2406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8" name="Oval 3490"/>
            <p:cNvSpPr>
              <a:spLocks noChangeArrowheads="1"/>
            </p:cNvSpPr>
            <p:nvPr/>
          </p:nvSpPr>
          <p:spPr bwMode="auto">
            <a:xfrm>
              <a:off x="2394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9" name="Oval 3491"/>
            <p:cNvSpPr>
              <a:spLocks noChangeArrowheads="1"/>
            </p:cNvSpPr>
            <p:nvPr/>
          </p:nvSpPr>
          <p:spPr bwMode="auto">
            <a:xfrm>
              <a:off x="2385" y="37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0" name="Oval 3492"/>
            <p:cNvSpPr>
              <a:spLocks noChangeArrowheads="1"/>
            </p:cNvSpPr>
            <p:nvPr/>
          </p:nvSpPr>
          <p:spPr bwMode="auto">
            <a:xfrm>
              <a:off x="2376" y="3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1" name="Oval 3493"/>
            <p:cNvSpPr>
              <a:spLocks noChangeArrowheads="1"/>
            </p:cNvSpPr>
            <p:nvPr/>
          </p:nvSpPr>
          <p:spPr bwMode="auto">
            <a:xfrm>
              <a:off x="2370" y="37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2" name="Oval 3494"/>
            <p:cNvSpPr>
              <a:spLocks noChangeArrowheads="1"/>
            </p:cNvSpPr>
            <p:nvPr/>
          </p:nvSpPr>
          <p:spPr bwMode="auto">
            <a:xfrm>
              <a:off x="2364" y="3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3" name="Oval 3495"/>
            <p:cNvSpPr>
              <a:spLocks noChangeArrowheads="1"/>
            </p:cNvSpPr>
            <p:nvPr/>
          </p:nvSpPr>
          <p:spPr bwMode="auto">
            <a:xfrm>
              <a:off x="2364" y="37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4" name="Oval 3496"/>
            <p:cNvSpPr>
              <a:spLocks noChangeArrowheads="1"/>
            </p:cNvSpPr>
            <p:nvPr/>
          </p:nvSpPr>
          <p:spPr bwMode="auto">
            <a:xfrm>
              <a:off x="2364" y="3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5" name="Oval 3497"/>
            <p:cNvSpPr>
              <a:spLocks noChangeArrowheads="1"/>
            </p:cNvSpPr>
            <p:nvPr/>
          </p:nvSpPr>
          <p:spPr bwMode="auto">
            <a:xfrm>
              <a:off x="2367" y="38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6" name="Oval 3498"/>
            <p:cNvSpPr>
              <a:spLocks noChangeArrowheads="1"/>
            </p:cNvSpPr>
            <p:nvPr/>
          </p:nvSpPr>
          <p:spPr bwMode="auto">
            <a:xfrm>
              <a:off x="2370" y="382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7" name="Oval 3499"/>
            <p:cNvSpPr>
              <a:spLocks noChangeArrowheads="1"/>
            </p:cNvSpPr>
            <p:nvPr/>
          </p:nvSpPr>
          <p:spPr bwMode="auto">
            <a:xfrm>
              <a:off x="2374" y="38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8" name="Oval 3500"/>
            <p:cNvSpPr>
              <a:spLocks noChangeArrowheads="1"/>
            </p:cNvSpPr>
            <p:nvPr/>
          </p:nvSpPr>
          <p:spPr bwMode="auto">
            <a:xfrm>
              <a:off x="2382" y="3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9" name="Oval 3501"/>
            <p:cNvSpPr>
              <a:spLocks noChangeArrowheads="1"/>
            </p:cNvSpPr>
            <p:nvPr/>
          </p:nvSpPr>
          <p:spPr bwMode="auto">
            <a:xfrm>
              <a:off x="2391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0" name="Oval 3502"/>
            <p:cNvSpPr>
              <a:spLocks noChangeArrowheads="1"/>
            </p:cNvSpPr>
            <p:nvPr/>
          </p:nvSpPr>
          <p:spPr bwMode="auto">
            <a:xfrm>
              <a:off x="2403" y="3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1" name="Oval 3503"/>
            <p:cNvSpPr>
              <a:spLocks noChangeArrowheads="1"/>
            </p:cNvSpPr>
            <p:nvPr/>
          </p:nvSpPr>
          <p:spPr bwMode="auto">
            <a:xfrm>
              <a:off x="2415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2" name="Oval 3504"/>
            <p:cNvSpPr>
              <a:spLocks noChangeArrowheads="1"/>
            </p:cNvSpPr>
            <p:nvPr/>
          </p:nvSpPr>
          <p:spPr bwMode="auto">
            <a:xfrm>
              <a:off x="2429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3" name="Oval 3505"/>
            <p:cNvSpPr>
              <a:spLocks noChangeArrowheads="1"/>
            </p:cNvSpPr>
            <p:nvPr/>
          </p:nvSpPr>
          <p:spPr bwMode="auto">
            <a:xfrm>
              <a:off x="2445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4" name="Oval 3506"/>
            <p:cNvSpPr>
              <a:spLocks noChangeArrowheads="1"/>
            </p:cNvSpPr>
            <p:nvPr/>
          </p:nvSpPr>
          <p:spPr bwMode="auto">
            <a:xfrm>
              <a:off x="2462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5" name="Oval 3507"/>
            <p:cNvSpPr>
              <a:spLocks noChangeArrowheads="1"/>
            </p:cNvSpPr>
            <p:nvPr/>
          </p:nvSpPr>
          <p:spPr bwMode="auto">
            <a:xfrm>
              <a:off x="2474" y="38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6" name="Oval 3508"/>
            <p:cNvSpPr>
              <a:spLocks noChangeArrowheads="1"/>
            </p:cNvSpPr>
            <p:nvPr/>
          </p:nvSpPr>
          <p:spPr bwMode="auto">
            <a:xfrm>
              <a:off x="2484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7" name="Oval 3509"/>
            <p:cNvSpPr>
              <a:spLocks noChangeArrowheads="1"/>
            </p:cNvSpPr>
            <p:nvPr/>
          </p:nvSpPr>
          <p:spPr bwMode="auto">
            <a:xfrm>
              <a:off x="2491" y="3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8" name="Oval 3510"/>
            <p:cNvSpPr>
              <a:spLocks noChangeArrowheads="1"/>
            </p:cNvSpPr>
            <p:nvPr/>
          </p:nvSpPr>
          <p:spPr bwMode="auto">
            <a:xfrm>
              <a:off x="2497" y="3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9" name="Oval 3511"/>
            <p:cNvSpPr>
              <a:spLocks noChangeArrowheads="1"/>
            </p:cNvSpPr>
            <p:nvPr/>
          </p:nvSpPr>
          <p:spPr bwMode="auto">
            <a:xfrm>
              <a:off x="2286" y="36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0" name="Oval 3512"/>
            <p:cNvSpPr>
              <a:spLocks noChangeArrowheads="1"/>
            </p:cNvSpPr>
            <p:nvPr/>
          </p:nvSpPr>
          <p:spPr bwMode="auto">
            <a:xfrm>
              <a:off x="2298" y="3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1" name="Oval 3513"/>
            <p:cNvSpPr>
              <a:spLocks noChangeArrowheads="1"/>
            </p:cNvSpPr>
            <p:nvPr/>
          </p:nvSpPr>
          <p:spPr bwMode="auto">
            <a:xfrm>
              <a:off x="2307" y="36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2" name="Oval 3514"/>
            <p:cNvSpPr>
              <a:spLocks noChangeArrowheads="1"/>
            </p:cNvSpPr>
            <p:nvPr/>
          </p:nvSpPr>
          <p:spPr bwMode="auto">
            <a:xfrm>
              <a:off x="2304" y="3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3" name="Oval 3515"/>
            <p:cNvSpPr>
              <a:spLocks noChangeArrowheads="1"/>
            </p:cNvSpPr>
            <p:nvPr/>
          </p:nvSpPr>
          <p:spPr bwMode="auto">
            <a:xfrm>
              <a:off x="2298" y="3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4" name="Oval 3516"/>
            <p:cNvSpPr>
              <a:spLocks noChangeArrowheads="1"/>
            </p:cNvSpPr>
            <p:nvPr/>
          </p:nvSpPr>
          <p:spPr bwMode="auto">
            <a:xfrm>
              <a:off x="2289" y="36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5" name="Oval 3517"/>
            <p:cNvSpPr>
              <a:spLocks noChangeArrowheads="1"/>
            </p:cNvSpPr>
            <p:nvPr/>
          </p:nvSpPr>
          <p:spPr bwMode="auto">
            <a:xfrm>
              <a:off x="2277" y="37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6" name="Oval 3518"/>
            <p:cNvSpPr>
              <a:spLocks noChangeArrowheads="1"/>
            </p:cNvSpPr>
            <p:nvPr/>
          </p:nvSpPr>
          <p:spPr bwMode="auto">
            <a:xfrm>
              <a:off x="2687" y="3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7" name="Oval 3519"/>
            <p:cNvSpPr>
              <a:spLocks noChangeArrowheads="1"/>
            </p:cNvSpPr>
            <p:nvPr/>
          </p:nvSpPr>
          <p:spPr bwMode="auto">
            <a:xfrm>
              <a:off x="2694" y="3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8" name="Oval 3520"/>
            <p:cNvSpPr>
              <a:spLocks noChangeArrowheads="1"/>
            </p:cNvSpPr>
            <p:nvPr/>
          </p:nvSpPr>
          <p:spPr bwMode="auto">
            <a:xfrm>
              <a:off x="2703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9" name="Oval 3521"/>
            <p:cNvSpPr>
              <a:spLocks noChangeArrowheads="1"/>
            </p:cNvSpPr>
            <p:nvPr/>
          </p:nvSpPr>
          <p:spPr bwMode="auto">
            <a:xfrm>
              <a:off x="2710" y="3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0" name="Oval 3522"/>
            <p:cNvSpPr>
              <a:spLocks noChangeArrowheads="1"/>
            </p:cNvSpPr>
            <p:nvPr/>
          </p:nvSpPr>
          <p:spPr bwMode="auto">
            <a:xfrm>
              <a:off x="2720" y="3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1" name="Oval 3523"/>
            <p:cNvSpPr>
              <a:spLocks noChangeArrowheads="1"/>
            </p:cNvSpPr>
            <p:nvPr/>
          </p:nvSpPr>
          <p:spPr bwMode="auto">
            <a:xfrm>
              <a:off x="2728" y="38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2" name="Oval 3524"/>
            <p:cNvSpPr>
              <a:spLocks noChangeArrowheads="1"/>
            </p:cNvSpPr>
            <p:nvPr/>
          </p:nvSpPr>
          <p:spPr bwMode="auto">
            <a:xfrm>
              <a:off x="2735" y="3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3" name="Oval 3525"/>
            <p:cNvSpPr>
              <a:spLocks noChangeArrowheads="1"/>
            </p:cNvSpPr>
            <p:nvPr/>
          </p:nvSpPr>
          <p:spPr bwMode="auto">
            <a:xfrm>
              <a:off x="2741" y="3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4" name="Oval 3526"/>
            <p:cNvSpPr>
              <a:spLocks noChangeArrowheads="1"/>
            </p:cNvSpPr>
            <p:nvPr/>
          </p:nvSpPr>
          <p:spPr bwMode="auto">
            <a:xfrm>
              <a:off x="2747" y="3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5" name="Oval 3527"/>
            <p:cNvSpPr>
              <a:spLocks noChangeArrowheads="1"/>
            </p:cNvSpPr>
            <p:nvPr/>
          </p:nvSpPr>
          <p:spPr bwMode="auto">
            <a:xfrm>
              <a:off x="2756" y="3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6" name="Oval 3528"/>
            <p:cNvSpPr>
              <a:spLocks noChangeArrowheads="1"/>
            </p:cNvSpPr>
            <p:nvPr/>
          </p:nvSpPr>
          <p:spPr bwMode="auto">
            <a:xfrm>
              <a:off x="2761" y="3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7" name="Oval 3529"/>
            <p:cNvSpPr>
              <a:spLocks noChangeArrowheads="1"/>
            </p:cNvSpPr>
            <p:nvPr/>
          </p:nvSpPr>
          <p:spPr bwMode="auto">
            <a:xfrm>
              <a:off x="2768" y="37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8" name="Oval 3530"/>
            <p:cNvSpPr>
              <a:spLocks noChangeArrowheads="1"/>
            </p:cNvSpPr>
            <p:nvPr/>
          </p:nvSpPr>
          <p:spPr bwMode="auto">
            <a:xfrm>
              <a:off x="2772" y="3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9" name="Oval 3531"/>
            <p:cNvSpPr>
              <a:spLocks noChangeArrowheads="1"/>
            </p:cNvSpPr>
            <p:nvPr/>
          </p:nvSpPr>
          <p:spPr bwMode="auto">
            <a:xfrm>
              <a:off x="2779" y="37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0" name="Oval 3532"/>
            <p:cNvSpPr>
              <a:spLocks noChangeArrowheads="1"/>
            </p:cNvSpPr>
            <p:nvPr/>
          </p:nvSpPr>
          <p:spPr bwMode="auto">
            <a:xfrm>
              <a:off x="2786" y="3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1" name="Oval 3533"/>
            <p:cNvSpPr>
              <a:spLocks noChangeArrowheads="1"/>
            </p:cNvSpPr>
            <p:nvPr/>
          </p:nvSpPr>
          <p:spPr bwMode="auto">
            <a:xfrm>
              <a:off x="2792" y="3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2" name="Oval 3534"/>
            <p:cNvSpPr>
              <a:spLocks noChangeArrowheads="1"/>
            </p:cNvSpPr>
            <p:nvPr/>
          </p:nvSpPr>
          <p:spPr bwMode="auto">
            <a:xfrm>
              <a:off x="2794" y="3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3" name="Oval 3535"/>
            <p:cNvSpPr>
              <a:spLocks noChangeArrowheads="1"/>
            </p:cNvSpPr>
            <p:nvPr/>
          </p:nvSpPr>
          <p:spPr bwMode="auto">
            <a:xfrm>
              <a:off x="2786" y="36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4" name="Oval 3536"/>
            <p:cNvSpPr>
              <a:spLocks noChangeArrowheads="1"/>
            </p:cNvSpPr>
            <p:nvPr/>
          </p:nvSpPr>
          <p:spPr bwMode="auto">
            <a:xfrm>
              <a:off x="2775" y="3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" name="Oval 3537"/>
            <p:cNvSpPr>
              <a:spLocks noChangeArrowheads="1"/>
            </p:cNvSpPr>
            <p:nvPr/>
          </p:nvSpPr>
          <p:spPr bwMode="auto">
            <a:xfrm>
              <a:off x="2764" y="3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" name="Oval 3538"/>
            <p:cNvSpPr>
              <a:spLocks noChangeArrowheads="1"/>
            </p:cNvSpPr>
            <p:nvPr/>
          </p:nvSpPr>
          <p:spPr bwMode="auto">
            <a:xfrm>
              <a:off x="2764" y="3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" name="Oval 3539"/>
            <p:cNvSpPr>
              <a:spLocks noChangeArrowheads="1"/>
            </p:cNvSpPr>
            <p:nvPr/>
          </p:nvSpPr>
          <p:spPr bwMode="auto">
            <a:xfrm>
              <a:off x="2767" y="36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8" name="Oval 3540"/>
            <p:cNvSpPr>
              <a:spLocks noChangeArrowheads="1"/>
            </p:cNvSpPr>
            <p:nvPr/>
          </p:nvSpPr>
          <p:spPr bwMode="auto">
            <a:xfrm>
              <a:off x="2776" y="3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9" name="Oval 3541"/>
            <p:cNvSpPr>
              <a:spLocks noChangeArrowheads="1"/>
            </p:cNvSpPr>
            <p:nvPr/>
          </p:nvSpPr>
          <p:spPr bwMode="auto">
            <a:xfrm>
              <a:off x="2784" y="3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" name="Oval 3542"/>
            <p:cNvSpPr>
              <a:spLocks noChangeArrowheads="1"/>
            </p:cNvSpPr>
            <p:nvPr/>
          </p:nvSpPr>
          <p:spPr bwMode="auto">
            <a:xfrm>
              <a:off x="2794" y="3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" name="Oval 3543"/>
            <p:cNvSpPr>
              <a:spLocks noChangeArrowheads="1"/>
            </p:cNvSpPr>
            <p:nvPr/>
          </p:nvSpPr>
          <p:spPr bwMode="auto">
            <a:xfrm>
              <a:off x="2804" y="37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" name="Oval 3544"/>
            <p:cNvSpPr>
              <a:spLocks noChangeArrowheads="1"/>
            </p:cNvSpPr>
            <p:nvPr/>
          </p:nvSpPr>
          <p:spPr bwMode="auto">
            <a:xfrm>
              <a:off x="2812" y="3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" name="Oval 3545"/>
            <p:cNvSpPr>
              <a:spLocks noChangeArrowheads="1"/>
            </p:cNvSpPr>
            <p:nvPr/>
          </p:nvSpPr>
          <p:spPr bwMode="auto">
            <a:xfrm>
              <a:off x="2820" y="37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4" name="Oval 3546"/>
            <p:cNvSpPr>
              <a:spLocks noChangeArrowheads="1"/>
            </p:cNvSpPr>
            <p:nvPr/>
          </p:nvSpPr>
          <p:spPr bwMode="auto">
            <a:xfrm>
              <a:off x="2829" y="3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5" name="Oval 3547"/>
            <p:cNvSpPr>
              <a:spLocks noChangeArrowheads="1"/>
            </p:cNvSpPr>
            <p:nvPr/>
          </p:nvSpPr>
          <p:spPr bwMode="auto">
            <a:xfrm>
              <a:off x="2836" y="3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" name="Oval 3548"/>
            <p:cNvSpPr>
              <a:spLocks noChangeArrowheads="1"/>
            </p:cNvSpPr>
            <p:nvPr/>
          </p:nvSpPr>
          <p:spPr bwMode="auto">
            <a:xfrm>
              <a:off x="2844" y="3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" name="Oval 3549"/>
            <p:cNvSpPr>
              <a:spLocks noChangeArrowheads="1"/>
            </p:cNvSpPr>
            <p:nvPr/>
          </p:nvSpPr>
          <p:spPr bwMode="auto">
            <a:xfrm>
              <a:off x="2849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" name="Oval 3550"/>
            <p:cNvSpPr>
              <a:spLocks noChangeArrowheads="1"/>
            </p:cNvSpPr>
            <p:nvPr/>
          </p:nvSpPr>
          <p:spPr bwMode="auto">
            <a:xfrm>
              <a:off x="2853" y="37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" name="Oval 3551"/>
            <p:cNvSpPr>
              <a:spLocks noChangeArrowheads="1"/>
            </p:cNvSpPr>
            <p:nvPr/>
          </p:nvSpPr>
          <p:spPr bwMode="auto">
            <a:xfrm>
              <a:off x="2855" y="3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" name="Oval 3552"/>
            <p:cNvSpPr>
              <a:spLocks noChangeArrowheads="1"/>
            </p:cNvSpPr>
            <p:nvPr/>
          </p:nvSpPr>
          <p:spPr bwMode="auto">
            <a:xfrm>
              <a:off x="2854" y="3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1" name="Oval 3553"/>
            <p:cNvSpPr>
              <a:spLocks noChangeArrowheads="1"/>
            </p:cNvSpPr>
            <p:nvPr/>
          </p:nvSpPr>
          <p:spPr bwMode="auto">
            <a:xfrm>
              <a:off x="2851" y="3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2" name="Oval 3554"/>
            <p:cNvSpPr>
              <a:spLocks noChangeArrowheads="1"/>
            </p:cNvSpPr>
            <p:nvPr/>
          </p:nvSpPr>
          <p:spPr bwMode="auto">
            <a:xfrm>
              <a:off x="2848" y="38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" name="Oval 3555"/>
            <p:cNvSpPr>
              <a:spLocks noChangeArrowheads="1"/>
            </p:cNvSpPr>
            <p:nvPr/>
          </p:nvSpPr>
          <p:spPr bwMode="auto">
            <a:xfrm>
              <a:off x="2839" y="38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" name="Oval 3556"/>
            <p:cNvSpPr>
              <a:spLocks noChangeArrowheads="1"/>
            </p:cNvSpPr>
            <p:nvPr/>
          </p:nvSpPr>
          <p:spPr bwMode="auto">
            <a:xfrm>
              <a:off x="2830" y="38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" name="Oval 3557"/>
            <p:cNvSpPr>
              <a:spLocks noChangeArrowheads="1"/>
            </p:cNvSpPr>
            <p:nvPr/>
          </p:nvSpPr>
          <p:spPr bwMode="auto">
            <a:xfrm>
              <a:off x="2818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" name="Oval 3558"/>
            <p:cNvSpPr>
              <a:spLocks noChangeArrowheads="1"/>
            </p:cNvSpPr>
            <p:nvPr/>
          </p:nvSpPr>
          <p:spPr bwMode="auto">
            <a:xfrm>
              <a:off x="2806" y="3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" name="Oval 3559"/>
            <p:cNvSpPr>
              <a:spLocks noChangeArrowheads="1"/>
            </p:cNvSpPr>
            <p:nvPr/>
          </p:nvSpPr>
          <p:spPr bwMode="auto">
            <a:xfrm>
              <a:off x="2790" y="38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" name="Oval 3560"/>
            <p:cNvSpPr>
              <a:spLocks noChangeArrowheads="1"/>
            </p:cNvSpPr>
            <p:nvPr/>
          </p:nvSpPr>
          <p:spPr bwMode="auto">
            <a:xfrm>
              <a:off x="2773" y="38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" name="Oval 3561"/>
            <p:cNvSpPr>
              <a:spLocks noChangeArrowheads="1"/>
            </p:cNvSpPr>
            <p:nvPr/>
          </p:nvSpPr>
          <p:spPr bwMode="auto">
            <a:xfrm>
              <a:off x="2759" y="38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" name="Oval 3562"/>
            <p:cNvSpPr>
              <a:spLocks noChangeArrowheads="1"/>
            </p:cNvSpPr>
            <p:nvPr/>
          </p:nvSpPr>
          <p:spPr bwMode="auto">
            <a:xfrm>
              <a:off x="2750" y="3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" name="Oval 3563"/>
            <p:cNvSpPr>
              <a:spLocks noChangeArrowheads="1"/>
            </p:cNvSpPr>
            <p:nvPr/>
          </p:nvSpPr>
          <p:spPr bwMode="auto">
            <a:xfrm>
              <a:off x="2863" y="3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2" name="Oval 3564"/>
            <p:cNvSpPr>
              <a:spLocks noChangeArrowheads="1"/>
            </p:cNvSpPr>
            <p:nvPr/>
          </p:nvSpPr>
          <p:spPr bwMode="auto">
            <a:xfrm>
              <a:off x="2872" y="3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" name="Oval 3565"/>
            <p:cNvSpPr>
              <a:spLocks noChangeArrowheads="1"/>
            </p:cNvSpPr>
            <p:nvPr/>
          </p:nvSpPr>
          <p:spPr bwMode="auto">
            <a:xfrm>
              <a:off x="2877" y="374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" name="Oval 3566"/>
            <p:cNvSpPr>
              <a:spLocks noChangeArrowheads="1"/>
            </p:cNvSpPr>
            <p:nvPr/>
          </p:nvSpPr>
          <p:spPr bwMode="auto">
            <a:xfrm>
              <a:off x="2881" y="3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5" name="Oval 3567"/>
            <p:cNvSpPr>
              <a:spLocks noChangeArrowheads="1"/>
            </p:cNvSpPr>
            <p:nvPr/>
          </p:nvSpPr>
          <p:spPr bwMode="auto">
            <a:xfrm>
              <a:off x="2887" y="37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6" name="Oval 3568"/>
            <p:cNvSpPr>
              <a:spLocks noChangeArrowheads="1"/>
            </p:cNvSpPr>
            <p:nvPr/>
          </p:nvSpPr>
          <p:spPr bwMode="auto">
            <a:xfrm>
              <a:off x="2893" y="3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7" name="Oval 3569"/>
            <p:cNvSpPr>
              <a:spLocks noChangeArrowheads="1"/>
            </p:cNvSpPr>
            <p:nvPr/>
          </p:nvSpPr>
          <p:spPr bwMode="auto">
            <a:xfrm>
              <a:off x="2897" y="3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8" name="Oval 3570"/>
            <p:cNvSpPr>
              <a:spLocks noChangeArrowheads="1"/>
            </p:cNvSpPr>
            <p:nvPr/>
          </p:nvSpPr>
          <p:spPr bwMode="auto">
            <a:xfrm>
              <a:off x="2897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9" name="Oval 3571"/>
            <p:cNvSpPr>
              <a:spLocks noChangeArrowheads="1"/>
            </p:cNvSpPr>
            <p:nvPr/>
          </p:nvSpPr>
          <p:spPr bwMode="auto">
            <a:xfrm>
              <a:off x="2896" y="37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0" name="Oval 3572"/>
            <p:cNvSpPr>
              <a:spLocks noChangeArrowheads="1"/>
            </p:cNvSpPr>
            <p:nvPr/>
          </p:nvSpPr>
          <p:spPr bwMode="auto">
            <a:xfrm>
              <a:off x="2899" y="37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1" name="Oval 3573"/>
            <p:cNvSpPr>
              <a:spLocks noChangeArrowheads="1"/>
            </p:cNvSpPr>
            <p:nvPr/>
          </p:nvSpPr>
          <p:spPr bwMode="auto">
            <a:xfrm>
              <a:off x="2899" y="3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2" name="Oval 3574"/>
            <p:cNvSpPr>
              <a:spLocks noChangeArrowheads="1"/>
            </p:cNvSpPr>
            <p:nvPr/>
          </p:nvSpPr>
          <p:spPr bwMode="auto">
            <a:xfrm>
              <a:off x="2898" y="3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3" name="Oval 3575"/>
            <p:cNvSpPr>
              <a:spLocks noChangeArrowheads="1"/>
            </p:cNvSpPr>
            <p:nvPr/>
          </p:nvSpPr>
          <p:spPr bwMode="auto">
            <a:xfrm>
              <a:off x="2895" y="37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4" name="Oval 3576"/>
            <p:cNvSpPr>
              <a:spLocks noChangeArrowheads="1"/>
            </p:cNvSpPr>
            <p:nvPr/>
          </p:nvSpPr>
          <p:spPr bwMode="auto">
            <a:xfrm>
              <a:off x="2896" y="37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5" name="Oval 3577"/>
            <p:cNvSpPr>
              <a:spLocks noChangeArrowheads="1"/>
            </p:cNvSpPr>
            <p:nvPr/>
          </p:nvSpPr>
          <p:spPr bwMode="auto">
            <a:xfrm>
              <a:off x="2897" y="37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6" name="Oval 3578"/>
            <p:cNvSpPr>
              <a:spLocks noChangeArrowheads="1"/>
            </p:cNvSpPr>
            <p:nvPr/>
          </p:nvSpPr>
          <p:spPr bwMode="auto">
            <a:xfrm>
              <a:off x="2897" y="38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7" name="Oval 3579"/>
            <p:cNvSpPr>
              <a:spLocks noChangeArrowheads="1"/>
            </p:cNvSpPr>
            <p:nvPr/>
          </p:nvSpPr>
          <p:spPr bwMode="auto">
            <a:xfrm>
              <a:off x="2896" y="3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8" name="Oval 3580"/>
            <p:cNvSpPr>
              <a:spLocks noChangeArrowheads="1"/>
            </p:cNvSpPr>
            <p:nvPr/>
          </p:nvSpPr>
          <p:spPr bwMode="auto">
            <a:xfrm>
              <a:off x="2896" y="3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29" name="Oval 3581"/>
            <p:cNvSpPr>
              <a:spLocks noChangeArrowheads="1"/>
            </p:cNvSpPr>
            <p:nvPr/>
          </p:nvSpPr>
          <p:spPr bwMode="auto">
            <a:xfrm>
              <a:off x="2896" y="3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0" name="Oval 3582"/>
            <p:cNvSpPr>
              <a:spLocks noChangeArrowheads="1"/>
            </p:cNvSpPr>
            <p:nvPr/>
          </p:nvSpPr>
          <p:spPr bwMode="auto">
            <a:xfrm>
              <a:off x="2899" y="3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1" name="Oval 3583"/>
            <p:cNvSpPr>
              <a:spLocks noChangeArrowheads="1"/>
            </p:cNvSpPr>
            <p:nvPr/>
          </p:nvSpPr>
          <p:spPr bwMode="auto">
            <a:xfrm>
              <a:off x="2901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2" name="Oval 3584"/>
            <p:cNvSpPr>
              <a:spLocks noChangeArrowheads="1"/>
            </p:cNvSpPr>
            <p:nvPr/>
          </p:nvSpPr>
          <p:spPr bwMode="auto">
            <a:xfrm>
              <a:off x="2911" y="38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3" name="Oval 3585"/>
            <p:cNvSpPr>
              <a:spLocks noChangeArrowheads="1"/>
            </p:cNvSpPr>
            <p:nvPr/>
          </p:nvSpPr>
          <p:spPr bwMode="auto">
            <a:xfrm>
              <a:off x="2929" y="38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4" name="Oval 3586"/>
            <p:cNvSpPr>
              <a:spLocks noChangeArrowheads="1"/>
            </p:cNvSpPr>
            <p:nvPr/>
          </p:nvSpPr>
          <p:spPr bwMode="auto">
            <a:xfrm>
              <a:off x="2943" y="3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5" name="Oval 3587"/>
            <p:cNvSpPr>
              <a:spLocks noChangeArrowheads="1"/>
            </p:cNvSpPr>
            <p:nvPr/>
          </p:nvSpPr>
          <p:spPr bwMode="auto">
            <a:xfrm>
              <a:off x="2953" y="3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6" name="Oval 3588"/>
            <p:cNvSpPr>
              <a:spLocks noChangeArrowheads="1"/>
            </p:cNvSpPr>
            <p:nvPr/>
          </p:nvSpPr>
          <p:spPr bwMode="auto">
            <a:xfrm>
              <a:off x="2962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7" name="Oval 3589"/>
            <p:cNvSpPr>
              <a:spLocks noChangeArrowheads="1"/>
            </p:cNvSpPr>
            <p:nvPr/>
          </p:nvSpPr>
          <p:spPr bwMode="auto">
            <a:xfrm>
              <a:off x="2968" y="3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8" name="Oval 3590"/>
            <p:cNvSpPr>
              <a:spLocks noChangeArrowheads="1"/>
            </p:cNvSpPr>
            <p:nvPr/>
          </p:nvSpPr>
          <p:spPr bwMode="auto">
            <a:xfrm>
              <a:off x="2975" y="3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9" name="Oval 3591"/>
            <p:cNvSpPr>
              <a:spLocks noChangeArrowheads="1"/>
            </p:cNvSpPr>
            <p:nvPr/>
          </p:nvSpPr>
          <p:spPr bwMode="auto">
            <a:xfrm>
              <a:off x="2980" y="3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0" name="Oval 3592"/>
            <p:cNvSpPr>
              <a:spLocks noChangeArrowheads="1"/>
            </p:cNvSpPr>
            <p:nvPr/>
          </p:nvSpPr>
          <p:spPr bwMode="auto">
            <a:xfrm>
              <a:off x="2896" y="36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1" name="Oval 3593"/>
            <p:cNvSpPr>
              <a:spLocks noChangeArrowheads="1"/>
            </p:cNvSpPr>
            <p:nvPr/>
          </p:nvSpPr>
          <p:spPr bwMode="auto">
            <a:xfrm>
              <a:off x="2860" y="35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2" name="Oval 3594"/>
            <p:cNvSpPr>
              <a:spLocks noChangeArrowheads="1"/>
            </p:cNvSpPr>
            <p:nvPr/>
          </p:nvSpPr>
          <p:spPr bwMode="auto">
            <a:xfrm>
              <a:off x="2863" y="3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3" name="Oval 3595"/>
            <p:cNvSpPr>
              <a:spLocks noChangeArrowheads="1"/>
            </p:cNvSpPr>
            <p:nvPr/>
          </p:nvSpPr>
          <p:spPr bwMode="auto">
            <a:xfrm>
              <a:off x="2877" y="35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4" name="Oval 3596"/>
            <p:cNvSpPr>
              <a:spLocks noChangeArrowheads="1"/>
            </p:cNvSpPr>
            <p:nvPr/>
          </p:nvSpPr>
          <p:spPr bwMode="auto">
            <a:xfrm>
              <a:off x="2889" y="35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5" name="Oval 3597"/>
            <p:cNvSpPr>
              <a:spLocks noChangeArrowheads="1"/>
            </p:cNvSpPr>
            <p:nvPr/>
          </p:nvSpPr>
          <p:spPr bwMode="auto">
            <a:xfrm>
              <a:off x="2899" y="35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6" name="Oval 3598"/>
            <p:cNvSpPr>
              <a:spLocks noChangeArrowheads="1"/>
            </p:cNvSpPr>
            <p:nvPr/>
          </p:nvSpPr>
          <p:spPr bwMode="auto">
            <a:xfrm>
              <a:off x="2908" y="3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7" name="Oval 3599"/>
            <p:cNvSpPr>
              <a:spLocks noChangeArrowheads="1"/>
            </p:cNvSpPr>
            <p:nvPr/>
          </p:nvSpPr>
          <p:spPr bwMode="auto">
            <a:xfrm>
              <a:off x="2917" y="35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8" name="Oval 3600"/>
            <p:cNvSpPr>
              <a:spLocks noChangeArrowheads="1"/>
            </p:cNvSpPr>
            <p:nvPr/>
          </p:nvSpPr>
          <p:spPr bwMode="auto">
            <a:xfrm>
              <a:off x="2929" y="35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9" name="Oval 3601"/>
            <p:cNvSpPr>
              <a:spLocks noChangeArrowheads="1"/>
            </p:cNvSpPr>
            <p:nvPr/>
          </p:nvSpPr>
          <p:spPr bwMode="auto">
            <a:xfrm>
              <a:off x="2944" y="35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0" name="Oval 3602"/>
            <p:cNvSpPr>
              <a:spLocks noChangeArrowheads="1"/>
            </p:cNvSpPr>
            <p:nvPr/>
          </p:nvSpPr>
          <p:spPr bwMode="auto">
            <a:xfrm>
              <a:off x="2950" y="35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1" name="Oval 3862"/>
            <p:cNvSpPr>
              <a:spLocks noChangeArrowheads="1"/>
            </p:cNvSpPr>
            <p:nvPr/>
          </p:nvSpPr>
          <p:spPr bwMode="auto">
            <a:xfrm>
              <a:off x="3759" y="3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2" name="Oval 3863"/>
            <p:cNvSpPr>
              <a:spLocks noChangeArrowheads="1"/>
            </p:cNvSpPr>
            <p:nvPr/>
          </p:nvSpPr>
          <p:spPr bwMode="auto">
            <a:xfrm>
              <a:off x="3766" y="37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3" name="Oval 3864"/>
            <p:cNvSpPr>
              <a:spLocks noChangeArrowheads="1"/>
            </p:cNvSpPr>
            <p:nvPr/>
          </p:nvSpPr>
          <p:spPr bwMode="auto">
            <a:xfrm>
              <a:off x="3772" y="37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4" name="Oval 3865"/>
            <p:cNvSpPr>
              <a:spLocks noChangeArrowheads="1"/>
            </p:cNvSpPr>
            <p:nvPr/>
          </p:nvSpPr>
          <p:spPr bwMode="auto">
            <a:xfrm>
              <a:off x="3777" y="373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5" name="Oval 3866"/>
            <p:cNvSpPr>
              <a:spLocks noChangeArrowheads="1"/>
            </p:cNvSpPr>
            <p:nvPr/>
          </p:nvSpPr>
          <p:spPr bwMode="auto">
            <a:xfrm>
              <a:off x="3784" y="3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6" name="Oval 3867"/>
            <p:cNvSpPr>
              <a:spLocks noChangeArrowheads="1"/>
            </p:cNvSpPr>
            <p:nvPr/>
          </p:nvSpPr>
          <p:spPr bwMode="auto">
            <a:xfrm>
              <a:off x="3789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7" name="Oval 3868"/>
            <p:cNvSpPr>
              <a:spLocks noChangeArrowheads="1"/>
            </p:cNvSpPr>
            <p:nvPr/>
          </p:nvSpPr>
          <p:spPr bwMode="auto">
            <a:xfrm>
              <a:off x="3796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8" name="Oval 3869"/>
            <p:cNvSpPr>
              <a:spLocks noChangeArrowheads="1"/>
            </p:cNvSpPr>
            <p:nvPr/>
          </p:nvSpPr>
          <p:spPr bwMode="auto">
            <a:xfrm>
              <a:off x="3800" y="36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9" name="Oval 3870"/>
            <p:cNvSpPr>
              <a:spLocks noChangeArrowheads="1"/>
            </p:cNvSpPr>
            <p:nvPr/>
          </p:nvSpPr>
          <p:spPr bwMode="auto">
            <a:xfrm>
              <a:off x="3807" y="36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0" name="Oval 3871"/>
            <p:cNvSpPr>
              <a:spLocks noChangeArrowheads="1"/>
            </p:cNvSpPr>
            <p:nvPr/>
          </p:nvSpPr>
          <p:spPr bwMode="auto">
            <a:xfrm>
              <a:off x="3815" y="365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1" name="Oval 3872"/>
            <p:cNvSpPr>
              <a:spLocks noChangeArrowheads="1"/>
            </p:cNvSpPr>
            <p:nvPr/>
          </p:nvSpPr>
          <p:spPr bwMode="auto">
            <a:xfrm>
              <a:off x="3821" y="36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2" name="Oval 3873"/>
            <p:cNvSpPr>
              <a:spLocks noChangeArrowheads="1"/>
            </p:cNvSpPr>
            <p:nvPr/>
          </p:nvSpPr>
          <p:spPr bwMode="auto">
            <a:xfrm>
              <a:off x="3827" y="362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3" name="Oval 3874"/>
            <p:cNvSpPr>
              <a:spLocks noChangeArrowheads="1"/>
            </p:cNvSpPr>
            <p:nvPr/>
          </p:nvSpPr>
          <p:spPr bwMode="auto">
            <a:xfrm>
              <a:off x="3833" y="36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4" name="Oval 3875"/>
            <p:cNvSpPr>
              <a:spLocks noChangeArrowheads="1"/>
            </p:cNvSpPr>
            <p:nvPr/>
          </p:nvSpPr>
          <p:spPr bwMode="auto">
            <a:xfrm>
              <a:off x="3840" y="35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5" name="Oval 3876"/>
            <p:cNvSpPr>
              <a:spLocks noChangeArrowheads="1"/>
            </p:cNvSpPr>
            <p:nvPr/>
          </p:nvSpPr>
          <p:spPr bwMode="auto">
            <a:xfrm>
              <a:off x="3848" y="358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6" name="Oval 3877"/>
            <p:cNvSpPr>
              <a:spLocks noChangeArrowheads="1"/>
            </p:cNvSpPr>
            <p:nvPr/>
          </p:nvSpPr>
          <p:spPr bwMode="auto">
            <a:xfrm>
              <a:off x="3851" y="35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7" name="Oval 3878"/>
            <p:cNvSpPr>
              <a:spLocks noChangeArrowheads="1"/>
            </p:cNvSpPr>
            <p:nvPr/>
          </p:nvSpPr>
          <p:spPr bwMode="auto">
            <a:xfrm>
              <a:off x="3858" y="35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8" name="Oval 3879"/>
            <p:cNvSpPr>
              <a:spLocks noChangeArrowheads="1"/>
            </p:cNvSpPr>
            <p:nvPr/>
          </p:nvSpPr>
          <p:spPr bwMode="auto">
            <a:xfrm>
              <a:off x="3863" y="35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9" name="Oval 3880"/>
            <p:cNvSpPr>
              <a:spLocks noChangeArrowheads="1"/>
            </p:cNvSpPr>
            <p:nvPr/>
          </p:nvSpPr>
          <p:spPr bwMode="auto">
            <a:xfrm>
              <a:off x="3869" y="3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0" name="Oval 3881"/>
            <p:cNvSpPr>
              <a:spLocks noChangeArrowheads="1"/>
            </p:cNvSpPr>
            <p:nvPr/>
          </p:nvSpPr>
          <p:spPr bwMode="auto">
            <a:xfrm>
              <a:off x="3873" y="35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1" name="Oval 3882"/>
            <p:cNvSpPr>
              <a:spLocks noChangeArrowheads="1"/>
            </p:cNvSpPr>
            <p:nvPr/>
          </p:nvSpPr>
          <p:spPr bwMode="auto">
            <a:xfrm>
              <a:off x="3876" y="3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2" name="Oval 3883"/>
            <p:cNvSpPr>
              <a:spLocks noChangeArrowheads="1"/>
            </p:cNvSpPr>
            <p:nvPr/>
          </p:nvSpPr>
          <p:spPr bwMode="auto">
            <a:xfrm>
              <a:off x="3880" y="34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3" name="Oval 3884"/>
            <p:cNvSpPr>
              <a:spLocks noChangeArrowheads="1"/>
            </p:cNvSpPr>
            <p:nvPr/>
          </p:nvSpPr>
          <p:spPr bwMode="auto">
            <a:xfrm>
              <a:off x="3884" y="34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4" name="Oval 3885"/>
            <p:cNvSpPr>
              <a:spLocks noChangeArrowheads="1"/>
            </p:cNvSpPr>
            <p:nvPr/>
          </p:nvSpPr>
          <p:spPr bwMode="auto">
            <a:xfrm>
              <a:off x="3885" y="34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5" name="Oval 3886"/>
            <p:cNvSpPr>
              <a:spLocks noChangeArrowheads="1"/>
            </p:cNvSpPr>
            <p:nvPr/>
          </p:nvSpPr>
          <p:spPr bwMode="auto">
            <a:xfrm>
              <a:off x="3888" y="34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6" name="Oval 3887"/>
            <p:cNvSpPr>
              <a:spLocks noChangeArrowheads="1"/>
            </p:cNvSpPr>
            <p:nvPr/>
          </p:nvSpPr>
          <p:spPr bwMode="auto">
            <a:xfrm>
              <a:off x="3885" y="34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7" name="Oval 3888"/>
            <p:cNvSpPr>
              <a:spLocks noChangeArrowheads="1"/>
            </p:cNvSpPr>
            <p:nvPr/>
          </p:nvSpPr>
          <p:spPr bwMode="auto">
            <a:xfrm>
              <a:off x="3881" y="34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8" name="Oval 3889"/>
            <p:cNvSpPr>
              <a:spLocks noChangeArrowheads="1"/>
            </p:cNvSpPr>
            <p:nvPr/>
          </p:nvSpPr>
          <p:spPr bwMode="auto">
            <a:xfrm>
              <a:off x="3873" y="33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9" name="Oval 3890"/>
            <p:cNvSpPr>
              <a:spLocks noChangeArrowheads="1"/>
            </p:cNvSpPr>
            <p:nvPr/>
          </p:nvSpPr>
          <p:spPr bwMode="auto">
            <a:xfrm>
              <a:off x="3867" y="33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0" name="Oval 3891"/>
            <p:cNvSpPr>
              <a:spLocks noChangeArrowheads="1"/>
            </p:cNvSpPr>
            <p:nvPr/>
          </p:nvSpPr>
          <p:spPr bwMode="auto">
            <a:xfrm>
              <a:off x="3854" y="33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1" name="Oval 3892"/>
            <p:cNvSpPr>
              <a:spLocks noChangeArrowheads="1"/>
            </p:cNvSpPr>
            <p:nvPr/>
          </p:nvSpPr>
          <p:spPr bwMode="auto">
            <a:xfrm>
              <a:off x="3841" y="33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2" name="Oval 3893"/>
            <p:cNvSpPr>
              <a:spLocks noChangeArrowheads="1"/>
            </p:cNvSpPr>
            <p:nvPr/>
          </p:nvSpPr>
          <p:spPr bwMode="auto">
            <a:xfrm>
              <a:off x="3831" y="340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3" name="Oval 3894"/>
            <p:cNvSpPr>
              <a:spLocks noChangeArrowheads="1"/>
            </p:cNvSpPr>
            <p:nvPr/>
          </p:nvSpPr>
          <p:spPr bwMode="auto">
            <a:xfrm>
              <a:off x="3825" y="34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4" name="Oval 3895"/>
            <p:cNvSpPr>
              <a:spLocks noChangeArrowheads="1"/>
            </p:cNvSpPr>
            <p:nvPr/>
          </p:nvSpPr>
          <p:spPr bwMode="auto">
            <a:xfrm>
              <a:off x="3819" y="34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5" name="Oval 3896"/>
            <p:cNvSpPr>
              <a:spLocks noChangeArrowheads="1"/>
            </p:cNvSpPr>
            <p:nvPr/>
          </p:nvSpPr>
          <p:spPr bwMode="auto">
            <a:xfrm>
              <a:off x="3814" y="34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6" name="Oval 3897"/>
            <p:cNvSpPr>
              <a:spLocks noChangeArrowheads="1"/>
            </p:cNvSpPr>
            <p:nvPr/>
          </p:nvSpPr>
          <p:spPr bwMode="auto">
            <a:xfrm>
              <a:off x="3812" y="34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7" name="Oval 3898"/>
            <p:cNvSpPr>
              <a:spLocks noChangeArrowheads="1"/>
            </p:cNvSpPr>
            <p:nvPr/>
          </p:nvSpPr>
          <p:spPr bwMode="auto">
            <a:xfrm>
              <a:off x="3810" y="34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8" name="Oval 3899"/>
            <p:cNvSpPr>
              <a:spLocks noChangeArrowheads="1"/>
            </p:cNvSpPr>
            <p:nvPr/>
          </p:nvSpPr>
          <p:spPr bwMode="auto">
            <a:xfrm>
              <a:off x="3807" y="34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9" name="Oval 3900"/>
            <p:cNvSpPr>
              <a:spLocks noChangeArrowheads="1"/>
            </p:cNvSpPr>
            <p:nvPr/>
          </p:nvSpPr>
          <p:spPr bwMode="auto">
            <a:xfrm>
              <a:off x="3805" y="35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0" name="Oval 3901"/>
            <p:cNvSpPr>
              <a:spLocks noChangeArrowheads="1"/>
            </p:cNvSpPr>
            <p:nvPr/>
          </p:nvSpPr>
          <p:spPr bwMode="auto">
            <a:xfrm>
              <a:off x="3803" y="35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1" name="Oval 3902"/>
            <p:cNvSpPr>
              <a:spLocks noChangeArrowheads="1"/>
            </p:cNvSpPr>
            <p:nvPr/>
          </p:nvSpPr>
          <p:spPr bwMode="auto">
            <a:xfrm>
              <a:off x="3803" y="35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2" name="Oval 3903"/>
            <p:cNvSpPr>
              <a:spLocks noChangeArrowheads="1"/>
            </p:cNvSpPr>
            <p:nvPr/>
          </p:nvSpPr>
          <p:spPr bwMode="auto">
            <a:xfrm>
              <a:off x="3803" y="35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3" name="Oval 3904"/>
            <p:cNvSpPr>
              <a:spLocks noChangeArrowheads="1"/>
            </p:cNvSpPr>
            <p:nvPr/>
          </p:nvSpPr>
          <p:spPr bwMode="auto">
            <a:xfrm>
              <a:off x="3806" y="35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4" name="Oval 3905"/>
            <p:cNvSpPr>
              <a:spLocks noChangeArrowheads="1"/>
            </p:cNvSpPr>
            <p:nvPr/>
          </p:nvSpPr>
          <p:spPr bwMode="auto">
            <a:xfrm>
              <a:off x="3804" y="35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5" name="Oval 3906"/>
            <p:cNvSpPr>
              <a:spLocks noChangeArrowheads="1"/>
            </p:cNvSpPr>
            <p:nvPr/>
          </p:nvSpPr>
          <p:spPr bwMode="auto">
            <a:xfrm>
              <a:off x="3804" y="357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6" name="Oval 3907"/>
            <p:cNvSpPr>
              <a:spLocks noChangeArrowheads="1"/>
            </p:cNvSpPr>
            <p:nvPr/>
          </p:nvSpPr>
          <p:spPr bwMode="auto">
            <a:xfrm>
              <a:off x="3804" y="35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7" name="Oval 3908"/>
            <p:cNvSpPr>
              <a:spLocks noChangeArrowheads="1"/>
            </p:cNvSpPr>
            <p:nvPr/>
          </p:nvSpPr>
          <p:spPr bwMode="auto">
            <a:xfrm>
              <a:off x="3804" y="36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8" name="Oval 3909"/>
            <p:cNvSpPr>
              <a:spLocks noChangeArrowheads="1"/>
            </p:cNvSpPr>
            <p:nvPr/>
          </p:nvSpPr>
          <p:spPr bwMode="auto">
            <a:xfrm>
              <a:off x="3804" y="36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9" name="Oval 3910"/>
            <p:cNvSpPr>
              <a:spLocks noChangeArrowheads="1"/>
            </p:cNvSpPr>
            <p:nvPr/>
          </p:nvSpPr>
          <p:spPr bwMode="auto">
            <a:xfrm>
              <a:off x="3804" y="36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0" name="Oval 3911"/>
            <p:cNvSpPr>
              <a:spLocks noChangeArrowheads="1"/>
            </p:cNvSpPr>
            <p:nvPr/>
          </p:nvSpPr>
          <p:spPr bwMode="auto">
            <a:xfrm>
              <a:off x="3804" y="36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1" name="Oval 3912"/>
            <p:cNvSpPr>
              <a:spLocks noChangeArrowheads="1"/>
            </p:cNvSpPr>
            <p:nvPr/>
          </p:nvSpPr>
          <p:spPr bwMode="auto">
            <a:xfrm>
              <a:off x="3804" y="36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2" name="Oval 3913"/>
            <p:cNvSpPr>
              <a:spLocks noChangeArrowheads="1"/>
            </p:cNvSpPr>
            <p:nvPr/>
          </p:nvSpPr>
          <p:spPr bwMode="auto">
            <a:xfrm>
              <a:off x="3807" y="367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3" name="Oval 3914"/>
            <p:cNvSpPr>
              <a:spLocks noChangeArrowheads="1"/>
            </p:cNvSpPr>
            <p:nvPr/>
          </p:nvSpPr>
          <p:spPr bwMode="auto">
            <a:xfrm>
              <a:off x="3807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4" name="Oval 3915"/>
            <p:cNvSpPr>
              <a:spLocks noChangeArrowheads="1"/>
            </p:cNvSpPr>
            <p:nvPr/>
          </p:nvSpPr>
          <p:spPr bwMode="auto">
            <a:xfrm>
              <a:off x="3807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5" name="Oval 3916"/>
            <p:cNvSpPr>
              <a:spLocks noChangeArrowheads="1"/>
            </p:cNvSpPr>
            <p:nvPr/>
          </p:nvSpPr>
          <p:spPr bwMode="auto">
            <a:xfrm>
              <a:off x="3808" y="37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6" name="Oval 3917"/>
            <p:cNvSpPr>
              <a:spLocks noChangeArrowheads="1"/>
            </p:cNvSpPr>
            <p:nvPr/>
          </p:nvSpPr>
          <p:spPr bwMode="auto">
            <a:xfrm>
              <a:off x="3807" y="3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7" name="Oval 3918"/>
            <p:cNvSpPr>
              <a:spLocks noChangeArrowheads="1"/>
            </p:cNvSpPr>
            <p:nvPr/>
          </p:nvSpPr>
          <p:spPr bwMode="auto">
            <a:xfrm>
              <a:off x="3808" y="37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8" name="Oval 3919"/>
            <p:cNvSpPr>
              <a:spLocks noChangeArrowheads="1"/>
            </p:cNvSpPr>
            <p:nvPr/>
          </p:nvSpPr>
          <p:spPr bwMode="auto">
            <a:xfrm>
              <a:off x="3806" y="3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9" name="Oval 3920"/>
            <p:cNvSpPr>
              <a:spLocks noChangeArrowheads="1"/>
            </p:cNvSpPr>
            <p:nvPr/>
          </p:nvSpPr>
          <p:spPr bwMode="auto">
            <a:xfrm>
              <a:off x="3808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0" name="Oval 3921"/>
            <p:cNvSpPr>
              <a:spLocks noChangeArrowheads="1"/>
            </p:cNvSpPr>
            <p:nvPr/>
          </p:nvSpPr>
          <p:spPr bwMode="auto">
            <a:xfrm>
              <a:off x="3807" y="3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1" name="Oval 3922"/>
            <p:cNvSpPr>
              <a:spLocks noChangeArrowheads="1"/>
            </p:cNvSpPr>
            <p:nvPr/>
          </p:nvSpPr>
          <p:spPr bwMode="auto">
            <a:xfrm>
              <a:off x="3809" y="380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2" name="Oval 3923"/>
            <p:cNvSpPr>
              <a:spLocks noChangeArrowheads="1"/>
            </p:cNvSpPr>
            <p:nvPr/>
          </p:nvSpPr>
          <p:spPr bwMode="auto">
            <a:xfrm>
              <a:off x="3810" y="381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3" name="Oval 3924"/>
            <p:cNvSpPr>
              <a:spLocks noChangeArrowheads="1"/>
            </p:cNvSpPr>
            <p:nvPr/>
          </p:nvSpPr>
          <p:spPr bwMode="auto">
            <a:xfrm>
              <a:off x="3814" y="38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4" name="Oval 3925"/>
            <p:cNvSpPr>
              <a:spLocks noChangeArrowheads="1"/>
            </p:cNvSpPr>
            <p:nvPr/>
          </p:nvSpPr>
          <p:spPr bwMode="auto">
            <a:xfrm>
              <a:off x="3821" y="38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5" name="Oval 3926"/>
            <p:cNvSpPr>
              <a:spLocks noChangeArrowheads="1"/>
            </p:cNvSpPr>
            <p:nvPr/>
          </p:nvSpPr>
          <p:spPr bwMode="auto">
            <a:xfrm>
              <a:off x="3828" y="385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6" name="Oval 3927"/>
            <p:cNvSpPr>
              <a:spLocks noChangeArrowheads="1"/>
            </p:cNvSpPr>
            <p:nvPr/>
          </p:nvSpPr>
          <p:spPr bwMode="auto">
            <a:xfrm>
              <a:off x="3838" y="386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7" name="Oval 3928"/>
            <p:cNvSpPr>
              <a:spLocks noChangeArrowheads="1"/>
            </p:cNvSpPr>
            <p:nvPr/>
          </p:nvSpPr>
          <p:spPr bwMode="auto">
            <a:xfrm>
              <a:off x="3849" y="3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8" name="Oval 3929"/>
            <p:cNvSpPr>
              <a:spLocks noChangeArrowheads="1"/>
            </p:cNvSpPr>
            <p:nvPr/>
          </p:nvSpPr>
          <p:spPr bwMode="auto">
            <a:xfrm>
              <a:off x="3861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19" name="Oval 3930"/>
            <p:cNvSpPr>
              <a:spLocks noChangeArrowheads="1"/>
            </p:cNvSpPr>
            <p:nvPr/>
          </p:nvSpPr>
          <p:spPr bwMode="auto">
            <a:xfrm>
              <a:off x="3874" y="387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0" name="Oval 3931"/>
            <p:cNvSpPr>
              <a:spLocks noChangeArrowheads="1"/>
            </p:cNvSpPr>
            <p:nvPr/>
          </p:nvSpPr>
          <p:spPr bwMode="auto">
            <a:xfrm>
              <a:off x="3887" y="38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1" name="Oval 3932"/>
            <p:cNvSpPr>
              <a:spLocks noChangeArrowheads="1"/>
            </p:cNvSpPr>
            <p:nvPr/>
          </p:nvSpPr>
          <p:spPr bwMode="auto">
            <a:xfrm>
              <a:off x="3895" y="3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2" name="Oval 3933"/>
            <p:cNvSpPr>
              <a:spLocks noChangeArrowheads="1"/>
            </p:cNvSpPr>
            <p:nvPr/>
          </p:nvSpPr>
          <p:spPr bwMode="auto">
            <a:xfrm>
              <a:off x="3907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3" name="Oval 3934"/>
            <p:cNvSpPr>
              <a:spLocks noChangeArrowheads="1"/>
            </p:cNvSpPr>
            <p:nvPr/>
          </p:nvSpPr>
          <p:spPr bwMode="auto">
            <a:xfrm>
              <a:off x="3915" y="382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4" name="Oval 3935"/>
            <p:cNvSpPr>
              <a:spLocks noChangeArrowheads="1"/>
            </p:cNvSpPr>
            <p:nvPr/>
          </p:nvSpPr>
          <p:spPr bwMode="auto">
            <a:xfrm>
              <a:off x="3924" y="38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5" name="Oval 3936"/>
            <p:cNvSpPr>
              <a:spLocks noChangeArrowheads="1"/>
            </p:cNvSpPr>
            <p:nvPr/>
          </p:nvSpPr>
          <p:spPr bwMode="auto">
            <a:xfrm>
              <a:off x="3929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6" name="Oval 3937"/>
            <p:cNvSpPr>
              <a:spLocks noChangeArrowheads="1"/>
            </p:cNvSpPr>
            <p:nvPr/>
          </p:nvSpPr>
          <p:spPr bwMode="auto">
            <a:xfrm>
              <a:off x="3933" y="379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7" name="Oval 3938"/>
            <p:cNvSpPr>
              <a:spLocks noChangeArrowheads="1"/>
            </p:cNvSpPr>
            <p:nvPr/>
          </p:nvSpPr>
          <p:spPr bwMode="auto">
            <a:xfrm>
              <a:off x="3939" y="37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8" name="Oval 3939"/>
            <p:cNvSpPr>
              <a:spLocks noChangeArrowheads="1"/>
            </p:cNvSpPr>
            <p:nvPr/>
          </p:nvSpPr>
          <p:spPr bwMode="auto">
            <a:xfrm>
              <a:off x="3944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9" name="Oval 3940"/>
            <p:cNvSpPr>
              <a:spLocks noChangeArrowheads="1"/>
            </p:cNvSpPr>
            <p:nvPr/>
          </p:nvSpPr>
          <p:spPr bwMode="auto">
            <a:xfrm>
              <a:off x="3946" y="3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0" name="Oval 3941"/>
            <p:cNvSpPr>
              <a:spLocks noChangeArrowheads="1"/>
            </p:cNvSpPr>
            <p:nvPr/>
          </p:nvSpPr>
          <p:spPr bwMode="auto">
            <a:xfrm>
              <a:off x="3951" y="3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1" name="Oval 3942"/>
            <p:cNvSpPr>
              <a:spLocks noChangeArrowheads="1"/>
            </p:cNvSpPr>
            <p:nvPr/>
          </p:nvSpPr>
          <p:spPr bwMode="auto">
            <a:xfrm>
              <a:off x="3954" y="37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2" name="Oval 3943"/>
            <p:cNvSpPr>
              <a:spLocks noChangeArrowheads="1"/>
            </p:cNvSpPr>
            <p:nvPr/>
          </p:nvSpPr>
          <p:spPr bwMode="auto">
            <a:xfrm>
              <a:off x="3955" y="3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3" name="Oval 3944"/>
            <p:cNvSpPr>
              <a:spLocks noChangeArrowheads="1"/>
            </p:cNvSpPr>
            <p:nvPr/>
          </p:nvSpPr>
          <p:spPr bwMode="auto">
            <a:xfrm>
              <a:off x="3960" y="3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4" name="Oval 3945"/>
            <p:cNvSpPr>
              <a:spLocks noChangeArrowheads="1"/>
            </p:cNvSpPr>
            <p:nvPr/>
          </p:nvSpPr>
          <p:spPr bwMode="auto">
            <a:xfrm>
              <a:off x="3960" y="369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5" name="Oval 3946"/>
            <p:cNvSpPr>
              <a:spLocks noChangeArrowheads="1"/>
            </p:cNvSpPr>
            <p:nvPr/>
          </p:nvSpPr>
          <p:spPr bwMode="auto">
            <a:xfrm>
              <a:off x="4021" y="39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6" name="Oval 3947"/>
            <p:cNvSpPr>
              <a:spLocks noChangeArrowheads="1"/>
            </p:cNvSpPr>
            <p:nvPr/>
          </p:nvSpPr>
          <p:spPr bwMode="auto">
            <a:xfrm>
              <a:off x="3963" y="3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7" name="Oval 3948"/>
            <p:cNvSpPr>
              <a:spLocks noChangeArrowheads="1"/>
            </p:cNvSpPr>
            <p:nvPr/>
          </p:nvSpPr>
          <p:spPr bwMode="auto">
            <a:xfrm>
              <a:off x="3965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8" name="Oval 3949"/>
            <p:cNvSpPr>
              <a:spLocks noChangeArrowheads="1"/>
            </p:cNvSpPr>
            <p:nvPr/>
          </p:nvSpPr>
          <p:spPr bwMode="auto">
            <a:xfrm>
              <a:off x="3964" y="37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9" name="Oval 3950"/>
            <p:cNvSpPr>
              <a:spLocks noChangeArrowheads="1"/>
            </p:cNvSpPr>
            <p:nvPr/>
          </p:nvSpPr>
          <p:spPr bwMode="auto">
            <a:xfrm>
              <a:off x="3967" y="371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0" name="Oval 3951"/>
            <p:cNvSpPr>
              <a:spLocks noChangeArrowheads="1"/>
            </p:cNvSpPr>
            <p:nvPr/>
          </p:nvSpPr>
          <p:spPr bwMode="auto">
            <a:xfrm>
              <a:off x="3965" y="37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1" name="Oval 3952"/>
            <p:cNvSpPr>
              <a:spLocks noChangeArrowheads="1"/>
            </p:cNvSpPr>
            <p:nvPr/>
          </p:nvSpPr>
          <p:spPr bwMode="auto">
            <a:xfrm>
              <a:off x="3967" y="37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2" name="Oval 3953"/>
            <p:cNvSpPr>
              <a:spLocks noChangeArrowheads="1"/>
            </p:cNvSpPr>
            <p:nvPr/>
          </p:nvSpPr>
          <p:spPr bwMode="auto">
            <a:xfrm>
              <a:off x="3965" y="3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3" name="Oval 3954"/>
            <p:cNvSpPr>
              <a:spLocks noChangeArrowheads="1"/>
            </p:cNvSpPr>
            <p:nvPr/>
          </p:nvSpPr>
          <p:spPr bwMode="auto">
            <a:xfrm>
              <a:off x="3966" y="3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4" name="Oval 3955"/>
            <p:cNvSpPr>
              <a:spLocks noChangeArrowheads="1"/>
            </p:cNvSpPr>
            <p:nvPr/>
          </p:nvSpPr>
          <p:spPr bwMode="auto">
            <a:xfrm>
              <a:off x="3965" y="377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5" name="Oval 3956"/>
            <p:cNvSpPr>
              <a:spLocks noChangeArrowheads="1"/>
            </p:cNvSpPr>
            <p:nvPr/>
          </p:nvSpPr>
          <p:spPr bwMode="auto">
            <a:xfrm>
              <a:off x="3965" y="37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6" name="Oval 3957"/>
            <p:cNvSpPr>
              <a:spLocks noChangeArrowheads="1"/>
            </p:cNvSpPr>
            <p:nvPr/>
          </p:nvSpPr>
          <p:spPr bwMode="auto">
            <a:xfrm>
              <a:off x="3967" y="380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7" name="Oval 3958"/>
            <p:cNvSpPr>
              <a:spLocks noChangeArrowheads="1"/>
            </p:cNvSpPr>
            <p:nvPr/>
          </p:nvSpPr>
          <p:spPr bwMode="auto">
            <a:xfrm>
              <a:off x="3967" y="381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8" name="Oval 3959"/>
            <p:cNvSpPr>
              <a:spLocks noChangeArrowheads="1"/>
            </p:cNvSpPr>
            <p:nvPr/>
          </p:nvSpPr>
          <p:spPr bwMode="auto">
            <a:xfrm>
              <a:off x="3967" y="38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49" name="Oval 3960"/>
            <p:cNvSpPr>
              <a:spLocks noChangeArrowheads="1"/>
            </p:cNvSpPr>
            <p:nvPr/>
          </p:nvSpPr>
          <p:spPr bwMode="auto">
            <a:xfrm>
              <a:off x="3972" y="384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0" name="Oval 3961"/>
            <p:cNvSpPr>
              <a:spLocks noChangeArrowheads="1"/>
            </p:cNvSpPr>
            <p:nvPr/>
          </p:nvSpPr>
          <p:spPr bwMode="auto">
            <a:xfrm>
              <a:off x="3977" y="385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1" name="Oval 3962"/>
            <p:cNvSpPr>
              <a:spLocks noChangeArrowheads="1"/>
            </p:cNvSpPr>
            <p:nvPr/>
          </p:nvSpPr>
          <p:spPr bwMode="auto">
            <a:xfrm>
              <a:off x="3985" y="386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2" name="Oval 3963"/>
            <p:cNvSpPr>
              <a:spLocks noChangeArrowheads="1"/>
            </p:cNvSpPr>
            <p:nvPr/>
          </p:nvSpPr>
          <p:spPr bwMode="auto">
            <a:xfrm>
              <a:off x="4001" y="38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3" name="Oval 3964"/>
            <p:cNvSpPr>
              <a:spLocks noChangeArrowheads="1"/>
            </p:cNvSpPr>
            <p:nvPr/>
          </p:nvSpPr>
          <p:spPr bwMode="auto">
            <a:xfrm>
              <a:off x="4015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4" name="Oval 3965"/>
            <p:cNvSpPr>
              <a:spLocks noChangeArrowheads="1"/>
            </p:cNvSpPr>
            <p:nvPr/>
          </p:nvSpPr>
          <p:spPr bwMode="auto">
            <a:xfrm>
              <a:off x="4027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5" name="Oval 3966"/>
            <p:cNvSpPr>
              <a:spLocks noChangeArrowheads="1"/>
            </p:cNvSpPr>
            <p:nvPr/>
          </p:nvSpPr>
          <p:spPr bwMode="auto">
            <a:xfrm>
              <a:off x="4038" y="38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6" name="Oval 3967"/>
            <p:cNvSpPr>
              <a:spLocks noChangeArrowheads="1"/>
            </p:cNvSpPr>
            <p:nvPr/>
          </p:nvSpPr>
          <p:spPr bwMode="auto">
            <a:xfrm>
              <a:off x="4048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7" name="Oval 3968"/>
            <p:cNvSpPr>
              <a:spLocks noChangeArrowheads="1"/>
            </p:cNvSpPr>
            <p:nvPr/>
          </p:nvSpPr>
          <p:spPr bwMode="auto">
            <a:xfrm>
              <a:off x="4055" y="383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8" name="Oval 3969"/>
            <p:cNvSpPr>
              <a:spLocks noChangeArrowheads="1"/>
            </p:cNvSpPr>
            <p:nvPr/>
          </p:nvSpPr>
          <p:spPr bwMode="auto">
            <a:xfrm>
              <a:off x="4061" y="3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9" name="Oval 3970"/>
            <p:cNvSpPr>
              <a:spLocks noChangeArrowheads="1"/>
            </p:cNvSpPr>
            <p:nvPr/>
          </p:nvSpPr>
          <p:spPr bwMode="auto">
            <a:xfrm>
              <a:off x="4067" y="3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0" name="Oval 3971"/>
            <p:cNvSpPr>
              <a:spLocks noChangeArrowheads="1"/>
            </p:cNvSpPr>
            <p:nvPr/>
          </p:nvSpPr>
          <p:spPr bwMode="auto">
            <a:xfrm>
              <a:off x="4073" y="3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1" name="Oval 3972"/>
            <p:cNvSpPr>
              <a:spLocks noChangeArrowheads="1"/>
            </p:cNvSpPr>
            <p:nvPr/>
          </p:nvSpPr>
          <p:spPr bwMode="auto">
            <a:xfrm>
              <a:off x="4079" y="3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2" name="Oval 3973"/>
            <p:cNvSpPr>
              <a:spLocks noChangeArrowheads="1"/>
            </p:cNvSpPr>
            <p:nvPr/>
          </p:nvSpPr>
          <p:spPr bwMode="auto">
            <a:xfrm>
              <a:off x="4086" y="37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3" name="Oval 3974"/>
            <p:cNvSpPr>
              <a:spLocks noChangeArrowheads="1"/>
            </p:cNvSpPr>
            <p:nvPr/>
          </p:nvSpPr>
          <p:spPr bwMode="auto">
            <a:xfrm>
              <a:off x="4090" y="37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4" name="Oval 3975"/>
            <p:cNvSpPr>
              <a:spLocks noChangeArrowheads="1"/>
            </p:cNvSpPr>
            <p:nvPr/>
          </p:nvSpPr>
          <p:spPr bwMode="auto">
            <a:xfrm>
              <a:off x="4092" y="37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5" name="Oval 3976"/>
            <p:cNvSpPr>
              <a:spLocks noChangeArrowheads="1"/>
            </p:cNvSpPr>
            <p:nvPr/>
          </p:nvSpPr>
          <p:spPr bwMode="auto">
            <a:xfrm>
              <a:off x="4094" y="372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6" name="Oval 3977"/>
            <p:cNvSpPr>
              <a:spLocks noChangeArrowheads="1"/>
            </p:cNvSpPr>
            <p:nvPr/>
          </p:nvSpPr>
          <p:spPr bwMode="auto">
            <a:xfrm>
              <a:off x="4092" y="370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7" name="Oval 3978"/>
            <p:cNvSpPr>
              <a:spLocks noChangeArrowheads="1"/>
            </p:cNvSpPr>
            <p:nvPr/>
          </p:nvSpPr>
          <p:spPr bwMode="auto">
            <a:xfrm>
              <a:off x="4095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8" name="Oval 3979"/>
            <p:cNvSpPr>
              <a:spLocks noChangeArrowheads="1"/>
            </p:cNvSpPr>
            <p:nvPr/>
          </p:nvSpPr>
          <p:spPr bwMode="auto">
            <a:xfrm>
              <a:off x="4095" y="369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9" name="Oval 3980"/>
            <p:cNvSpPr>
              <a:spLocks noChangeArrowheads="1"/>
            </p:cNvSpPr>
            <p:nvPr/>
          </p:nvSpPr>
          <p:spPr bwMode="auto">
            <a:xfrm>
              <a:off x="4094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0" name="Oval 3981"/>
            <p:cNvSpPr>
              <a:spLocks noChangeArrowheads="1"/>
            </p:cNvSpPr>
            <p:nvPr/>
          </p:nvSpPr>
          <p:spPr bwMode="auto">
            <a:xfrm>
              <a:off x="4095" y="3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1" name="Oval 3982"/>
            <p:cNvSpPr>
              <a:spLocks noChangeArrowheads="1"/>
            </p:cNvSpPr>
            <p:nvPr/>
          </p:nvSpPr>
          <p:spPr bwMode="auto">
            <a:xfrm>
              <a:off x="4093" y="37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2" name="Oval 3983"/>
            <p:cNvSpPr>
              <a:spLocks noChangeArrowheads="1"/>
            </p:cNvSpPr>
            <p:nvPr/>
          </p:nvSpPr>
          <p:spPr bwMode="auto">
            <a:xfrm>
              <a:off x="4094" y="37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3" name="Oval 3984"/>
            <p:cNvSpPr>
              <a:spLocks noChangeArrowheads="1"/>
            </p:cNvSpPr>
            <p:nvPr/>
          </p:nvSpPr>
          <p:spPr bwMode="auto">
            <a:xfrm>
              <a:off x="4095" y="37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4" name="Oval 3985"/>
            <p:cNvSpPr>
              <a:spLocks noChangeArrowheads="1"/>
            </p:cNvSpPr>
            <p:nvPr/>
          </p:nvSpPr>
          <p:spPr bwMode="auto">
            <a:xfrm>
              <a:off x="4094" y="377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5" name="Oval 3986"/>
            <p:cNvSpPr>
              <a:spLocks noChangeArrowheads="1"/>
            </p:cNvSpPr>
            <p:nvPr/>
          </p:nvSpPr>
          <p:spPr bwMode="auto">
            <a:xfrm>
              <a:off x="4092" y="3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6" name="Oval 3987"/>
            <p:cNvSpPr>
              <a:spLocks noChangeArrowheads="1"/>
            </p:cNvSpPr>
            <p:nvPr/>
          </p:nvSpPr>
          <p:spPr bwMode="auto">
            <a:xfrm>
              <a:off x="4094" y="379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7" name="Oval 3988"/>
            <p:cNvSpPr>
              <a:spLocks noChangeArrowheads="1"/>
            </p:cNvSpPr>
            <p:nvPr/>
          </p:nvSpPr>
          <p:spPr bwMode="auto">
            <a:xfrm>
              <a:off x="4092" y="38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8" name="Oval 3989"/>
            <p:cNvSpPr>
              <a:spLocks noChangeArrowheads="1"/>
            </p:cNvSpPr>
            <p:nvPr/>
          </p:nvSpPr>
          <p:spPr bwMode="auto">
            <a:xfrm>
              <a:off x="4094" y="38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79" name="Oval 3990"/>
            <p:cNvSpPr>
              <a:spLocks noChangeArrowheads="1"/>
            </p:cNvSpPr>
            <p:nvPr/>
          </p:nvSpPr>
          <p:spPr bwMode="auto">
            <a:xfrm>
              <a:off x="4095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0" name="Oval 3991"/>
            <p:cNvSpPr>
              <a:spLocks noChangeArrowheads="1"/>
            </p:cNvSpPr>
            <p:nvPr/>
          </p:nvSpPr>
          <p:spPr bwMode="auto">
            <a:xfrm>
              <a:off x="4100" y="38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1" name="Oval 3992"/>
            <p:cNvSpPr>
              <a:spLocks noChangeArrowheads="1"/>
            </p:cNvSpPr>
            <p:nvPr/>
          </p:nvSpPr>
          <p:spPr bwMode="auto">
            <a:xfrm>
              <a:off x="4108" y="386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2" name="Oval 3993"/>
            <p:cNvSpPr>
              <a:spLocks noChangeArrowheads="1"/>
            </p:cNvSpPr>
            <p:nvPr/>
          </p:nvSpPr>
          <p:spPr bwMode="auto">
            <a:xfrm>
              <a:off x="4119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3" name="Oval 3994"/>
            <p:cNvSpPr>
              <a:spLocks noChangeArrowheads="1"/>
            </p:cNvSpPr>
            <p:nvPr/>
          </p:nvSpPr>
          <p:spPr bwMode="auto">
            <a:xfrm>
              <a:off x="4133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4" name="Oval 3995"/>
            <p:cNvSpPr>
              <a:spLocks noChangeArrowheads="1"/>
            </p:cNvSpPr>
            <p:nvPr/>
          </p:nvSpPr>
          <p:spPr bwMode="auto">
            <a:xfrm>
              <a:off x="4150" y="38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5" name="Oval 3996"/>
            <p:cNvSpPr>
              <a:spLocks noChangeArrowheads="1"/>
            </p:cNvSpPr>
            <p:nvPr/>
          </p:nvSpPr>
          <p:spPr bwMode="auto">
            <a:xfrm>
              <a:off x="4160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6" name="Oval 3997"/>
            <p:cNvSpPr>
              <a:spLocks noChangeArrowheads="1"/>
            </p:cNvSpPr>
            <p:nvPr/>
          </p:nvSpPr>
          <p:spPr bwMode="auto">
            <a:xfrm>
              <a:off x="4167" y="3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7" name="Oval 3998"/>
            <p:cNvSpPr>
              <a:spLocks noChangeArrowheads="1"/>
            </p:cNvSpPr>
            <p:nvPr/>
          </p:nvSpPr>
          <p:spPr bwMode="auto">
            <a:xfrm>
              <a:off x="4176" y="3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8" name="Oval 3999"/>
            <p:cNvSpPr>
              <a:spLocks noChangeArrowheads="1"/>
            </p:cNvSpPr>
            <p:nvPr/>
          </p:nvSpPr>
          <p:spPr bwMode="auto">
            <a:xfrm>
              <a:off x="4181" y="381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9" name="Oval 4000"/>
            <p:cNvSpPr>
              <a:spLocks noChangeArrowheads="1"/>
            </p:cNvSpPr>
            <p:nvPr/>
          </p:nvSpPr>
          <p:spPr bwMode="auto">
            <a:xfrm>
              <a:off x="4186" y="37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" name="Oval 4001"/>
            <p:cNvSpPr>
              <a:spLocks noChangeArrowheads="1"/>
            </p:cNvSpPr>
            <p:nvPr/>
          </p:nvSpPr>
          <p:spPr bwMode="auto">
            <a:xfrm>
              <a:off x="4187" y="37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" name="Oval 4002"/>
            <p:cNvSpPr>
              <a:spLocks noChangeArrowheads="1"/>
            </p:cNvSpPr>
            <p:nvPr/>
          </p:nvSpPr>
          <p:spPr bwMode="auto">
            <a:xfrm>
              <a:off x="4303" y="3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" name="Oval 4003"/>
            <p:cNvSpPr>
              <a:spLocks noChangeArrowheads="1"/>
            </p:cNvSpPr>
            <p:nvPr/>
          </p:nvSpPr>
          <p:spPr bwMode="auto">
            <a:xfrm>
              <a:off x="4290" y="369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" name="Oval 4004"/>
            <p:cNvSpPr>
              <a:spLocks noChangeArrowheads="1"/>
            </p:cNvSpPr>
            <p:nvPr/>
          </p:nvSpPr>
          <p:spPr bwMode="auto">
            <a:xfrm>
              <a:off x="4278" y="3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" name="Oval 4005"/>
            <p:cNvSpPr>
              <a:spLocks noChangeArrowheads="1"/>
            </p:cNvSpPr>
            <p:nvPr/>
          </p:nvSpPr>
          <p:spPr bwMode="auto">
            <a:xfrm>
              <a:off x="4264" y="3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" name="Oval 4006"/>
            <p:cNvSpPr>
              <a:spLocks noChangeArrowheads="1"/>
            </p:cNvSpPr>
            <p:nvPr/>
          </p:nvSpPr>
          <p:spPr bwMode="auto">
            <a:xfrm>
              <a:off x="4251" y="36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" name="Oval 4007"/>
            <p:cNvSpPr>
              <a:spLocks noChangeArrowheads="1"/>
            </p:cNvSpPr>
            <p:nvPr/>
          </p:nvSpPr>
          <p:spPr bwMode="auto">
            <a:xfrm>
              <a:off x="4235" y="36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" name="Oval 4008"/>
            <p:cNvSpPr>
              <a:spLocks noChangeArrowheads="1"/>
            </p:cNvSpPr>
            <p:nvPr/>
          </p:nvSpPr>
          <p:spPr bwMode="auto">
            <a:xfrm>
              <a:off x="4223" y="370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" name="Oval 4009"/>
            <p:cNvSpPr>
              <a:spLocks noChangeArrowheads="1"/>
            </p:cNvSpPr>
            <p:nvPr/>
          </p:nvSpPr>
          <p:spPr bwMode="auto">
            <a:xfrm>
              <a:off x="4214" y="37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" name="Oval 4010"/>
            <p:cNvSpPr>
              <a:spLocks noChangeArrowheads="1"/>
            </p:cNvSpPr>
            <p:nvPr/>
          </p:nvSpPr>
          <p:spPr bwMode="auto">
            <a:xfrm>
              <a:off x="4205" y="373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" name="Oval 4011"/>
            <p:cNvSpPr>
              <a:spLocks noChangeArrowheads="1"/>
            </p:cNvSpPr>
            <p:nvPr/>
          </p:nvSpPr>
          <p:spPr bwMode="auto">
            <a:xfrm>
              <a:off x="4199" y="37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" name="Oval 4012"/>
            <p:cNvSpPr>
              <a:spLocks noChangeArrowheads="1"/>
            </p:cNvSpPr>
            <p:nvPr/>
          </p:nvSpPr>
          <p:spPr bwMode="auto">
            <a:xfrm>
              <a:off x="4193" y="37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" name="Oval 4013"/>
            <p:cNvSpPr>
              <a:spLocks noChangeArrowheads="1"/>
            </p:cNvSpPr>
            <p:nvPr/>
          </p:nvSpPr>
          <p:spPr bwMode="auto">
            <a:xfrm>
              <a:off x="4193" y="37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" name="Oval 4014"/>
            <p:cNvSpPr>
              <a:spLocks noChangeArrowheads="1"/>
            </p:cNvSpPr>
            <p:nvPr/>
          </p:nvSpPr>
          <p:spPr bwMode="auto">
            <a:xfrm>
              <a:off x="4193" y="378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" name="Oval 4015"/>
            <p:cNvSpPr>
              <a:spLocks noChangeArrowheads="1"/>
            </p:cNvSpPr>
            <p:nvPr/>
          </p:nvSpPr>
          <p:spPr bwMode="auto">
            <a:xfrm>
              <a:off x="4196" y="3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" name="Oval 4016"/>
            <p:cNvSpPr>
              <a:spLocks noChangeArrowheads="1"/>
            </p:cNvSpPr>
            <p:nvPr/>
          </p:nvSpPr>
          <p:spPr bwMode="auto">
            <a:xfrm>
              <a:off x="4199" y="381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" name="Oval 4017"/>
            <p:cNvSpPr>
              <a:spLocks noChangeArrowheads="1"/>
            </p:cNvSpPr>
            <p:nvPr/>
          </p:nvSpPr>
          <p:spPr bwMode="auto">
            <a:xfrm>
              <a:off x="4203" y="382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" name="Oval 4018"/>
            <p:cNvSpPr>
              <a:spLocks noChangeArrowheads="1"/>
            </p:cNvSpPr>
            <p:nvPr/>
          </p:nvSpPr>
          <p:spPr bwMode="auto">
            <a:xfrm>
              <a:off x="4211" y="384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" name="Oval 4019"/>
            <p:cNvSpPr>
              <a:spLocks noChangeArrowheads="1"/>
            </p:cNvSpPr>
            <p:nvPr/>
          </p:nvSpPr>
          <p:spPr bwMode="auto">
            <a:xfrm>
              <a:off x="4220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" name="Oval 4020"/>
            <p:cNvSpPr>
              <a:spLocks noChangeArrowheads="1"/>
            </p:cNvSpPr>
            <p:nvPr/>
          </p:nvSpPr>
          <p:spPr bwMode="auto">
            <a:xfrm>
              <a:off x="4232" y="3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" name="Oval 4021"/>
            <p:cNvSpPr>
              <a:spLocks noChangeArrowheads="1"/>
            </p:cNvSpPr>
            <p:nvPr/>
          </p:nvSpPr>
          <p:spPr bwMode="auto">
            <a:xfrm>
              <a:off x="4244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" name="Oval 4022"/>
            <p:cNvSpPr>
              <a:spLocks noChangeArrowheads="1"/>
            </p:cNvSpPr>
            <p:nvPr/>
          </p:nvSpPr>
          <p:spPr bwMode="auto">
            <a:xfrm>
              <a:off x="4258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2" name="Oval 4023"/>
            <p:cNvSpPr>
              <a:spLocks noChangeArrowheads="1"/>
            </p:cNvSpPr>
            <p:nvPr/>
          </p:nvSpPr>
          <p:spPr bwMode="auto">
            <a:xfrm>
              <a:off x="4274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3" name="Oval 4024"/>
            <p:cNvSpPr>
              <a:spLocks noChangeArrowheads="1"/>
            </p:cNvSpPr>
            <p:nvPr/>
          </p:nvSpPr>
          <p:spPr bwMode="auto">
            <a:xfrm>
              <a:off x="4291" y="386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4" name="Oval 4025"/>
            <p:cNvSpPr>
              <a:spLocks noChangeArrowheads="1"/>
            </p:cNvSpPr>
            <p:nvPr/>
          </p:nvSpPr>
          <p:spPr bwMode="auto">
            <a:xfrm>
              <a:off x="4303" y="38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5" name="Oval 4026"/>
            <p:cNvSpPr>
              <a:spLocks noChangeArrowheads="1"/>
            </p:cNvSpPr>
            <p:nvPr/>
          </p:nvSpPr>
          <p:spPr bwMode="auto">
            <a:xfrm>
              <a:off x="4313" y="3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6" name="Oval 4027"/>
            <p:cNvSpPr>
              <a:spLocks noChangeArrowheads="1"/>
            </p:cNvSpPr>
            <p:nvPr/>
          </p:nvSpPr>
          <p:spPr bwMode="auto">
            <a:xfrm>
              <a:off x="4320" y="384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7" name="Oval 4028"/>
            <p:cNvSpPr>
              <a:spLocks noChangeArrowheads="1"/>
            </p:cNvSpPr>
            <p:nvPr/>
          </p:nvSpPr>
          <p:spPr bwMode="auto">
            <a:xfrm>
              <a:off x="4326" y="383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8" name="Oval 4029"/>
            <p:cNvSpPr>
              <a:spLocks noChangeArrowheads="1"/>
            </p:cNvSpPr>
            <p:nvPr/>
          </p:nvSpPr>
          <p:spPr bwMode="auto">
            <a:xfrm>
              <a:off x="4115" y="36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9" name="Oval 4030"/>
            <p:cNvSpPr>
              <a:spLocks noChangeArrowheads="1"/>
            </p:cNvSpPr>
            <p:nvPr/>
          </p:nvSpPr>
          <p:spPr bwMode="auto">
            <a:xfrm>
              <a:off x="4127" y="36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0" name="Oval 4031"/>
            <p:cNvSpPr>
              <a:spLocks noChangeArrowheads="1"/>
            </p:cNvSpPr>
            <p:nvPr/>
          </p:nvSpPr>
          <p:spPr bwMode="auto">
            <a:xfrm>
              <a:off x="4136" y="36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1" name="Oval 4032"/>
            <p:cNvSpPr>
              <a:spLocks noChangeArrowheads="1"/>
            </p:cNvSpPr>
            <p:nvPr/>
          </p:nvSpPr>
          <p:spPr bwMode="auto">
            <a:xfrm>
              <a:off x="4133" y="3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2" name="Oval 4033"/>
            <p:cNvSpPr>
              <a:spLocks noChangeArrowheads="1"/>
            </p:cNvSpPr>
            <p:nvPr/>
          </p:nvSpPr>
          <p:spPr bwMode="auto">
            <a:xfrm>
              <a:off x="4127" y="368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3" name="Oval 4034"/>
            <p:cNvSpPr>
              <a:spLocks noChangeArrowheads="1"/>
            </p:cNvSpPr>
            <p:nvPr/>
          </p:nvSpPr>
          <p:spPr bwMode="auto">
            <a:xfrm>
              <a:off x="4118" y="369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4" name="Oval 4035"/>
            <p:cNvSpPr>
              <a:spLocks noChangeArrowheads="1"/>
            </p:cNvSpPr>
            <p:nvPr/>
          </p:nvSpPr>
          <p:spPr bwMode="auto">
            <a:xfrm>
              <a:off x="4106" y="36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5" name="Oval 4036"/>
            <p:cNvSpPr>
              <a:spLocks noChangeArrowheads="1"/>
            </p:cNvSpPr>
            <p:nvPr/>
          </p:nvSpPr>
          <p:spPr bwMode="auto">
            <a:xfrm>
              <a:off x="4516" y="387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6" name="Oval 4037"/>
            <p:cNvSpPr>
              <a:spLocks noChangeArrowheads="1"/>
            </p:cNvSpPr>
            <p:nvPr/>
          </p:nvSpPr>
          <p:spPr bwMode="auto">
            <a:xfrm>
              <a:off x="4523" y="38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7" name="Oval 4038"/>
            <p:cNvSpPr>
              <a:spLocks noChangeArrowheads="1"/>
            </p:cNvSpPr>
            <p:nvPr/>
          </p:nvSpPr>
          <p:spPr bwMode="auto">
            <a:xfrm>
              <a:off x="4532" y="38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8" name="Oval 4039"/>
            <p:cNvSpPr>
              <a:spLocks noChangeArrowheads="1"/>
            </p:cNvSpPr>
            <p:nvPr/>
          </p:nvSpPr>
          <p:spPr bwMode="auto">
            <a:xfrm>
              <a:off x="4539" y="38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9" name="Oval 4040"/>
            <p:cNvSpPr>
              <a:spLocks noChangeArrowheads="1"/>
            </p:cNvSpPr>
            <p:nvPr/>
          </p:nvSpPr>
          <p:spPr bwMode="auto">
            <a:xfrm>
              <a:off x="4549" y="38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0" name="Oval 4041"/>
            <p:cNvSpPr>
              <a:spLocks noChangeArrowheads="1"/>
            </p:cNvSpPr>
            <p:nvPr/>
          </p:nvSpPr>
          <p:spPr bwMode="auto">
            <a:xfrm>
              <a:off x="4557" y="381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1" name="Oval 4042"/>
            <p:cNvSpPr>
              <a:spLocks noChangeArrowheads="1"/>
            </p:cNvSpPr>
            <p:nvPr/>
          </p:nvSpPr>
          <p:spPr bwMode="auto">
            <a:xfrm>
              <a:off x="4564" y="3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2" name="Oval 4043"/>
            <p:cNvSpPr>
              <a:spLocks noChangeArrowheads="1"/>
            </p:cNvSpPr>
            <p:nvPr/>
          </p:nvSpPr>
          <p:spPr bwMode="auto">
            <a:xfrm>
              <a:off x="4570" y="37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3" name="Oval 4044"/>
            <p:cNvSpPr>
              <a:spLocks noChangeArrowheads="1"/>
            </p:cNvSpPr>
            <p:nvPr/>
          </p:nvSpPr>
          <p:spPr bwMode="auto">
            <a:xfrm>
              <a:off x="4576" y="37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4" name="Oval 4045"/>
            <p:cNvSpPr>
              <a:spLocks noChangeArrowheads="1"/>
            </p:cNvSpPr>
            <p:nvPr/>
          </p:nvSpPr>
          <p:spPr bwMode="auto">
            <a:xfrm>
              <a:off x="4585" y="3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5" name="Oval 4046"/>
            <p:cNvSpPr>
              <a:spLocks noChangeArrowheads="1"/>
            </p:cNvSpPr>
            <p:nvPr/>
          </p:nvSpPr>
          <p:spPr bwMode="auto">
            <a:xfrm>
              <a:off x="4590" y="3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6" name="Oval 4047"/>
            <p:cNvSpPr>
              <a:spLocks noChangeArrowheads="1"/>
            </p:cNvSpPr>
            <p:nvPr/>
          </p:nvSpPr>
          <p:spPr bwMode="auto">
            <a:xfrm>
              <a:off x="4597" y="373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7" name="Oval 4048"/>
            <p:cNvSpPr>
              <a:spLocks noChangeArrowheads="1"/>
            </p:cNvSpPr>
            <p:nvPr/>
          </p:nvSpPr>
          <p:spPr bwMode="auto">
            <a:xfrm>
              <a:off x="4601" y="3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8" name="Oval 4049"/>
            <p:cNvSpPr>
              <a:spLocks noChangeArrowheads="1"/>
            </p:cNvSpPr>
            <p:nvPr/>
          </p:nvSpPr>
          <p:spPr bwMode="auto">
            <a:xfrm>
              <a:off x="4608" y="370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39" name="Oval 4050"/>
            <p:cNvSpPr>
              <a:spLocks noChangeArrowheads="1"/>
            </p:cNvSpPr>
            <p:nvPr/>
          </p:nvSpPr>
          <p:spPr bwMode="auto">
            <a:xfrm>
              <a:off x="4615" y="3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0" name="Oval 4051"/>
            <p:cNvSpPr>
              <a:spLocks noChangeArrowheads="1"/>
            </p:cNvSpPr>
            <p:nvPr/>
          </p:nvSpPr>
          <p:spPr bwMode="auto">
            <a:xfrm>
              <a:off x="4621" y="36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1" name="Oval 4052"/>
            <p:cNvSpPr>
              <a:spLocks noChangeArrowheads="1"/>
            </p:cNvSpPr>
            <p:nvPr/>
          </p:nvSpPr>
          <p:spPr bwMode="auto">
            <a:xfrm>
              <a:off x="4623" y="366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2" name="Oval 4053"/>
            <p:cNvSpPr>
              <a:spLocks noChangeArrowheads="1"/>
            </p:cNvSpPr>
            <p:nvPr/>
          </p:nvSpPr>
          <p:spPr bwMode="auto">
            <a:xfrm>
              <a:off x="4615" y="364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3" name="Oval 4054"/>
            <p:cNvSpPr>
              <a:spLocks noChangeArrowheads="1"/>
            </p:cNvSpPr>
            <p:nvPr/>
          </p:nvSpPr>
          <p:spPr bwMode="auto">
            <a:xfrm>
              <a:off x="4604" y="36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4" name="Oval 4055"/>
            <p:cNvSpPr>
              <a:spLocks noChangeArrowheads="1"/>
            </p:cNvSpPr>
            <p:nvPr/>
          </p:nvSpPr>
          <p:spPr bwMode="auto">
            <a:xfrm>
              <a:off x="4593" y="36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5" name="Oval 4056"/>
            <p:cNvSpPr>
              <a:spLocks noChangeArrowheads="1"/>
            </p:cNvSpPr>
            <p:nvPr/>
          </p:nvSpPr>
          <p:spPr bwMode="auto">
            <a:xfrm>
              <a:off x="4593" y="365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6" name="Oval 4057"/>
            <p:cNvSpPr>
              <a:spLocks noChangeArrowheads="1"/>
            </p:cNvSpPr>
            <p:nvPr/>
          </p:nvSpPr>
          <p:spPr bwMode="auto">
            <a:xfrm>
              <a:off x="4596" y="36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7" name="Oval 4058"/>
            <p:cNvSpPr>
              <a:spLocks noChangeArrowheads="1"/>
            </p:cNvSpPr>
            <p:nvPr/>
          </p:nvSpPr>
          <p:spPr bwMode="auto">
            <a:xfrm>
              <a:off x="4605" y="368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8" name="Oval 4059"/>
            <p:cNvSpPr>
              <a:spLocks noChangeArrowheads="1"/>
            </p:cNvSpPr>
            <p:nvPr/>
          </p:nvSpPr>
          <p:spPr bwMode="auto">
            <a:xfrm>
              <a:off x="4613" y="369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9" name="Oval 4060"/>
            <p:cNvSpPr>
              <a:spLocks noChangeArrowheads="1"/>
            </p:cNvSpPr>
            <p:nvPr/>
          </p:nvSpPr>
          <p:spPr bwMode="auto">
            <a:xfrm>
              <a:off x="4623" y="37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0" name="Oval 4061"/>
            <p:cNvSpPr>
              <a:spLocks noChangeArrowheads="1"/>
            </p:cNvSpPr>
            <p:nvPr/>
          </p:nvSpPr>
          <p:spPr bwMode="auto">
            <a:xfrm>
              <a:off x="4633" y="370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1" name="Oval 4062"/>
            <p:cNvSpPr>
              <a:spLocks noChangeArrowheads="1"/>
            </p:cNvSpPr>
            <p:nvPr/>
          </p:nvSpPr>
          <p:spPr bwMode="auto">
            <a:xfrm>
              <a:off x="4641" y="3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2" name="Oval 4063"/>
            <p:cNvSpPr>
              <a:spLocks noChangeArrowheads="1"/>
            </p:cNvSpPr>
            <p:nvPr/>
          </p:nvSpPr>
          <p:spPr bwMode="auto">
            <a:xfrm>
              <a:off x="4649" y="37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3" name="Oval 4064"/>
            <p:cNvSpPr>
              <a:spLocks noChangeArrowheads="1"/>
            </p:cNvSpPr>
            <p:nvPr/>
          </p:nvSpPr>
          <p:spPr bwMode="auto">
            <a:xfrm>
              <a:off x="4658" y="373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4" name="Oval 4065"/>
            <p:cNvSpPr>
              <a:spLocks noChangeArrowheads="1"/>
            </p:cNvSpPr>
            <p:nvPr/>
          </p:nvSpPr>
          <p:spPr bwMode="auto">
            <a:xfrm>
              <a:off x="4665" y="37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5" name="Oval 4066"/>
            <p:cNvSpPr>
              <a:spLocks noChangeArrowheads="1"/>
            </p:cNvSpPr>
            <p:nvPr/>
          </p:nvSpPr>
          <p:spPr bwMode="auto">
            <a:xfrm>
              <a:off x="4673" y="375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6" name="Oval 4067"/>
            <p:cNvSpPr>
              <a:spLocks noChangeArrowheads="1"/>
            </p:cNvSpPr>
            <p:nvPr/>
          </p:nvSpPr>
          <p:spPr bwMode="auto">
            <a:xfrm>
              <a:off x="4678" y="376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7" name="Oval 4068"/>
            <p:cNvSpPr>
              <a:spLocks noChangeArrowheads="1"/>
            </p:cNvSpPr>
            <p:nvPr/>
          </p:nvSpPr>
          <p:spPr bwMode="auto">
            <a:xfrm>
              <a:off x="4682" y="378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8" name="Oval 4069"/>
            <p:cNvSpPr>
              <a:spLocks noChangeArrowheads="1"/>
            </p:cNvSpPr>
            <p:nvPr/>
          </p:nvSpPr>
          <p:spPr bwMode="auto">
            <a:xfrm>
              <a:off x="4684" y="379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9" name="Oval 4070"/>
            <p:cNvSpPr>
              <a:spLocks noChangeArrowheads="1"/>
            </p:cNvSpPr>
            <p:nvPr/>
          </p:nvSpPr>
          <p:spPr bwMode="auto">
            <a:xfrm>
              <a:off x="4683" y="381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0" name="Oval 4071"/>
            <p:cNvSpPr>
              <a:spLocks noChangeArrowheads="1"/>
            </p:cNvSpPr>
            <p:nvPr/>
          </p:nvSpPr>
          <p:spPr bwMode="auto">
            <a:xfrm>
              <a:off x="4680" y="38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1" name="Oval 4072"/>
            <p:cNvSpPr>
              <a:spLocks noChangeArrowheads="1"/>
            </p:cNvSpPr>
            <p:nvPr/>
          </p:nvSpPr>
          <p:spPr bwMode="auto">
            <a:xfrm>
              <a:off x="4677" y="38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2" name="Oval 4073"/>
            <p:cNvSpPr>
              <a:spLocks noChangeArrowheads="1"/>
            </p:cNvSpPr>
            <p:nvPr/>
          </p:nvSpPr>
          <p:spPr bwMode="auto">
            <a:xfrm>
              <a:off x="4668" y="38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3" name="Oval 4074"/>
            <p:cNvSpPr>
              <a:spLocks noChangeArrowheads="1"/>
            </p:cNvSpPr>
            <p:nvPr/>
          </p:nvSpPr>
          <p:spPr bwMode="auto">
            <a:xfrm>
              <a:off x="4659" y="3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4" name="Oval 4075"/>
            <p:cNvSpPr>
              <a:spLocks noChangeArrowheads="1"/>
            </p:cNvSpPr>
            <p:nvPr/>
          </p:nvSpPr>
          <p:spPr bwMode="auto">
            <a:xfrm>
              <a:off x="4647" y="386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5" name="Oval 4076"/>
            <p:cNvSpPr>
              <a:spLocks noChangeArrowheads="1"/>
            </p:cNvSpPr>
            <p:nvPr/>
          </p:nvSpPr>
          <p:spPr bwMode="auto">
            <a:xfrm>
              <a:off x="4635" y="3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6" name="Oval 4077"/>
            <p:cNvSpPr>
              <a:spLocks noChangeArrowheads="1"/>
            </p:cNvSpPr>
            <p:nvPr/>
          </p:nvSpPr>
          <p:spPr bwMode="auto">
            <a:xfrm>
              <a:off x="4619" y="387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7" name="Oval 4078"/>
            <p:cNvSpPr>
              <a:spLocks noChangeArrowheads="1"/>
            </p:cNvSpPr>
            <p:nvPr/>
          </p:nvSpPr>
          <p:spPr bwMode="auto">
            <a:xfrm>
              <a:off x="4602" y="387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8" name="Oval 4079"/>
            <p:cNvSpPr>
              <a:spLocks noChangeArrowheads="1"/>
            </p:cNvSpPr>
            <p:nvPr/>
          </p:nvSpPr>
          <p:spPr bwMode="auto">
            <a:xfrm>
              <a:off x="4588" y="386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69" name="Oval 4080"/>
            <p:cNvSpPr>
              <a:spLocks noChangeArrowheads="1"/>
            </p:cNvSpPr>
            <p:nvPr/>
          </p:nvSpPr>
          <p:spPr bwMode="auto">
            <a:xfrm>
              <a:off x="4579" y="384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0" name="Oval 4081"/>
            <p:cNvSpPr>
              <a:spLocks noChangeArrowheads="1"/>
            </p:cNvSpPr>
            <p:nvPr/>
          </p:nvSpPr>
          <p:spPr bwMode="auto">
            <a:xfrm>
              <a:off x="4692" y="37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1" name="Oval 4082"/>
            <p:cNvSpPr>
              <a:spLocks noChangeArrowheads="1"/>
            </p:cNvSpPr>
            <p:nvPr/>
          </p:nvSpPr>
          <p:spPr bwMode="auto">
            <a:xfrm>
              <a:off x="4701" y="37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2" name="Oval 4083"/>
            <p:cNvSpPr>
              <a:spLocks noChangeArrowheads="1"/>
            </p:cNvSpPr>
            <p:nvPr/>
          </p:nvSpPr>
          <p:spPr bwMode="auto">
            <a:xfrm>
              <a:off x="4706" y="373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3" name="Oval 4084"/>
            <p:cNvSpPr>
              <a:spLocks noChangeArrowheads="1"/>
            </p:cNvSpPr>
            <p:nvPr/>
          </p:nvSpPr>
          <p:spPr bwMode="auto">
            <a:xfrm>
              <a:off x="4710" y="372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4" name="Oval 4085"/>
            <p:cNvSpPr>
              <a:spLocks noChangeArrowheads="1"/>
            </p:cNvSpPr>
            <p:nvPr/>
          </p:nvSpPr>
          <p:spPr bwMode="auto">
            <a:xfrm>
              <a:off x="4716" y="371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5" name="Oval 4086"/>
            <p:cNvSpPr>
              <a:spLocks noChangeArrowheads="1"/>
            </p:cNvSpPr>
            <p:nvPr/>
          </p:nvSpPr>
          <p:spPr bwMode="auto">
            <a:xfrm>
              <a:off x="4722" y="37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6" name="Oval 4087"/>
            <p:cNvSpPr>
              <a:spLocks noChangeArrowheads="1"/>
            </p:cNvSpPr>
            <p:nvPr/>
          </p:nvSpPr>
          <p:spPr bwMode="auto">
            <a:xfrm>
              <a:off x="4726" y="368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7" name="Oval 4088"/>
            <p:cNvSpPr>
              <a:spLocks noChangeArrowheads="1"/>
            </p:cNvSpPr>
            <p:nvPr/>
          </p:nvSpPr>
          <p:spPr bwMode="auto">
            <a:xfrm>
              <a:off x="4726" y="368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8" name="Oval 4089"/>
            <p:cNvSpPr>
              <a:spLocks noChangeArrowheads="1"/>
            </p:cNvSpPr>
            <p:nvPr/>
          </p:nvSpPr>
          <p:spPr bwMode="auto">
            <a:xfrm>
              <a:off x="4725" y="37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9" name="Oval 4090"/>
            <p:cNvSpPr>
              <a:spLocks noChangeArrowheads="1"/>
            </p:cNvSpPr>
            <p:nvPr/>
          </p:nvSpPr>
          <p:spPr bwMode="auto">
            <a:xfrm>
              <a:off x="4728" y="3712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0" name="Oval 4091"/>
            <p:cNvSpPr>
              <a:spLocks noChangeArrowheads="1"/>
            </p:cNvSpPr>
            <p:nvPr/>
          </p:nvSpPr>
          <p:spPr bwMode="auto">
            <a:xfrm>
              <a:off x="4728" y="37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1" name="Oval 4092"/>
            <p:cNvSpPr>
              <a:spLocks noChangeArrowheads="1"/>
            </p:cNvSpPr>
            <p:nvPr/>
          </p:nvSpPr>
          <p:spPr bwMode="auto">
            <a:xfrm>
              <a:off x="4727" y="374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2" name="Oval 4093"/>
            <p:cNvSpPr>
              <a:spLocks noChangeArrowheads="1"/>
            </p:cNvSpPr>
            <p:nvPr/>
          </p:nvSpPr>
          <p:spPr bwMode="auto">
            <a:xfrm>
              <a:off x="4724" y="375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3" name="Oval 4094"/>
            <p:cNvSpPr>
              <a:spLocks noChangeArrowheads="1"/>
            </p:cNvSpPr>
            <p:nvPr/>
          </p:nvSpPr>
          <p:spPr bwMode="auto">
            <a:xfrm>
              <a:off x="4725" y="37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4" name="Oval 4095"/>
            <p:cNvSpPr>
              <a:spLocks noChangeArrowheads="1"/>
            </p:cNvSpPr>
            <p:nvPr/>
          </p:nvSpPr>
          <p:spPr bwMode="auto">
            <a:xfrm>
              <a:off x="4726" y="378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5" name="Oval 4096"/>
            <p:cNvSpPr>
              <a:spLocks noChangeArrowheads="1"/>
            </p:cNvSpPr>
            <p:nvPr/>
          </p:nvSpPr>
          <p:spPr bwMode="auto">
            <a:xfrm>
              <a:off x="4726" y="380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6" name="Oval 4097"/>
            <p:cNvSpPr>
              <a:spLocks noChangeArrowheads="1"/>
            </p:cNvSpPr>
            <p:nvPr/>
          </p:nvSpPr>
          <p:spPr bwMode="auto">
            <a:xfrm>
              <a:off x="4725" y="381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7" name="Oval 4098"/>
            <p:cNvSpPr>
              <a:spLocks noChangeArrowheads="1"/>
            </p:cNvSpPr>
            <p:nvPr/>
          </p:nvSpPr>
          <p:spPr bwMode="auto">
            <a:xfrm>
              <a:off x="4725" y="38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8" name="Oval 4099"/>
            <p:cNvSpPr>
              <a:spLocks noChangeArrowheads="1"/>
            </p:cNvSpPr>
            <p:nvPr/>
          </p:nvSpPr>
          <p:spPr bwMode="auto">
            <a:xfrm>
              <a:off x="4725" y="384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9" name="Oval 4100"/>
            <p:cNvSpPr>
              <a:spLocks noChangeArrowheads="1"/>
            </p:cNvSpPr>
            <p:nvPr/>
          </p:nvSpPr>
          <p:spPr bwMode="auto">
            <a:xfrm>
              <a:off x="4728" y="385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0" name="Oval 4101"/>
            <p:cNvSpPr>
              <a:spLocks noChangeArrowheads="1"/>
            </p:cNvSpPr>
            <p:nvPr/>
          </p:nvSpPr>
          <p:spPr bwMode="auto">
            <a:xfrm>
              <a:off x="4730" y="3867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1" name="Oval 4102"/>
            <p:cNvSpPr>
              <a:spLocks noChangeArrowheads="1"/>
            </p:cNvSpPr>
            <p:nvPr/>
          </p:nvSpPr>
          <p:spPr bwMode="auto">
            <a:xfrm>
              <a:off x="4740" y="3875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" name="Oval 4103"/>
            <p:cNvSpPr>
              <a:spLocks noChangeArrowheads="1"/>
            </p:cNvSpPr>
            <p:nvPr/>
          </p:nvSpPr>
          <p:spPr bwMode="auto">
            <a:xfrm>
              <a:off x="4758" y="387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" name="Oval 4104"/>
            <p:cNvSpPr>
              <a:spLocks noChangeArrowheads="1"/>
            </p:cNvSpPr>
            <p:nvPr/>
          </p:nvSpPr>
          <p:spPr bwMode="auto">
            <a:xfrm>
              <a:off x="4772" y="386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4" name="Oval 4105"/>
            <p:cNvSpPr>
              <a:spLocks noChangeArrowheads="1"/>
            </p:cNvSpPr>
            <p:nvPr/>
          </p:nvSpPr>
          <p:spPr bwMode="auto">
            <a:xfrm>
              <a:off x="4782" y="38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" name="Oval 4106"/>
            <p:cNvSpPr>
              <a:spLocks noChangeArrowheads="1"/>
            </p:cNvSpPr>
            <p:nvPr/>
          </p:nvSpPr>
          <p:spPr bwMode="auto">
            <a:xfrm>
              <a:off x="4791" y="3838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6" name="Oval 4107"/>
            <p:cNvSpPr>
              <a:spLocks noChangeArrowheads="1"/>
            </p:cNvSpPr>
            <p:nvPr/>
          </p:nvSpPr>
          <p:spPr bwMode="auto">
            <a:xfrm>
              <a:off x="4797" y="382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7" name="Oval 4108"/>
            <p:cNvSpPr>
              <a:spLocks noChangeArrowheads="1"/>
            </p:cNvSpPr>
            <p:nvPr/>
          </p:nvSpPr>
          <p:spPr bwMode="auto">
            <a:xfrm>
              <a:off x="4804" y="3809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Oval 4109"/>
            <p:cNvSpPr>
              <a:spLocks noChangeArrowheads="1"/>
            </p:cNvSpPr>
            <p:nvPr/>
          </p:nvSpPr>
          <p:spPr bwMode="auto">
            <a:xfrm>
              <a:off x="4809" y="379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Oval 4110"/>
            <p:cNvSpPr>
              <a:spLocks noChangeArrowheads="1"/>
            </p:cNvSpPr>
            <p:nvPr/>
          </p:nvSpPr>
          <p:spPr bwMode="auto">
            <a:xfrm>
              <a:off x="4725" y="36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Oval 4111"/>
            <p:cNvSpPr>
              <a:spLocks noChangeArrowheads="1"/>
            </p:cNvSpPr>
            <p:nvPr/>
          </p:nvSpPr>
          <p:spPr bwMode="auto">
            <a:xfrm>
              <a:off x="4689" y="354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Oval 4112"/>
            <p:cNvSpPr>
              <a:spLocks noChangeArrowheads="1"/>
            </p:cNvSpPr>
            <p:nvPr/>
          </p:nvSpPr>
          <p:spPr bwMode="auto">
            <a:xfrm>
              <a:off x="4692" y="3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Oval 4113"/>
            <p:cNvSpPr>
              <a:spLocks noChangeArrowheads="1"/>
            </p:cNvSpPr>
            <p:nvPr/>
          </p:nvSpPr>
          <p:spPr bwMode="auto">
            <a:xfrm>
              <a:off x="4706" y="352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Oval 4114"/>
            <p:cNvSpPr>
              <a:spLocks noChangeArrowheads="1"/>
            </p:cNvSpPr>
            <p:nvPr/>
          </p:nvSpPr>
          <p:spPr bwMode="auto">
            <a:xfrm>
              <a:off x="4718" y="3526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Oval 4115"/>
            <p:cNvSpPr>
              <a:spLocks noChangeArrowheads="1"/>
            </p:cNvSpPr>
            <p:nvPr/>
          </p:nvSpPr>
          <p:spPr bwMode="auto">
            <a:xfrm>
              <a:off x="4728" y="353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Oval 4116"/>
            <p:cNvSpPr>
              <a:spLocks noChangeArrowheads="1"/>
            </p:cNvSpPr>
            <p:nvPr/>
          </p:nvSpPr>
          <p:spPr bwMode="auto">
            <a:xfrm>
              <a:off x="4737" y="354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Oval 4117"/>
            <p:cNvSpPr>
              <a:spLocks noChangeArrowheads="1"/>
            </p:cNvSpPr>
            <p:nvPr/>
          </p:nvSpPr>
          <p:spPr bwMode="auto">
            <a:xfrm>
              <a:off x="4746" y="3551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Oval 4118"/>
            <p:cNvSpPr>
              <a:spLocks noChangeArrowheads="1"/>
            </p:cNvSpPr>
            <p:nvPr/>
          </p:nvSpPr>
          <p:spPr bwMode="auto">
            <a:xfrm>
              <a:off x="4758" y="3554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Oval 4119"/>
            <p:cNvSpPr>
              <a:spLocks noChangeArrowheads="1"/>
            </p:cNvSpPr>
            <p:nvPr/>
          </p:nvSpPr>
          <p:spPr bwMode="auto">
            <a:xfrm>
              <a:off x="4773" y="3550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Oval 4120"/>
            <p:cNvSpPr>
              <a:spLocks noChangeArrowheads="1"/>
            </p:cNvSpPr>
            <p:nvPr/>
          </p:nvSpPr>
          <p:spPr bwMode="auto">
            <a:xfrm>
              <a:off x="4779" y="3533"/>
              <a:ext cx="23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1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1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1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1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1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1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1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1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1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"/>
                                        <p:tgtEl>
                                          <p:spTgt spid="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100"/>
                                        <p:tgtEl>
                                          <p:spTgt spid="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1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1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100"/>
                                        <p:tgtEl>
                                          <p:spTgt spid="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"/>
                                        <p:tgtEl>
                                          <p:spTgt spid="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100"/>
                                        <p:tgtEl>
                                          <p:spTgt spid="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"/>
                                        <p:tgtEl>
                                          <p:spTgt spid="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1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100"/>
                                        <p:tgtEl>
                                          <p:spTgt spid="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"/>
                                        <p:tgtEl>
                                          <p:spTgt spid="6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1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100"/>
                                        <p:tgtEl>
                                          <p:spTgt spid="6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1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1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1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1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1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1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"/>
                                        <p:tgtEl>
                                          <p:spTgt spid="6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100"/>
                                        <p:tgtEl>
                                          <p:spTgt spid="6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"/>
                                        <p:tgtEl>
                                          <p:spTgt spid="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1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1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"/>
                                        <p:tgtEl>
                                          <p:spTgt spid="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100"/>
                                        <p:tgtEl>
                                          <p:spTgt spid="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100"/>
                                        <p:tgtEl>
                                          <p:spTgt spid="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100"/>
                                        <p:tgtEl>
                                          <p:spTgt spid="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100"/>
                                        <p:tgtEl>
                                          <p:spTgt spid="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100"/>
                                        <p:tgtEl>
                                          <p:spTgt spid="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100"/>
                                        <p:tgtEl>
                                          <p:spTgt spid="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100"/>
                                        <p:tgtEl>
                                          <p:spTgt spid="6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100"/>
                                        <p:tgtEl>
                                          <p:spTgt spid="6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3" dur="100"/>
                                        <p:tgtEl>
                                          <p:spTgt spid="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100"/>
                                        <p:tgtEl>
                                          <p:spTgt spid="6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100"/>
                                        <p:tgtEl>
                                          <p:spTgt spid="6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5" dur="100"/>
                                        <p:tgtEl>
                                          <p:spTgt spid="6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100"/>
                                        <p:tgtEl>
                                          <p:spTgt spid="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100"/>
                                        <p:tgtEl>
                                          <p:spTgt spid="6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"/>
                                        <p:tgtEl>
                                          <p:spTgt spid="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100"/>
                                        <p:tgtEl>
                                          <p:spTgt spid="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100"/>
                                        <p:tgtEl>
                                          <p:spTgt spid="6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100"/>
                                        <p:tgtEl>
                                          <p:spTgt spid="6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100"/>
                                        <p:tgtEl>
                                          <p:spTgt spid="6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100"/>
                                        <p:tgtEl>
                                          <p:spTgt spid="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100"/>
                                        <p:tgtEl>
                                          <p:spTgt spid="6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100"/>
                                        <p:tgtEl>
                                          <p:spTgt spid="6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100"/>
                                        <p:tgtEl>
                                          <p:spTgt spid="6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100"/>
                                        <p:tgtEl>
                                          <p:spTgt spid="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100"/>
                                        <p:tgtEl>
                                          <p:spTgt spid="6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100"/>
                                        <p:tgtEl>
                                          <p:spTgt spid="6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100"/>
                                        <p:tgtEl>
                                          <p:spTgt spid="6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100"/>
                                        <p:tgtEl>
                                          <p:spTgt spid="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100"/>
                                        <p:tgtEl>
                                          <p:spTgt spid="6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100"/>
                                        <p:tgtEl>
                                          <p:spTgt spid="6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100"/>
                                        <p:tgtEl>
                                          <p:spTgt spid="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100"/>
                                        <p:tgtEl>
                                          <p:spTgt spid="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100"/>
                                        <p:tgtEl>
                                          <p:spTgt spid="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100"/>
                                        <p:tgtEl>
                                          <p:spTgt spid="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100"/>
                                        <p:tgtEl>
                                          <p:spTgt spid="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100"/>
                                        <p:tgtEl>
                                          <p:spTgt spid="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100"/>
                                        <p:tgtEl>
                                          <p:spTgt spid="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100"/>
                                        <p:tgtEl>
                                          <p:spTgt spid="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3" dur="100"/>
                                        <p:tgtEl>
                                          <p:spTgt spid="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100"/>
                                        <p:tgtEl>
                                          <p:spTgt spid="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100"/>
                                        <p:tgtEl>
                                          <p:spTgt spid="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100"/>
                                        <p:tgtEl>
                                          <p:spTgt spid="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9" dur="100"/>
                                        <p:tgtEl>
                                          <p:spTgt spid="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3" dur="100"/>
                                        <p:tgtEl>
                                          <p:spTgt spid="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100"/>
                                        <p:tgtEl>
                                          <p:spTgt spid="6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100"/>
                                        <p:tgtEl>
                                          <p:spTgt spid="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100"/>
                                        <p:tgtEl>
                                          <p:spTgt spid="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9" dur="100"/>
                                        <p:tgtEl>
                                          <p:spTgt spid="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3" dur="1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7" dur="1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1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5" dur="1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1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3" dur="1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7" dur="100"/>
                                        <p:tgtEl>
                                          <p:spTgt spid="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1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5" dur="1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1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1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1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1" dur="1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5" dur="100"/>
                                        <p:tgtEl>
                                          <p:spTgt spid="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1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1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7" dur="100"/>
                                        <p:tgtEl>
                                          <p:spTgt spid="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1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5" dur="100"/>
                                        <p:tgtEl>
                                          <p:spTgt spid="6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100"/>
                                        <p:tgtEl>
                                          <p:spTgt spid="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3" dur="100"/>
                                        <p:tgtEl>
                                          <p:spTgt spid="6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7" dur="1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1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5" dur="100"/>
                                        <p:tgtEl>
                                          <p:spTgt spid="6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9" dur="100"/>
                                        <p:tgtEl>
                                          <p:spTgt spid="6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100"/>
                                        <p:tgtEl>
                                          <p:spTgt spid="6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7" dur="100"/>
                                        <p:tgtEl>
                                          <p:spTgt spid="6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1" dur="100"/>
                                        <p:tgtEl>
                                          <p:spTgt spid="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5" dur="100"/>
                                        <p:tgtEl>
                                          <p:spTgt spid="6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9" dur="100"/>
                                        <p:tgtEl>
                                          <p:spTgt spid="6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100"/>
                                        <p:tgtEl>
                                          <p:spTgt spid="6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7" dur="100"/>
                                        <p:tgtEl>
                                          <p:spTgt spid="6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1" dur="100"/>
                                        <p:tgtEl>
                                          <p:spTgt spid="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5" dur="100"/>
                                        <p:tgtEl>
                                          <p:spTgt spid="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9" dur="100"/>
                                        <p:tgtEl>
                                          <p:spTgt spid="6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3" dur="100"/>
                                        <p:tgtEl>
                                          <p:spTgt spid="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100"/>
                                        <p:tgtEl>
                                          <p:spTgt spid="6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1" dur="100"/>
                                        <p:tgtEl>
                                          <p:spTgt spid="6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5" dur="100"/>
                                        <p:tgtEl>
                                          <p:spTgt spid="6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9" dur="100"/>
                                        <p:tgtEl>
                                          <p:spTgt spid="6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3" dur="100"/>
                                        <p:tgtEl>
                                          <p:spTgt spid="6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7" dur="100"/>
                                        <p:tgtEl>
                                          <p:spTgt spid="6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1" dur="100"/>
                                        <p:tgtEl>
                                          <p:spTgt spid="6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100"/>
                                        <p:tgtEl>
                                          <p:spTgt spid="6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9" dur="100"/>
                                        <p:tgtEl>
                                          <p:spTgt spid="6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3" dur="100"/>
                                        <p:tgtEl>
                                          <p:spTgt spid="6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7" dur="100"/>
                                        <p:tgtEl>
                                          <p:spTgt spid="6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1" dur="100"/>
                                        <p:tgtEl>
                                          <p:spTgt spid="6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5" dur="100"/>
                                        <p:tgtEl>
                                          <p:spTgt spid="6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9" dur="100"/>
                                        <p:tgtEl>
                                          <p:spTgt spid="6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3" dur="100"/>
                                        <p:tgtEl>
                                          <p:spTgt spid="6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7" dur="100"/>
                                        <p:tgtEl>
                                          <p:spTgt spid="6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7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1" dur="100"/>
                                        <p:tgtEl>
                                          <p:spTgt spid="6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7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5" dur="100"/>
                                        <p:tgtEl>
                                          <p:spTgt spid="6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7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9" dur="100"/>
                                        <p:tgtEl>
                                          <p:spTgt spid="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7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3" dur="100"/>
                                        <p:tgtEl>
                                          <p:spTgt spid="6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7" dur="100"/>
                                        <p:tgtEl>
                                          <p:spTgt spid="6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7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1" dur="100"/>
                                        <p:tgtEl>
                                          <p:spTgt spid="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7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5" dur="100"/>
                                        <p:tgtEl>
                                          <p:spTgt spid="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9" dur="100"/>
                                        <p:tgtEl>
                                          <p:spTgt spid="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3" dur="100"/>
                                        <p:tgtEl>
                                          <p:spTgt spid="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7" dur="100"/>
                                        <p:tgtEl>
                                          <p:spTgt spid="6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1" dur="100"/>
                                        <p:tgtEl>
                                          <p:spTgt spid="6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7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5" dur="100"/>
                                        <p:tgtEl>
                                          <p:spTgt spid="6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9" dur="100"/>
                                        <p:tgtEl>
                                          <p:spTgt spid="6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8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3" dur="100"/>
                                        <p:tgtEl>
                                          <p:spTgt spid="6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7" dur="100"/>
                                        <p:tgtEl>
                                          <p:spTgt spid="6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8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1" dur="100"/>
                                        <p:tgtEl>
                                          <p:spTgt spid="6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8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5" dur="100"/>
                                        <p:tgtEl>
                                          <p:spTgt spid="6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8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9" dur="100"/>
                                        <p:tgtEl>
                                          <p:spTgt spid="6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8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3" dur="100"/>
                                        <p:tgtEl>
                                          <p:spTgt spid="6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7" dur="100"/>
                                        <p:tgtEl>
                                          <p:spTgt spid="6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8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1" dur="100"/>
                                        <p:tgtEl>
                                          <p:spTgt spid="6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8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5" dur="100"/>
                                        <p:tgtEl>
                                          <p:spTgt spid="6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8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9" dur="100"/>
                                        <p:tgtEl>
                                          <p:spTgt spid="6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8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3" dur="100"/>
                                        <p:tgtEl>
                                          <p:spTgt spid="6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7" dur="100"/>
                                        <p:tgtEl>
                                          <p:spTgt spid="6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8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1" dur="100"/>
                                        <p:tgtEl>
                                          <p:spTgt spid="6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8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5" dur="100"/>
                                        <p:tgtEl>
                                          <p:spTgt spid="6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8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9" dur="100"/>
                                        <p:tgtEl>
                                          <p:spTgt spid="6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8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3" dur="100"/>
                                        <p:tgtEl>
                                          <p:spTgt spid="6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7" dur="100"/>
                                        <p:tgtEl>
                                          <p:spTgt spid="6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8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1" dur="100"/>
                                        <p:tgtEl>
                                          <p:spTgt spid="6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5" dur="100"/>
                                        <p:tgtEl>
                                          <p:spTgt spid="6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8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9" dur="100"/>
                                        <p:tgtEl>
                                          <p:spTgt spid="6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8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3" dur="100"/>
                                        <p:tgtEl>
                                          <p:spTgt spid="6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7" dur="100"/>
                                        <p:tgtEl>
                                          <p:spTgt spid="6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8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1" dur="100"/>
                                        <p:tgtEl>
                                          <p:spTgt spid="6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8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5" dur="100"/>
                                        <p:tgtEl>
                                          <p:spTgt spid="6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8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9" dur="100"/>
                                        <p:tgtEl>
                                          <p:spTgt spid="6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9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3" dur="100"/>
                                        <p:tgtEl>
                                          <p:spTgt spid="6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7" dur="100"/>
                                        <p:tgtEl>
                                          <p:spTgt spid="6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9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1" dur="100"/>
                                        <p:tgtEl>
                                          <p:spTgt spid="6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2700"/>
                            </p:stCondLst>
                            <p:childTnLst>
                              <p:par>
                                <p:cTn id="9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5" dur="100"/>
                                        <p:tgtEl>
                                          <p:spTgt spid="6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9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9" dur="100"/>
                                        <p:tgtEl>
                                          <p:spTgt spid="6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9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3" dur="100"/>
                                        <p:tgtEl>
                                          <p:spTgt spid="6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7" dur="100"/>
                                        <p:tgtEl>
                                          <p:spTgt spid="6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9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1" dur="100"/>
                                        <p:tgtEl>
                                          <p:spTgt spid="6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9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5" dur="100"/>
                                        <p:tgtEl>
                                          <p:spTgt spid="6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9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9" dur="100"/>
                                        <p:tgtEl>
                                          <p:spTgt spid="6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9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3" dur="100"/>
                                        <p:tgtEl>
                                          <p:spTgt spid="6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7" dur="100"/>
                                        <p:tgtEl>
                                          <p:spTgt spid="6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1" dur="100"/>
                                        <p:tgtEl>
                                          <p:spTgt spid="6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9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5" dur="100"/>
                                        <p:tgtEl>
                                          <p:spTgt spid="6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9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9" dur="100"/>
                                        <p:tgtEl>
                                          <p:spTgt spid="6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9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3" dur="100"/>
                                        <p:tgtEl>
                                          <p:spTgt spid="6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7" dur="100"/>
                                        <p:tgtEl>
                                          <p:spTgt spid="6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9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1" dur="100"/>
                                        <p:tgtEl>
                                          <p:spTgt spid="6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9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5" dur="100"/>
                                        <p:tgtEl>
                                          <p:spTgt spid="6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9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9" dur="100"/>
                                        <p:tgtEl>
                                          <p:spTgt spid="6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9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3" dur="100"/>
                                        <p:tgtEl>
                                          <p:spTgt spid="6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7" dur="100"/>
                                        <p:tgtEl>
                                          <p:spTgt spid="6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9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1" dur="100"/>
                                        <p:tgtEl>
                                          <p:spTgt spid="6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9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5" dur="100"/>
                                        <p:tgtEl>
                                          <p:spTgt spid="6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9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9" dur="100"/>
                                        <p:tgtEl>
                                          <p:spTgt spid="6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0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3" dur="100"/>
                                        <p:tgtEl>
                                          <p:spTgt spid="6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7" dur="100"/>
                                        <p:tgtEl>
                                          <p:spTgt spid="6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10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1" dur="100"/>
                                        <p:tgtEl>
                                          <p:spTgt spid="6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10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5" dur="100"/>
                                        <p:tgtEl>
                                          <p:spTgt spid="6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0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9" dur="100"/>
                                        <p:tgtEl>
                                          <p:spTgt spid="6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0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3" dur="100"/>
                                        <p:tgtEl>
                                          <p:spTgt spid="6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7" dur="100"/>
                                        <p:tgtEl>
                                          <p:spTgt spid="6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10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1" dur="100"/>
                                        <p:tgtEl>
                                          <p:spTgt spid="6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25700"/>
                            </p:stCondLst>
                            <p:childTnLst>
                              <p:par>
                                <p:cTn id="10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5" dur="100"/>
                                        <p:tgtEl>
                                          <p:spTgt spid="6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0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9" dur="100"/>
                                        <p:tgtEl>
                                          <p:spTgt spid="6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10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 nodeType="clickPar">
                      <p:stCondLst>
                        <p:cond delay="indefinite"/>
                      </p:stCondLst>
                      <p:childTnLst>
                        <p:par>
                          <p:cTn id="10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 animBg="1"/>
      <p:bldP spid="63525" grpId="0" animBg="1"/>
      <p:bldP spid="63526" grpId="0" animBg="1"/>
      <p:bldP spid="63527" grpId="0" animBg="1"/>
      <p:bldP spid="63528" grpId="0" animBg="1"/>
      <p:bldP spid="63529" grpId="0" animBg="1"/>
      <p:bldP spid="63530" grpId="0" animBg="1"/>
      <p:bldP spid="63531" grpId="0" animBg="1"/>
      <p:bldP spid="63532" grpId="0" animBg="1"/>
      <p:bldP spid="63533" grpId="0" animBg="1"/>
      <p:bldP spid="63534" grpId="0" animBg="1"/>
      <p:bldP spid="63535" grpId="0" animBg="1"/>
      <p:bldP spid="63536" grpId="0" animBg="1"/>
      <p:bldP spid="63537" grpId="0" animBg="1"/>
      <p:bldP spid="63538" grpId="0" animBg="1"/>
      <p:bldP spid="63539" grpId="0" animBg="1"/>
      <p:bldP spid="63540" grpId="0" animBg="1"/>
      <p:bldP spid="63541" grpId="0" animBg="1"/>
      <p:bldP spid="63542" grpId="0" animBg="1"/>
      <p:bldP spid="63543" grpId="0" animBg="1"/>
      <p:bldP spid="63544" grpId="0" animBg="1"/>
      <p:bldP spid="63545" grpId="0" animBg="1"/>
      <p:bldP spid="63546" grpId="0" animBg="1"/>
      <p:bldP spid="63547" grpId="0" animBg="1"/>
      <p:bldP spid="63548" grpId="0" animBg="1"/>
      <p:bldP spid="63549" grpId="0" animBg="1"/>
      <p:bldP spid="63550" grpId="0" animBg="1"/>
      <p:bldP spid="63551" grpId="0" animBg="1"/>
      <p:bldP spid="63552" grpId="0" animBg="1"/>
      <p:bldP spid="63553" grpId="0" animBg="1"/>
      <p:bldP spid="63554" grpId="0" animBg="1"/>
      <p:bldP spid="63555" grpId="0" animBg="1"/>
      <p:bldP spid="63556" grpId="0" animBg="1"/>
      <p:bldP spid="63557" grpId="0" animBg="1"/>
      <p:bldP spid="63558" grpId="0" animBg="1"/>
      <p:bldP spid="63559" grpId="0" animBg="1"/>
      <p:bldP spid="63560" grpId="0" animBg="1"/>
      <p:bldP spid="63561" grpId="0" animBg="1"/>
      <p:bldP spid="63562" grpId="0" animBg="1"/>
      <p:bldP spid="63563" grpId="0" animBg="1"/>
      <p:bldP spid="63564" grpId="0" animBg="1"/>
      <p:bldP spid="63565" grpId="0" animBg="1"/>
      <p:bldP spid="63566" grpId="0" animBg="1"/>
      <p:bldP spid="63567" grpId="0" animBg="1"/>
      <p:bldP spid="63568" grpId="0" animBg="1"/>
      <p:bldP spid="63569" grpId="0" animBg="1"/>
      <p:bldP spid="63570" grpId="0" animBg="1"/>
      <p:bldP spid="63571" grpId="0" animBg="1"/>
      <p:bldP spid="63572" grpId="0" animBg="1"/>
      <p:bldP spid="63573" grpId="0" animBg="1"/>
      <p:bldP spid="63574" grpId="0" animBg="1"/>
      <p:bldP spid="63575" grpId="0" animBg="1"/>
      <p:bldP spid="63576" grpId="0" animBg="1"/>
      <p:bldP spid="63577" grpId="0" animBg="1"/>
      <p:bldP spid="63578" grpId="0" animBg="1"/>
      <p:bldP spid="63579" grpId="0" animBg="1"/>
      <p:bldP spid="63580" grpId="0" animBg="1"/>
      <p:bldP spid="63581" grpId="0" animBg="1"/>
      <p:bldP spid="63582" grpId="0" animBg="1"/>
      <p:bldP spid="63583" grpId="0" animBg="1"/>
      <p:bldP spid="63584" grpId="0" animBg="1"/>
      <p:bldP spid="63585" grpId="0" animBg="1"/>
      <p:bldP spid="63586" grpId="0" animBg="1"/>
      <p:bldP spid="63587" grpId="0" animBg="1"/>
      <p:bldP spid="63588" grpId="0" animBg="1"/>
      <p:bldP spid="63589" grpId="0" animBg="1"/>
      <p:bldP spid="63590" grpId="0" animBg="1"/>
      <p:bldP spid="63591" grpId="0" animBg="1"/>
      <p:bldP spid="63592" grpId="0" animBg="1"/>
      <p:bldP spid="63593" grpId="0" animBg="1"/>
      <p:bldP spid="63594" grpId="0" animBg="1"/>
      <p:bldP spid="63595" grpId="0" animBg="1"/>
      <p:bldP spid="63596" grpId="0" animBg="1"/>
      <p:bldP spid="63597" grpId="0" animBg="1"/>
      <p:bldP spid="63598" grpId="0" animBg="1"/>
      <p:bldP spid="63599" grpId="0" animBg="1"/>
      <p:bldP spid="63600" grpId="0" animBg="1"/>
      <p:bldP spid="63601" grpId="0" animBg="1"/>
      <p:bldP spid="63602" grpId="0" animBg="1"/>
      <p:bldP spid="63603" grpId="0" animBg="1"/>
      <p:bldP spid="63604" grpId="0" animBg="1"/>
      <p:bldP spid="63605" grpId="0" animBg="1"/>
      <p:bldP spid="63606" grpId="0" animBg="1"/>
      <p:bldP spid="63607" grpId="0" animBg="1"/>
      <p:bldP spid="63608" grpId="0" animBg="1"/>
      <p:bldP spid="63609" grpId="0" animBg="1"/>
      <p:bldP spid="63610" grpId="0" animBg="1"/>
      <p:bldP spid="63611" grpId="0" animBg="1"/>
      <p:bldP spid="63612" grpId="0" animBg="1"/>
      <p:bldP spid="63613" grpId="0" animBg="1"/>
      <p:bldP spid="63614" grpId="0" animBg="1"/>
      <p:bldP spid="63615" grpId="0" animBg="1"/>
      <p:bldP spid="63616" grpId="0" animBg="1"/>
      <p:bldP spid="63617" grpId="0" animBg="1"/>
      <p:bldP spid="63618" grpId="0" animBg="1"/>
      <p:bldP spid="63619" grpId="0" animBg="1"/>
      <p:bldP spid="63620" grpId="0" animBg="1"/>
      <p:bldP spid="63621" grpId="0" animBg="1"/>
      <p:bldP spid="63622" grpId="0" animBg="1"/>
      <p:bldP spid="63623" grpId="0" animBg="1"/>
      <p:bldP spid="63624" grpId="0" animBg="1"/>
      <p:bldP spid="63625" grpId="0" animBg="1"/>
      <p:bldP spid="63626" grpId="0" animBg="1"/>
      <p:bldP spid="63627" grpId="0" animBg="1"/>
      <p:bldP spid="63628" grpId="0" animBg="1"/>
      <p:bldP spid="63629" grpId="0" animBg="1"/>
      <p:bldP spid="63630" grpId="0" animBg="1"/>
      <p:bldP spid="63631" grpId="0" animBg="1"/>
      <p:bldP spid="63632" grpId="0" animBg="1"/>
      <p:bldP spid="63633" grpId="0" animBg="1"/>
      <p:bldP spid="63634" grpId="0" animBg="1"/>
      <p:bldP spid="63635" grpId="0" animBg="1"/>
      <p:bldP spid="63636" grpId="0" animBg="1"/>
      <p:bldP spid="63637" grpId="0" animBg="1"/>
      <p:bldP spid="63638" grpId="0" animBg="1"/>
      <p:bldP spid="63639" grpId="0" animBg="1"/>
      <p:bldP spid="63640" grpId="0" animBg="1"/>
      <p:bldP spid="63641" grpId="0" animBg="1"/>
      <p:bldP spid="63642" grpId="0" animBg="1"/>
      <p:bldP spid="63643" grpId="0" animBg="1"/>
      <p:bldP spid="63644" grpId="0" animBg="1"/>
      <p:bldP spid="63645" grpId="0" animBg="1"/>
      <p:bldP spid="63646" grpId="0" animBg="1"/>
      <p:bldP spid="63647" grpId="0" animBg="1"/>
      <p:bldP spid="63648" grpId="0" animBg="1"/>
      <p:bldP spid="63649" grpId="0" animBg="1"/>
      <p:bldP spid="63650" grpId="0" animBg="1"/>
      <p:bldP spid="63651" grpId="0" animBg="1"/>
      <p:bldP spid="63652" grpId="0" animBg="1"/>
      <p:bldP spid="63653" grpId="0" animBg="1"/>
      <p:bldP spid="63654" grpId="0" animBg="1"/>
      <p:bldP spid="63655" grpId="0" animBg="1"/>
      <p:bldP spid="63656" grpId="0" animBg="1"/>
      <p:bldP spid="63657" grpId="0" animBg="1"/>
      <p:bldP spid="63658" grpId="0" animBg="1"/>
      <p:bldP spid="63659" grpId="0" animBg="1"/>
      <p:bldP spid="63660" grpId="0" animBg="1"/>
      <p:bldP spid="63661" grpId="0" animBg="1"/>
      <p:bldP spid="63662" grpId="0" animBg="1"/>
      <p:bldP spid="63663" grpId="0" animBg="1"/>
      <p:bldP spid="63664" grpId="0" animBg="1"/>
      <p:bldP spid="63665" grpId="0" animBg="1"/>
      <p:bldP spid="63666" grpId="0" animBg="1"/>
      <p:bldP spid="63667" grpId="0" animBg="1"/>
      <p:bldP spid="63668" grpId="0" animBg="1"/>
      <p:bldP spid="63669" grpId="0" animBg="1"/>
      <p:bldP spid="63670" grpId="0" animBg="1"/>
      <p:bldP spid="63671" grpId="0" animBg="1"/>
      <p:bldP spid="63672" grpId="0" animBg="1"/>
      <p:bldP spid="63673" grpId="0" animBg="1"/>
      <p:bldP spid="63674" grpId="0" animBg="1"/>
      <p:bldP spid="63675" grpId="0" animBg="1"/>
      <p:bldP spid="63676" grpId="0" animBg="1"/>
      <p:bldP spid="63677" grpId="0" animBg="1"/>
      <p:bldP spid="63678" grpId="0" animBg="1"/>
      <p:bldP spid="63679" grpId="0" animBg="1"/>
      <p:bldP spid="63680" grpId="0" animBg="1"/>
      <p:bldP spid="63681" grpId="0" animBg="1"/>
      <p:bldP spid="63682" grpId="0" animBg="1"/>
      <p:bldP spid="63683" grpId="0" animBg="1"/>
      <p:bldP spid="63684" grpId="0" animBg="1"/>
      <p:bldP spid="63685" grpId="0" animBg="1"/>
      <p:bldP spid="63686" grpId="0" animBg="1"/>
      <p:bldP spid="63687" grpId="0" animBg="1"/>
      <p:bldP spid="63688" grpId="0" animBg="1"/>
      <p:bldP spid="63689" grpId="0" animBg="1"/>
      <p:bldP spid="63690" grpId="0" animBg="1"/>
      <p:bldP spid="63691" grpId="0" animBg="1"/>
      <p:bldP spid="63692" grpId="0" animBg="1"/>
      <p:bldP spid="63693" grpId="0" animBg="1"/>
      <p:bldP spid="63694" grpId="0" animBg="1"/>
      <p:bldP spid="63695" grpId="0" animBg="1"/>
      <p:bldP spid="63696" grpId="0" animBg="1"/>
      <p:bldP spid="63697" grpId="0" animBg="1"/>
      <p:bldP spid="63698" grpId="0" animBg="1"/>
      <p:bldP spid="63699" grpId="0" animBg="1"/>
      <p:bldP spid="63700" grpId="0" animBg="1"/>
      <p:bldP spid="63701" grpId="0" animBg="1"/>
      <p:bldP spid="63702" grpId="0" animBg="1"/>
      <p:bldP spid="63703" grpId="0" animBg="1"/>
      <p:bldP spid="63704" grpId="0" animBg="1"/>
      <p:bldP spid="63705" grpId="0" animBg="1"/>
      <p:bldP spid="63706" grpId="0" animBg="1"/>
      <p:bldP spid="63707" grpId="0" animBg="1"/>
      <p:bldP spid="63708" grpId="0" animBg="1"/>
      <p:bldP spid="63709" grpId="0" animBg="1"/>
      <p:bldP spid="63710" grpId="0" animBg="1"/>
      <p:bldP spid="63711" grpId="0" animBg="1"/>
      <p:bldP spid="63712" grpId="0" animBg="1"/>
      <p:bldP spid="63713" grpId="0" animBg="1"/>
      <p:bldP spid="63714" grpId="0" animBg="1"/>
      <p:bldP spid="63715" grpId="0" animBg="1"/>
      <p:bldP spid="63716" grpId="0" animBg="1"/>
      <p:bldP spid="63717" grpId="0" animBg="1"/>
      <p:bldP spid="63718" grpId="0" animBg="1"/>
      <p:bldP spid="63719" grpId="0" animBg="1"/>
      <p:bldP spid="63720" grpId="0" animBg="1"/>
      <p:bldP spid="63721" grpId="0" animBg="1"/>
      <p:bldP spid="63722" grpId="0" animBg="1"/>
      <p:bldP spid="63723" grpId="0" animBg="1"/>
      <p:bldP spid="63724" grpId="0" animBg="1"/>
      <p:bldP spid="63725" grpId="0" animBg="1"/>
      <p:bldP spid="63726" grpId="0" animBg="1"/>
      <p:bldP spid="63727" grpId="0" animBg="1"/>
      <p:bldP spid="63728" grpId="0" animBg="1"/>
      <p:bldP spid="63729" grpId="0" animBg="1"/>
      <p:bldP spid="63730" grpId="0" animBg="1"/>
      <p:bldP spid="63731" grpId="0" animBg="1"/>
      <p:bldP spid="63732" grpId="0" animBg="1"/>
      <p:bldP spid="63733" grpId="0" animBg="1"/>
      <p:bldP spid="63734" grpId="0" animBg="1"/>
      <p:bldP spid="63735" grpId="0" animBg="1"/>
      <p:bldP spid="63736" grpId="0" animBg="1"/>
      <p:bldP spid="63737" grpId="0" animBg="1"/>
      <p:bldP spid="63738" grpId="0" animBg="1"/>
      <p:bldP spid="63739" grpId="0" animBg="1"/>
      <p:bldP spid="63740" grpId="0" animBg="1"/>
      <p:bldP spid="63741" grpId="0" animBg="1"/>
      <p:bldP spid="63742" grpId="0" animBg="1"/>
      <p:bldP spid="63743" grpId="0" animBg="1"/>
      <p:bldP spid="63744" grpId="0" animBg="1"/>
      <p:bldP spid="63745" grpId="0" animBg="1"/>
      <p:bldP spid="63746" grpId="0" animBg="1"/>
      <p:bldP spid="63747" grpId="0" animBg="1"/>
      <p:bldP spid="63748" grpId="0" animBg="1"/>
      <p:bldP spid="63749" grpId="0" animBg="1"/>
      <p:bldP spid="63750" grpId="0" animBg="1"/>
      <p:bldP spid="63751" grpId="0" animBg="1"/>
      <p:bldP spid="63752" grpId="0" animBg="1"/>
      <p:bldP spid="63753" grpId="0" animBg="1"/>
      <p:bldP spid="63754" grpId="0" animBg="1"/>
      <p:bldP spid="63755" grpId="0" animBg="1"/>
      <p:bldP spid="63756" grpId="0" animBg="1"/>
      <p:bldP spid="63757" grpId="0" animBg="1"/>
      <p:bldP spid="63758" grpId="0" animBg="1"/>
      <p:bldP spid="637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343400"/>
            <a:ext cx="9144000" cy="1066800"/>
            <a:chOff x="0" y="3257"/>
            <a:chExt cx="5952" cy="1063"/>
          </a:xfrm>
        </p:grpSpPr>
        <p:pic>
          <p:nvPicPr>
            <p:cNvPr id="37902" name="Picture 9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Picture 10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11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12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7" name="Picture 13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5" descr="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50053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6" descr="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-34925"/>
            <a:ext cx="5761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WordArt 17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620000" cy="21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M×nh cïng thö søc nµo!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Vog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3" descr="uc-uc"/>
          <p:cNvPicPr>
            <a:picLocks noChangeAspect="1" noChangeArrowheads="1"/>
          </p:cNvPicPr>
          <p:nvPr/>
        </p:nvPicPr>
        <p:blipFill>
          <a:blip r:embed="rId3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7" r="-1759" b="36943"/>
          <a:stretch>
            <a:fillRect/>
          </a:stretch>
        </p:blipFill>
        <p:spPr bwMode="auto">
          <a:xfrm>
            <a:off x="1733550" y="3451225"/>
            <a:ext cx="37338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20"/>
          <p:cNvSpPr txBox="1">
            <a:spLocks noChangeArrowheads="1"/>
          </p:cNvSpPr>
          <p:nvPr/>
        </p:nvSpPr>
        <p:spPr bwMode="auto">
          <a:xfrm>
            <a:off x="152400" y="302895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tr©u h….. nhau</a:t>
            </a:r>
          </a:p>
        </p:txBody>
      </p:sp>
      <p:sp>
        <p:nvSpPr>
          <p:cNvPr id="38916" name="Text Box 25"/>
          <p:cNvSpPr txBox="1">
            <a:spLocks noChangeArrowheads="1"/>
          </p:cNvSpPr>
          <p:nvPr/>
        </p:nvSpPr>
        <p:spPr bwMode="auto">
          <a:xfrm>
            <a:off x="5562600" y="556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lä  m</a:t>
            </a:r>
            <a:r>
              <a:rPr lang="en-US" sz="3600">
                <a:solidFill>
                  <a:srgbClr val="0000FF"/>
                </a:solidFill>
                <a:latin typeface=".VnAvant" pitchFamily="34" charset="0"/>
              </a:rPr>
              <a:t>.....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553200" y="2997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uc</a:t>
            </a:r>
          </a:p>
        </p:txBody>
      </p:sp>
      <p:pic>
        <p:nvPicPr>
          <p:cNvPr id="38918" name="Picture 18" descr="uc-uc"/>
          <p:cNvPicPr>
            <a:picLocks noChangeAspect="1" noChangeArrowheads="1"/>
          </p:cNvPicPr>
          <p:nvPr/>
        </p:nvPicPr>
        <p:blipFill>
          <a:blip r:embed="rId3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1" b="34674"/>
          <a:stretch>
            <a:fillRect/>
          </a:stretch>
        </p:blipFill>
        <p:spPr bwMode="auto">
          <a:xfrm>
            <a:off x="76200" y="558800"/>
            <a:ext cx="3810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28750" y="302895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uc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4972050" y="29781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mét ch</a:t>
            </a:r>
            <a:r>
              <a:rPr lang="en-US" sz="3600">
                <a:solidFill>
                  <a:srgbClr val="0000FF"/>
                </a:solidFill>
                <a:latin typeface=".VnAvant" pitchFamily="34" charset="0"/>
              </a:rPr>
              <a:t>.....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trøng</a:t>
            </a:r>
          </a:p>
        </p:txBody>
      </p:sp>
      <p:sp>
        <p:nvSpPr>
          <p:cNvPr id="38921" name="Oval 8"/>
          <p:cNvSpPr>
            <a:spLocks noChangeArrowheads="1"/>
          </p:cNvSpPr>
          <p:nvPr/>
        </p:nvSpPr>
        <p:spPr bwMode="auto">
          <a:xfrm>
            <a:off x="6762750" y="3594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7"/>
          <p:cNvSpPr txBox="1">
            <a:spLocks noChangeArrowheads="1"/>
          </p:cNvSpPr>
          <p:nvPr/>
        </p:nvSpPr>
        <p:spPr bwMode="auto">
          <a:xfrm>
            <a:off x="3124200" y="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uc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­c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?  </a:t>
            </a:r>
            <a:endParaRPr lang="en-US" sz="36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8923" name="Line 21"/>
          <p:cNvSpPr>
            <a:spLocks noChangeShapeType="1"/>
          </p:cNvSpPr>
          <p:nvPr/>
        </p:nvSpPr>
        <p:spPr bwMode="auto">
          <a:xfrm flipH="1">
            <a:off x="1657350" y="3124200"/>
            <a:ext cx="76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4" name="Picture 22" descr="uc-uc"/>
          <p:cNvPicPr>
            <a:picLocks noChangeAspect="1" noChangeArrowheads="1"/>
          </p:cNvPicPr>
          <p:nvPr/>
        </p:nvPicPr>
        <p:blipFill>
          <a:blip r:embed="rId3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r="30504" b="34674"/>
          <a:stretch>
            <a:fillRect/>
          </a:stretch>
        </p:blipFill>
        <p:spPr bwMode="auto">
          <a:xfrm>
            <a:off x="5581650" y="519113"/>
            <a:ext cx="32766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6686550" y="558165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­c</a:t>
            </a:r>
          </a:p>
        </p:txBody>
      </p:sp>
      <p:sp>
        <p:nvSpPr>
          <p:cNvPr id="38926" name="Oval 26"/>
          <p:cNvSpPr>
            <a:spLocks noChangeArrowheads="1"/>
          </p:cNvSpPr>
          <p:nvPr/>
        </p:nvSpPr>
        <p:spPr bwMode="auto">
          <a:xfrm>
            <a:off x="6896100" y="615315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  <p:bldP spid="48142" grpId="0"/>
      <p:bldP spid="48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 txBox="1">
            <a:spLocks noChangeArrowheads="1"/>
          </p:cNvSpPr>
          <p:nvPr/>
        </p:nvSpPr>
        <p:spPr bwMode="auto">
          <a:xfrm>
            <a:off x="0" y="1600200"/>
            <a:ext cx="9829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 mµu s¾c     giÊc ngñ</a:t>
            </a:r>
          </a:p>
          <a:p>
            <a:pPr eaLnBrk="1" hangingPunct="1">
              <a:spcBef>
                <a:spcPct val="20000"/>
              </a:spcBef>
            </a:pPr>
            <a:endParaRPr lang="en-US" sz="6000" b="1">
              <a:solidFill>
                <a:srgbClr val="0000FF"/>
              </a:solidFill>
              <a:latin typeface=".VnAvant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 ¨n mÆc       nhÊc ch©n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7772400" y="5334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5410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odoni"/>
              </a:rPr>
              <a:t>M×nh cïng nèi nhÐ!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828800"/>
            <a:ext cx="2819400" cy="6096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Bè treo</a:t>
            </a:r>
            <a:r>
              <a:rPr lang="en-US" b="1">
                <a:latin typeface=".VnAvant" pitchFamily="34" charset="0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3530600"/>
            <a:ext cx="2895600" cy="6096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C« ®øng</a:t>
            </a:r>
            <a:r>
              <a:rPr lang="en-US">
                <a:latin typeface=".VnAvant" pitchFamily="34" charset="0"/>
              </a:rPr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1000" y="5257800"/>
            <a:ext cx="2895600" cy="6858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MÑ mua</a:t>
            </a:r>
            <a:r>
              <a:rPr lang="en-US">
                <a:latin typeface=".VnAvant" pitchFamily="34" charset="0"/>
              </a:rPr>
              <a:t> 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953000" y="1828800"/>
            <a:ext cx="3886200" cy="6096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trªn bôc gi¶ng.</a:t>
            </a:r>
            <a:endParaRPr lang="en-US" b="1">
              <a:latin typeface=".VnAvant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953000" y="3505200"/>
            <a:ext cx="3886200" cy="6096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xóc x¾c cho bÐ.</a:t>
            </a:r>
            <a:r>
              <a:rPr lang="en-US" b="1">
                <a:latin typeface=".VnAvant" pitchFamily="34" charset="0"/>
              </a:rPr>
              <a:t> 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953000" y="5257800"/>
            <a:ext cx="4114800" cy="6096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bøc tranh lªn t­êng.</a:t>
            </a:r>
            <a:endParaRPr lang="en-US" b="1">
              <a:latin typeface=".VnAvant" pitchFamily="34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200400" y="2209800"/>
            <a:ext cx="1981200" cy="30480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3276600" y="2209800"/>
            <a:ext cx="16764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3276600" y="3886200"/>
            <a:ext cx="1676400" cy="1676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9" name="Picture 13" descr="AN5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6525"/>
            <a:ext cx="1447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62" grpId="0" animBg="1"/>
      <p:bldP spid="49163" grpId="0" animBg="1"/>
      <p:bldP spid="491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2339975" y="1557338"/>
            <a:ext cx="6048375" cy="2592387"/>
          </a:xfrm>
          <a:prstGeom prst="cloudCallout">
            <a:avLst>
              <a:gd name="adj1" fmla="val -63282"/>
              <a:gd name="adj2" fmla="val 6653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.VnArial" pitchFamily="34" charset="0"/>
              </a:rPr>
              <a:t>T¹m biÖt!</a:t>
            </a:r>
          </a:p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.VnArial" pitchFamily="34" charset="0"/>
              </a:rPr>
              <a:t>Bye! Bye!</a:t>
            </a:r>
          </a:p>
        </p:txBody>
      </p:sp>
      <p:pic>
        <p:nvPicPr>
          <p:cNvPr id="50179" name="Picture 3" descr="36_1_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9065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4925"/>
            <a:ext cx="4572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10429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20384 C -0.00399 -0.43102 0.16407 -0.62746 0.38941 -0.64109 C 0.60487 -0.65796 0.80643 -0.50566 0.8198 -0.28496 C 0.83681 -0.08204 0.69549 0.10816 0.49341 0.12156 C 0.30886 0.13173 0.13369 0.00624 0.12032 -0.18327 C 0.10695 -0.35614 0.22483 -0.5193 0.39584 -0.5327 C 0.55417 -0.54264 0.70244 -0.43749 0.71233 -0.27848 C 0.72223 -0.13612 0.6283 0.00277 0.48698 0.00971 C 0.35903 0.01987 0.2382 -0.06148 0.22778 -0.1902 C 0.22136 -0.30552 0.29202 -0.41738 0.40296 -0.42385 C 0.50035 -0.43102 0.59792 -0.36977 0.60487 -0.27155 C 0.61129 -0.18674 0.56112 -0.10562 0.48004 -0.09845 C 0.41285 -0.09198 0.34219 -0.12896 0.33872 -0.19667 C 0.3323 -0.25145 0.35903 -0.30922 0.40938 -0.31569 C 0.45 -0.31569 0.49046 -0.30206 0.49688 -0.26508 C 0.50035 -0.24081 0.49341 -0.21724 0.47344 -0.2073 C 0.46355 -0.20384 0.45643 -0.20384 0.44671 -0.2073 " pathEditMode="relative" rAng="0" ptsTypes="fffffffffffffffff">
                                      <p:cBhvr>
                                        <p:cTn id="2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-5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7 -0.2073 L 0.97812 -0.678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23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33625" y="97155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uc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62175" y="22098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tr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ôc</a:t>
            </a:r>
            <a:endParaRPr lang="en-US" sz="54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42900" y="36195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cÇn trôc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pic>
        <p:nvPicPr>
          <p:cNvPr id="3083" name="Picture 11" descr="B78-1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124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/>
      <p:bldP spid="3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B78-1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950" y="3076575"/>
            <a:ext cx="1851025" cy="2438400"/>
          </a:xfrm>
          <a:noFill/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124075" y="81915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uc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171700" y="19812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tr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ôc</a:t>
            </a:r>
            <a:endParaRPr lang="en-US" sz="54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33350" y="5553075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cÇn trôc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038850" y="85725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­ưc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213475" y="1990725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724400" y="1524000"/>
            <a:ext cx="388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latin typeface=".VnArial" pitchFamily="34" charset="0"/>
            </a:endParaRPr>
          </a:p>
        </p:txBody>
      </p:sp>
      <p:pic>
        <p:nvPicPr>
          <p:cNvPr id="9220" name="Picture 8" descr="B78-2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4194175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78-1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3581400"/>
            <a:ext cx="1851025" cy="2438400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00275" y="1685925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uc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152650" y="28194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tr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ôc</a:t>
            </a:r>
            <a:endParaRPr lang="en-US" sz="54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-76200" y="58674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cÇn trôc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943600" y="16764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­ưc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6213475" y="276225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l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ùc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546725"/>
            <a:ext cx="304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lùc sÜ</a:t>
            </a:r>
            <a:r>
              <a:rPr lang="en-US" sz="4000" b="1">
                <a:latin typeface=".VnAvant" pitchFamily="34" charset="0"/>
              </a:rPr>
              <a:t> </a:t>
            </a:r>
            <a:endParaRPr lang="en-US" sz="4000">
              <a:latin typeface=".VnAvant" pitchFamily="34" charset="0"/>
            </a:endParaRPr>
          </a:p>
        </p:txBody>
      </p:sp>
      <p:pic>
        <p:nvPicPr>
          <p:cNvPr id="10253" name="Picture 14" descr="B78-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09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 rot="429025">
            <a:off x="2057400" y="685800"/>
            <a:ext cx="6477000" cy="22860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Vogue"/>
              </a:rPr>
              <a:t>M×nh cïng h¸t nµo!</a:t>
            </a:r>
          </a:p>
        </p:txBody>
      </p:sp>
      <p:pic>
        <p:nvPicPr>
          <p:cNvPr id="11267" name="Picture 8" descr="AN1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9606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90304"/>
  <p:tag name="VIOLETTITLE" val="Bài 78. uc, ưc"/>
  <p:tag name="VIOLETLESSON" val="78"/>
  <p:tag name="VIOLETCATID" val="2204"/>
  <p:tag name="VIOLETSUBJECT" val="Học vần 1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9:44:06"/>
  <p:tag name="VIOLETHIT" val="2"/>
  <p:tag name="VIOLETLIKE" val="0"/>
  <p:tag name="ISPRING_RESOURCE_PATHS_HASH_PRESENTER" val="5a29bc71ec6423f10ca40e7d83422ded86b9e8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246</Words>
  <Application>Microsoft Office PowerPoint</Application>
  <PresentationFormat>On-screen Show (4:3)</PresentationFormat>
  <Paragraphs>86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.VnTimeH</vt:lpstr>
      <vt:lpstr>.VnAvant</vt:lpstr>
      <vt:lpstr>Times New Roman</vt:lpstr>
      <vt:lpstr>.VnArial</vt:lpstr>
      <vt:lpstr>Default Design</vt:lpstr>
      <vt:lpstr>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</dc:creator>
  <cp:lastModifiedBy>Admin</cp:lastModifiedBy>
  <cp:revision>53</cp:revision>
  <dcterms:created xsi:type="dcterms:W3CDTF">2008-09-02T13:27:32Z</dcterms:created>
  <dcterms:modified xsi:type="dcterms:W3CDTF">2018-04-05T01:56:57Z</dcterms:modified>
</cp:coreProperties>
</file>